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17"/>
  </p:notesMasterIdLst>
  <p:handoutMasterIdLst>
    <p:handoutMasterId r:id="rId18"/>
  </p:handoutMasterIdLst>
  <p:sldIdLst>
    <p:sldId id="512" r:id="rId10"/>
    <p:sldId id="621" r:id="rId11"/>
    <p:sldId id="624" r:id="rId12"/>
    <p:sldId id="625" r:id="rId13"/>
    <p:sldId id="623" r:id="rId14"/>
    <p:sldId id="622" r:id="rId15"/>
    <p:sldId id="620" r:id="rId16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84D1"/>
    <a:srgbClr val="008000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0" autoAdjust="0"/>
    <p:restoredTop sz="98744" autoAdjust="0"/>
  </p:normalViewPr>
  <p:slideViewPr>
    <p:cSldViewPr snapToGrid="0">
      <p:cViewPr>
        <p:scale>
          <a:sx n="145" d="100"/>
          <a:sy n="145" d="100"/>
        </p:scale>
        <p:origin x="-822" y="-186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Use any smartphone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to unlock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any vehicle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F28500-F110-40D7-8079-9197C0E48924}" type="presOf" srcId="{6DAB2605-3951-4F3F-B3C0-88112FF306FD}" destId="{4AC41330-2F38-4921-B037-A562CB569434}" srcOrd="0" destOrd="0" presId="urn:microsoft.com/office/officeart/2005/8/layout/vList3"/>
    <dgm:cxn modelId="{AB3D3EDE-E6FA-48FC-8E61-C569B9BB0CC0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57BC46A0-49CD-4C15-9939-F70CF13F0EAC}" type="presOf" srcId="{4BD96E55-E231-4385-A363-C2668E368078}" destId="{18E5CA4F-B995-47CC-9F25-DC0C3574F3D8}" srcOrd="0" destOrd="0" presId="urn:microsoft.com/office/officeart/2005/8/layout/vList3"/>
    <dgm:cxn modelId="{FC8C2D25-F3D3-4D0F-81C5-AAA81A4DA24A}" type="presOf" srcId="{8F906A74-EDE8-4D77-A977-7267C3F69843}" destId="{9419E9D7-4285-439B-AEEC-FCC78C7EFD18}" srcOrd="0" destOrd="0" presId="urn:microsoft.com/office/officeart/2005/8/layout/vList3"/>
    <dgm:cxn modelId="{DFB6F3E1-B301-46AF-BCC5-7BE61EC512EA}" type="presParOf" srcId="{4AC41330-2F38-4921-B037-A562CB569434}" destId="{7A26E4FD-3060-44A0-8993-E7D6F55DC589}" srcOrd="0" destOrd="0" presId="urn:microsoft.com/office/officeart/2005/8/layout/vList3"/>
    <dgm:cxn modelId="{9A6AE74F-C934-43AD-8AB8-FC58E3E492D0}" type="presParOf" srcId="{7A26E4FD-3060-44A0-8993-E7D6F55DC589}" destId="{42D4BAC1-AAB6-4E4C-A51D-8CB2487B2623}" srcOrd="0" destOrd="0" presId="urn:microsoft.com/office/officeart/2005/8/layout/vList3"/>
    <dgm:cxn modelId="{A04E0400-BA2F-4E8F-824D-5F2B096F7E05}" type="presParOf" srcId="{7A26E4FD-3060-44A0-8993-E7D6F55DC589}" destId="{9419E9D7-4285-439B-AEEC-FCC78C7EFD18}" srcOrd="1" destOrd="0" presId="urn:microsoft.com/office/officeart/2005/8/layout/vList3"/>
    <dgm:cxn modelId="{1E2BF565-D299-44DD-A4C4-99BB0F70A6BD}" type="presParOf" srcId="{4AC41330-2F38-4921-B037-A562CB569434}" destId="{78A0FF1F-1856-4F98-8651-0F3ECD64818A}" srcOrd="1" destOrd="0" presId="urn:microsoft.com/office/officeart/2005/8/layout/vList3"/>
    <dgm:cxn modelId="{8E1B4621-FC60-4055-B2D6-A8D90CE86DAF}" type="presParOf" srcId="{4AC41330-2F38-4921-B037-A562CB569434}" destId="{F6A138F4-7B23-43D1-AD06-FFE0845FF5D7}" srcOrd="2" destOrd="0" presId="urn:microsoft.com/office/officeart/2005/8/layout/vList3"/>
    <dgm:cxn modelId="{A684FB98-2A65-49E5-A9FE-A54577842F5E}" type="presParOf" srcId="{F6A138F4-7B23-43D1-AD06-FFE0845FF5D7}" destId="{536AEDA1-0432-40A4-91AD-3420519EF0FC}" srcOrd="0" destOrd="0" presId="urn:microsoft.com/office/officeart/2005/8/layout/vList3"/>
    <dgm:cxn modelId="{C5622A06-E3F9-4E20-BF59-C2E62C80A4C7}" type="presParOf" srcId="{F6A138F4-7B23-43D1-AD06-FFE0845FF5D7}" destId="{18E5CA4F-B995-47CC-9F25-DC0C3574F3D8}" srcOrd="1" destOrd="0" presId="urn:microsoft.com/office/officeart/2005/8/layout/vList3"/>
    <dgm:cxn modelId="{1B3104B1-FA5B-4AC6-AB02-5ADC4F3D3FAC}" type="presParOf" srcId="{4AC41330-2F38-4921-B037-A562CB569434}" destId="{73619841-C046-4366-ADDE-DA2548BE4F50}" srcOrd="3" destOrd="0" presId="urn:microsoft.com/office/officeart/2005/8/layout/vList3"/>
    <dgm:cxn modelId="{EDD6A4EC-D4AF-4CAB-B73E-F2C2E6526296}" type="presParOf" srcId="{4AC41330-2F38-4921-B037-A562CB569434}" destId="{2DCBB59A-AAE0-45D7-A7A4-8865041F6C94}" srcOrd="4" destOrd="0" presId="urn:microsoft.com/office/officeart/2005/8/layout/vList3"/>
    <dgm:cxn modelId="{334830AE-39F8-46D9-AC11-04C10A2C468F}" type="presParOf" srcId="{2DCBB59A-AAE0-45D7-A7A4-8865041F6C94}" destId="{DC472189-0B36-4342-935A-88B8B527CF22}" srcOrd="0" destOrd="0" presId="urn:microsoft.com/office/officeart/2005/8/layout/vList3"/>
    <dgm:cxn modelId="{895A315F-0D20-46E9-B93B-0C498CCC3401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Key management website [Cloud]</a:t>
          </a:r>
          <a:br>
            <a:rPr lang="en-GB" b="1" dirty="0" smtClean="0"/>
          </a:br>
          <a:r>
            <a:rPr lang="en-GB" b="0" dirty="0" smtClean="0"/>
            <a:t>Allow vehicle owners to provision and transmit keys to any android app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Android unlock app [Mobile Device]</a:t>
          </a:r>
          <a:br>
            <a:rPr lang="en-GB" b="1" dirty="0" smtClean="0"/>
          </a:br>
          <a:r>
            <a:rPr lang="en-GB" dirty="0" smtClean="0"/>
            <a:t>Runs a background service using keys to lock/unlock select vehicles</a:t>
          </a:r>
          <a:endParaRPr lang="en-US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Unlock / </a:t>
          </a:r>
          <a:r>
            <a:rPr lang="en-GB" b="1" dirty="0" err="1" smtClean="0"/>
            <a:t>Keyfob</a:t>
          </a:r>
          <a:r>
            <a:rPr lang="en-GB" b="1" dirty="0" smtClean="0"/>
            <a:t> [Raspberry Pi]</a:t>
          </a:r>
          <a:br>
            <a:rPr lang="en-GB" b="1" dirty="0" smtClean="0"/>
          </a:br>
          <a:r>
            <a:rPr lang="en-GB" b="0" dirty="0" smtClean="0"/>
            <a:t>Receives, validates, and executes received lock/unlock command using a </a:t>
          </a:r>
          <a:r>
            <a:rPr lang="en-GB" b="0" dirty="0" err="1" smtClean="0"/>
            <a:t>keyfob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6F097D-206C-438E-81CF-7CB4C155C681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FC60A8D-7D73-4446-B8A4-8B05E3A06683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DCE526E9-5261-44FF-A093-DD266B96984D}" type="presOf" srcId="{B3986340-38B8-4950-BDD5-851386A11D97}" destId="{522008EA-06B2-4A8A-BB28-3F80C63DEF38}" srcOrd="0" destOrd="0" presId="urn:microsoft.com/office/officeart/2005/8/layout/vList2"/>
    <dgm:cxn modelId="{21C959B2-B1D6-4108-A8C3-51781E9824C7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BA542858-4411-49F3-A8C8-1F68AB78C119}" type="presParOf" srcId="{32200411-A8EF-40C8-8AF3-0D627E2AEA2D}" destId="{5BA0E871-7486-4F1B-922E-0B14257D93B3}" srcOrd="0" destOrd="0" presId="urn:microsoft.com/office/officeart/2005/8/layout/vList2"/>
    <dgm:cxn modelId="{1126333E-09D1-4E6F-9610-C8082CBBFC3C}" type="presParOf" srcId="{32200411-A8EF-40C8-8AF3-0D627E2AEA2D}" destId="{978BAA29-2411-4C1C-9B11-6E4F9EDCE3A2}" srcOrd="1" destOrd="0" presId="urn:microsoft.com/office/officeart/2005/8/layout/vList2"/>
    <dgm:cxn modelId="{66C8B265-8BA1-426F-9CD2-0C31952EDC1E}" type="presParOf" srcId="{32200411-A8EF-40C8-8AF3-0D627E2AEA2D}" destId="{38F37F46-9478-4A22-8B4F-64FC6E8315DB}" srcOrd="2" destOrd="0" presId="urn:microsoft.com/office/officeart/2005/8/layout/vList2"/>
    <dgm:cxn modelId="{35794DB8-88B9-4E75-BB28-24FF62E2B6E8}" type="presParOf" srcId="{32200411-A8EF-40C8-8AF3-0D627E2AEA2D}" destId="{C5900B56-537F-45F1-AF90-F74B3C6EC459}" srcOrd="3" destOrd="0" presId="urn:microsoft.com/office/officeart/2005/8/layout/vList2"/>
    <dgm:cxn modelId="{B667431D-EA08-4451-92CE-7B56FAA33009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7F0EB7-6736-4CED-80CC-62D43E0CB8A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3AA4C-80E7-413C-97AC-57A172466FAA}">
      <dgm:prSet/>
      <dgm:spPr/>
      <dgm:t>
        <a:bodyPr/>
        <a:lstStyle/>
        <a:p>
          <a:pPr rtl="0"/>
          <a:r>
            <a:rPr lang="en-US" smtClean="0"/>
            <a:t>Vehicle owner sends access rights to a mobile device</a:t>
          </a:r>
          <a:endParaRPr lang="en-US"/>
        </a:p>
      </dgm:t>
    </dgm:pt>
    <dgm:pt modelId="{B2A8D6CD-DE32-49CB-9EB2-9706C314272B}" type="parTrans" cxnId="{08CBB0AD-9268-4D80-8967-67F3CEB2C466}">
      <dgm:prSet/>
      <dgm:spPr/>
      <dgm:t>
        <a:bodyPr/>
        <a:lstStyle/>
        <a:p>
          <a:endParaRPr lang="en-US"/>
        </a:p>
      </dgm:t>
    </dgm:pt>
    <dgm:pt modelId="{116D8249-FA67-4A07-8794-5A0FCF10C45E}" type="sibTrans" cxnId="{08CBB0AD-9268-4D80-8967-67F3CEB2C466}">
      <dgm:prSet/>
      <dgm:spPr/>
      <dgm:t>
        <a:bodyPr/>
        <a:lstStyle/>
        <a:p>
          <a:endParaRPr lang="en-US"/>
        </a:p>
      </dgm:t>
    </dgm:pt>
    <dgm:pt modelId="{21DBC432-1135-4A31-BFC8-CB48F69FA1CD}">
      <dgm:prSet/>
      <dgm:spPr/>
      <dgm:t>
        <a:bodyPr/>
        <a:lstStyle/>
        <a:p>
          <a:pPr rtl="0"/>
          <a:r>
            <a:rPr lang="en-US" dirty="0" smtClean="0"/>
            <a:t>Mobile device receives and stores key</a:t>
          </a:r>
          <a:endParaRPr lang="en-US" dirty="0"/>
        </a:p>
      </dgm:t>
    </dgm:pt>
    <dgm:pt modelId="{8588B213-1C57-41A4-9CE8-FD872A17A097}" type="parTrans" cxnId="{C1DD4AD8-8A73-4E4A-93CC-F6425153C738}">
      <dgm:prSet/>
      <dgm:spPr/>
      <dgm:t>
        <a:bodyPr/>
        <a:lstStyle/>
        <a:p>
          <a:endParaRPr lang="en-US"/>
        </a:p>
      </dgm:t>
    </dgm:pt>
    <dgm:pt modelId="{7F340B14-69B4-4D73-9181-9545C5D67DA9}" type="sibTrans" cxnId="{C1DD4AD8-8A73-4E4A-93CC-F6425153C738}">
      <dgm:prSet/>
      <dgm:spPr/>
      <dgm:t>
        <a:bodyPr/>
        <a:lstStyle/>
        <a:p>
          <a:endParaRPr lang="en-US"/>
        </a:p>
      </dgm:t>
    </dgm:pt>
    <dgm:pt modelId="{A79060C6-ABDB-4529-AADC-09C05A97D750}">
      <dgm:prSet/>
      <dgm:spPr/>
      <dgm:t>
        <a:bodyPr/>
        <a:lstStyle/>
        <a:p>
          <a:pPr rtl="0"/>
          <a:r>
            <a:rPr lang="en-US" dirty="0" smtClean="0"/>
            <a:t>Subscriber walks up to vehicle</a:t>
          </a:r>
          <a:endParaRPr lang="en-US" dirty="0"/>
        </a:p>
      </dgm:t>
    </dgm:pt>
    <dgm:pt modelId="{382FF517-B317-4633-A89A-C7E26978FAFE}" type="parTrans" cxnId="{0D6B37E6-7219-4BD2-B122-42C3300CF3AD}">
      <dgm:prSet/>
      <dgm:spPr/>
      <dgm:t>
        <a:bodyPr/>
        <a:lstStyle/>
        <a:p>
          <a:endParaRPr lang="en-US"/>
        </a:p>
      </dgm:t>
    </dgm:pt>
    <dgm:pt modelId="{E5BD9194-B9CA-463D-8548-4657B5C515F3}" type="sibTrans" cxnId="{0D6B37E6-7219-4BD2-B122-42C3300CF3AD}">
      <dgm:prSet/>
      <dgm:spPr/>
      <dgm:t>
        <a:bodyPr/>
        <a:lstStyle/>
        <a:p>
          <a:endParaRPr lang="en-US"/>
        </a:p>
      </dgm:t>
    </dgm:pt>
    <dgm:pt modelId="{0350E1DF-3359-4B32-9F80-6BBBFE874C95}">
      <dgm:prSet/>
      <dgm:spPr/>
      <dgm:t>
        <a:bodyPr/>
        <a:lstStyle/>
        <a:p>
          <a:pPr rtl="0"/>
          <a:r>
            <a:rPr lang="en-US" dirty="0" smtClean="0"/>
            <a:t>Mobile device uses Bluetooth to unlock vehicle</a:t>
          </a:r>
          <a:endParaRPr lang="en-US" dirty="0"/>
        </a:p>
      </dgm:t>
    </dgm:pt>
    <dgm:pt modelId="{6C3155C6-DCA2-4BCC-AB30-D5BBC72F4924}" type="parTrans" cxnId="{4579942F-E45D-43FC-A360-3E66C5DAF05E}">
      <dgm:prSet/>
      <dgm:spPr/>
      <dgm:t>
        <a:bodyPr/>
        <a:lstStyle/>
        <a:p>
          <a:endParaRPr lang="en-US"/>
        </a:p>
      </dgm:t>
    </dgm:pt>
    <dgm:pt modelId="{33FCFBB5-E6AB-489D-A9E4-0DD3265ECC48}" type="sibTrans" cxnId="{4579942F-E45D-43FC-A360-3E66C5DAF05E}">
      <dgm:prSet/>
      <dgm:spPr/>
      <dgm:t>
        <a:bodyPr/>
        <a:lstStyle/>
        <a:p>
          <a:endParaRPr lang="en-US"/>
        </a:p>
      </dgm:t>
    </dgm:pt>
    <dgm:pt modelId="{7E923BAB-2489-4392-96E0-2E37E0DE5B3A}" type="pres">
      <dgm:prSet presAssocID="{287F0EB7-6736-4CED-80CC-62D43E0CB8A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839499-0C72-4F07-95F8-3851F84F04FE}" type="pres">
      <dgm:prSet presAssocID="{287F0EB7-6736-4CED-80CC-62D43E0CB8A0}" presName="arrow" presStyleLbl="bgShp" presStyleIdx="0" presStyleCnt="1"/>
      <dgm:spPr/>
    </dgm:pt>
    <dgm:pt modelId="{D2166449-AD27-48D5-8EDF-441C15A0FC48}" type="pres">
      <dgm:prSet presAssocID="{287F0EB7-6736-4CED-80CC-62D43E0CB8A0}" presName="linearProcess" presStyleCnt="0"/>
      <dgm:spPr/>
    </dgm:pt>
    <dgm:pt modelId="{A4A0C598-C9C5-4EE6-A6FF-EC1706EE431D}" type="pres">
      <dgm:prSet presAssocID="{30D3AA4C-80E7-413C-97AC-57A172466FA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0BF63-0F8B-4E66-A398-1D1D55AF62A7}" type="pres">
      <dgm:prSet presAssocID="{116D8249-FA67-4A07-8794-5A0FCF10C45E}" presName="sibTrans" presStyleCnt="0"/>
      <dgm:spPr/>
    </dgm:pt>
    <dgm:pt modelId="{77727374-ADD9-4DA7-901B-A3D7BCE2B8EB}" type="pres">
      <dgm:prSet presAssocID="{21DBC432-1135-4A31-BFC8-CB48F69FA1C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21EB4-2A4F-4303-BC0C-909FA99AF002}" type="pres">
      <dgm:prSet presAssocID="{7F340B14-69B4-4D73-9181-9545C5D67DA9}" presName="sibTrans" presStyleCnt="0"/>
      <dgm:spPr/>
    </dgm:pt>
    <dgm:pt modelId="{95F48FA8-4853-4174-A8DD-FC12C9E6B104}" type="pres">
      <dgm:prSet presAssocID="{A79060C6-ABDB-4529-AADC-09C05A97D75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B60AD-E050-484C-9177-D515C83C4C4C}" type="pres">
      <dgm:prSet presAssocID="{E5BD9194-B9CA-463D-8548-4657B5C515F3}" presName="sibTrans" presStyleCnt="0"/>
      <dgm:spPr/>
    </dgm:pt>
    <dgm:pt modelId="{0461BAD7-66BD-4070-A7E3-3A5F75D3236F}" type="pres">
      <dgm:prSet presAssocID="{0350E1DF-3359-4B32-9F80-6BBBFE874C9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79942F-E45D-43FC-A360-3E66C5DAF05E}" srcId="{287F0EB7-6736-4CED-80CC-62D43E0CB8A0}" destId="{0350E1DF-3359-4B32-9F80-6BBBFE874C95}" srcOrd="3" destOrd="0" parTransId="{6C3155C6-DCA2-4BCC-AB30-D5BBC72F4924}" sibTransId="{33FCFBB5-E6AB-489D-A9E4-0DD3265ECC48}"/>
    <dgm:cxn modelId="{C350DC69-FDC7-4E0F-8926-70AE1D8E9C5F}" type="presOf" srcId="{0350E1DF-3359-4B32-9F80-6BBBFE874C95}" destId="{0461BAD7-66BD-4070-A7E3-3A5F75D3236F}" srcOrd="0" destOrd="0" presId="urn:microsoft.com/office/officeart/2005/8/layout/hProcess9"/>
    <dgm:cxn modelId="{08CBB0AD-9268-4D80-8967-67F3CEB2C466}" srcId="{287F0EB7-6736-4CED-80CC-62D43E0CB8A0}" destId="{30D3AA4C-80E7-413C-97AC-57A172466FAA}" srcOrd="0" destOrd="0" parTransId="{B2A8D6CD-DE32-49CB-9EB2-9706C314272B}" sibTransId="{116D8249-FA67-4A07-8794-5A0FCF10C45E}"/>
    <dgm:cxn modelId="{C1DD4AD8-8A73-4E4A-93CC-F6425153C738}" srcId="{287F0EB7-6736-4CED-80CC-62D43E0CB8A0}" destId="{21DBC432-1135-4A31-BFC8-CB48F69FA1CD}" srcOrd="1" destOrd="0" parTransId="{8588B213-1C57-41A4-9CE8-FD872A17A097}" sibTransId="{7F340B14-69B4-4D73-9181-9545C5D67DA9}"/>
    <dgm:cxn modelId="{5E43D9D2-A3DF-4FFD-9C14-73DC17D2B148}" type="presOf" srcId="{21DBC432-1135-4A31-BFC8-CB48F69FA1CD}" destId="{77727374-ADD9-4DA7-901B-A3D7BCE2B8EB}" srcOrd="0" destOrd="0" presId="urn:microsoft.com/office/officeart/2005/8/layout/hProcess9"/>
    <dgm:cxn modelId="{0C855DC1-2455-494B-A870-6F4BFBAB2F2A}" type="presOf" srcId="{A79060C6-ABDB-4529-AADC-09C05A97D750}" destId="{95F48FA8-4853-4174-A8DD-FC12C9E6B104}" srcOrd="0" destOrd="0" presId="urn:microsoft.com/office/officeart/2005/8/layout/hProcess9"/>
    <dgm:cxn modelId="{0D6B37E6-7219-4BD2-B122-42C3300CF3AD}" srcId="{287F0EB7-6736-4CED-80CC-62D43E0CB8A0}" destId="{A79060C6-ABDB-4529-AADC-09C05A97D750}" srcOrd="2" destOrd="0" parTransId="{382FF517-B317-4633-A89A-C7E26978FAFE}" sibTransId="{E5BD9194-B9CA-463D-8548-4657B5C515F3}"/>
    <dgm:cxn modelId="{9D352625-71B8-4025-8B48-5274F6B9A324}" type="presOf" srcId="{287F0EB7-6736-4CED-80CC-62D43E0CB8A0}" destId="{7E923BAB-2489-4392-96E0-2E37E0DE5B3A}" srcOrd="0" destOrd="0" presId="urn:microsoft.com/office/officeart/2005/8/layout/hProcess9"/>
    <dgm:cxn modelId="{ADD36BCA-5E4C-492B-B97F-2624F46F7053}" type="presOf" srcId="{30D3AA4C-80E7-413C-97AC-57A172466FAA}" destId="{A4A0C598-C9C5-4EE6-A6FF-EC1706EE431D}" srcOrd="0" destOrd="0" presId="urn:microsoft.com/office/officeart/2005/8/layout/hProcess9"/>
    <dgm:cxn modelId="{F79DBFEB-6935-4427-BC12-4F367DFC7FA3}" type="presParOf" srcId="{7E923BAB-2489-4392-96E0-2E37E0DE5B3A}" destId="{44839499-0C72-4F07-95F8-3851F84F04FE}" srcOrd="0" destOrd="0" presId="urn:microsoft.com/office/officeart/2005/8/layout/hProcess9"/>
    <dgm:cxn modelId="{9F455A70-2F5C-4C14-9B91-07B740482E35}" type="presParOf" srcId="{7E923BAB-2489-4392-96E0-2E37E0DE5B3A}" destId="{D2166449-AD27-48D5-8EDF-441C15A0FC48}" srcOrd="1" destOrd="0" presId="urn:microsoft.com/office/officeart/2005/8/layout/hProcess9"/>
    <dgm:cxn modelId="{70950638-1EF3-4D78-A17B-CEC971742CFE}" type="presParOf" srcId="{D2166449-AD27-48D5-8EDF-441C15A0FC48}" destId="{A4A0C598-C9C5-4EE6-A6FF-EC1706EE431D}" srcOrd="0" destOrd="0" presId="urn:microsoft.com/office/officeart/2005/8/layout/hProcess9"/>
    <dgm:cxn modelId="{9456E36D-1E4C-4ADF-B0C8-5F74C457AD38}" type="presParOf" srcId="{D2166449-AD27-48D5-8EDF-441C15A0FC48}" destId="{1850BF63-0F8B-4E66-A398-1D1D55AF62A7}" srcOrd="1" destOrd="0" presId="urn:microsoft.com/office/officeart/2005/8/layout/hProcess9"/>
    <dgm:cxn modelId="{5DCC0FE9-5630-4DFC-86EE-CA1962453171}" type="presParOf" srcId="{D2166449-AD27-48D5-8EDF-441C15A0FC48}" destId="{77727374-ADD9-4DA7-901B-A3D7BCE2B8EB}" srcOrd="2" destOrd="0" presId="urn:microsoft.com/office/officeart/2005/8/layout/hProcess9"/>
    <dgm:cxn modelId="{32DE6D97-5C3F-4276-B2C8-F37694D3C63A}" type="presParOf" srcId="{D2166449-AD27-48D5-8EDF-441C15A0FC48}" destId="{15021EB4-2A4F-4303-BC0C-909FA99AF002}" srcOrd="3" destOrd="0" presId="urn:microsoft.com/office/officeart/2005/8/layout/hProcess9"/>
    <dgm:cxn modelId="{D9D99D44-7680-42EA-B4CF-347F30E8D46A}" type="presParOf" srcId="{D2166449-AD27-48D5-8EDF-441C15A0FC48}" destId="{95F48FA8-4853-4174-A8DD-FC12C9E6B104}" srcOrd="4" destOrd="0" presId="urn:microsoft.com/office/officeart/2005/8/layout/hProcess9"/>
    <dgm:cxn modelId="{AB128AB6-7FAE-47D5-9F04-0E266553BA49}" type="presParOf" srcId="{D2166449-AD27-48D5-8EDF-441C15A0FC48}" destId="{7A6B60AD-E050-484C-9177-D515C83C4C4C}" srcOrd="5" destOrd="0" presId="urn:microsoft.com/office/officeart/2005/8/layout/hProcess9"/>
    <dgm:cxn modelId="{F9BCEAF7-6280-4AC6-9C5F-3FFBAD515DA6}" type="presParOf" srcId="{D2166449-AD27-48D5-8EDF-441C15A0FC48}" destId="{0461BAD7-66BD-4070-A7E3-3A5F75D3236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A guest driver is provisioned with VIN and target Android device and google account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An RVI credential containing target service (jlr.com/[VIN]/unlock) is created and signed by the root certificate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RVI credential is transmitted from website to target Android device using Google Cloud Messaging</a:t>
          </a:r>
          <a:endParaRPr lang="en-US" sz="1400" dirty="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Unlock service on Android device receives credential and forwards it to the local RVI component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B7CF10F5-B093-4C0C-ABE7-C51DD8F444E6}" type="pres">
      <dgm:prSet presAssocID="{A7532719-EC9D-46EF-BE64-765673BB52E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16CAD-F109-45BC-986A-101E506D6D1C}" type="pres">
      <dgm:prSet presAssocID="{A7532719-EC9D-46EF-BE64-765673BB52E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F21E8-7021-4814-A95E-5B43AD1E3B79}" type="pres">
      <dgm:prSet presAssocID="{A7532719-EC9D-46EF-BE64-765673BB52E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9E58-F7E2-4E40-AC88-54232D44E060}" type="pres">
      <dgm:prSet presAssocID="{A7532719-EC9D-46EF-BE64-765673BB52E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5D2E2-9429-4E42-AAAA-29B2A7428537}" type="pres">
      <dgm:prSet presAssocID="{A7532719-EC9D-46EF-BE64-765673BB52E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06825-AE36-4821-997C-72C230E94334}" type="pres">
      <dgm:prSet presAssocID="{A7532719-EC9D-46EF-BE64-765673BB52E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2949E-D6C5-47EC-A4B7-81881A79634B}" type="pres">
      <dgm:prSet presAssocID="{A7532719-EC9D-46EF-BE64-765673BB52E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DD778-125B-429B-A82A-F41BDAA8EF77}" type="pres">
      <dgm:prSet presAssocID="{A7532719-EC9D-46EF-BE64-765673BB52E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34E02-3489-4AFE-BE52-6093286453E9}" type="pres">
      <dgm:prSet presAssocID="{A7532719-EC9D-46EF-BE64-765673BB52E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F0B84-9427-460E-A924-3A4CD5747635}" type="pres">
      <dgm:prSet presAssocID="{A7532719-EC9D-46EF-BE64-765673BB52E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2D3CC-83DF-462A-AEA4-19723C5B9DF4}" type="pres">
      <dgm:prSet presAssocID="{A7532719-EC9D-46EF-BE64-765673BB52E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C076CA-252C-4F58-865F-D7B243DC1D16}" type="presOf" srcId="{3AF7CB96-213C-4DD9-9D57-A92CD8350B17}" destId="{23216CAD-F109-45BC-986A-101E506D6D1C}" srcOrd="0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53323799-97AB-4A6F-8EC3-EE84772112CF}" type="presOf" srcId="{3AF7CB96-213C-4DD9-9D57-A92CD8350B17}" destId="{D1F34E02-3489-4AFE-BE52-6093286453E9}" srcOrd="1" destOrd="0" presId="urn:microsoft.com/office/officeart/2005/8/layout/vProcess5"/>
    <dgm:cxn modelId="{53F5E5F2-9B39-46DC-AE28-00426036C5F9}" type="presOf" srcId="{547C879B-BD89-47DA-974B-BF8F03511315}" destId="{1B6DD778-125B-429B-A82A-F41BDAA8EF77}" srcOrd="1" destOrd="0" presId="urn:microsoft.com/office/officeart/2005/8/layout/vProcess5"/>
    <dgm:cxn modelId="{905BC249-446E-440F-8CF9-E5FA89FC55E7}" type="presOf" srcId="{547C879B-BD89-47DA-974B-BF8F03511315}" destId="{B7CF10F5-B093-4C0C-ABE7-C51DD8F444E6}" srcOrd="0" destOrd="0" presId="urn:microsoft.com/office/officeart/2005/8/layout/vProcess5"/>
    <dgm:cxn modelId="{F1231D0C-F0CA-4DD4-B702-40E9DACFB539}" type="presOf" srcId="{56479D57-7864-4D00-9136-A23F7D891DF2}" destId="{C13F0B84-9427-460E-A924-3A4CD5747635}" srcOrd="1" destOrd="0" presId="urn:microsoft.com/office/officeart/2005/8/layout/vProcess5"/>
    <dgm:cxn modelId="{DDEC4479-FC06-471C-A4D1-987E5E4515E7}" type="presOf" srcId="{56479D57-7864-4D00-9136-A23F7D891DF2}" destId="{331F21E8-7021-4814-A95E-5B43AD1E3B79}" srcOrd="0" destOrd="0" presId="urn:microsoft.com/office/officeart/2005/8/layout/vProcess5"/>
    <dgm:cxn modelId="{B55363D9-F8F9-45EE-AE9D-94DF539ABD39}" type="presOf" srcId="{06D98CB0-8A81-40D2-BBBF-DD3886406BD5}" destId="{44406825-AE36-4821-997C-72C230E94334}" srcOrd="0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69A1257D-C3EF-4A73-97E8-B31DE708CB09}" type="presOf" srcId="{A28522D9-D29E-4404-8DB3-C04171445AA5}" destId="{442A9E58-F7E2-4E40-AC88-54232D44E060}" srcOrd="0" destOrd="0" presId="urn:microsoft.com/office/officeart/2005/8/layout/vProcess5"/>
    <dgm:cxn modelId="{AE0E3C96-8BC0-49D6-A5E8-F9010181377C}" type="presOf" srcId="{73F65232-322B-40CD-BBDF-7273336DAF9F}" destId="{7782949E-D6C5-47EC-A4B7-81881A79634B}" srcOrd="0" destOrd="0" presId="urn:microsoft.com/office/officeart/2005/8/layout/vProcess5"/>
    <dgm:cxn modelId="{BCBFD624-7562-405C-AD9C-00F1323FE7D7}" type="presOf" srcId="{A28522D9-D29E-4404-8DB3-C04171445AA5}" destId="{1422D3CC-83DF-462A-AEA4-19723C5B9DF4}" srcOrd="1" destOrd="0" presId="urn:microsoft.com/office/officeart/2005/8/layout/vProcess5"/>
    <dgm:cxn modelId="{9C1EF715-B155-4575-AF60-38A2E82FAC99}" type="presOf" srcId="{A7532719-EC9D-46EF-BE64-765673BB52E8}" destId="{9C7AB830-D93E-4626-8F57-7BA94B1DED65}" srcOrd="0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A4D49EAA-186B-4671-8E6E-BCFB2F3F6B1B}" srcId="{A7532719-EC9D-46EF-BE64-765673BB52E8}" destId="{A28522D9-D29E-4404-8DB3-C04171445AA5}" srcOrd="3" destOrd="0" parTransId="{6E3CA8DE-8CCA-4869-AE79-A0E1F7D4F6B6}" sibTransId="{116B9D47-9488-4AB4-A17C-EDE91C0EDEE5}"/>
    <dgm:cxn modelId="{D2EEA61B-EB6A-4AF2-B499-DD515C6AFD79}" type="presOf" srcId="{B13F40A7-6F8A-4359-BAA9-CF8E5C37BEA9}" destId="{5FA5D2E2-9429-4E42-AAAA-29B2A7428537}" srcOrd="0" destOrd="0" presId="urn:microsoft.com/office/officeart/2005/8/layout/vProcess5"/>
    <dgm:cxn modelId="{51277F83-5D94-45D3-B916-E42CD2B2E6B3}" type="presParOf" srcId="{9C7AB830-D93E-4626-8F57-7BA94B1DED65}" destId="{6D21DE12-9F9C-4DF3-AB64-147A987E9881}" srcOrd="0" destOrd="0" presId="urn:microsoft.com/office/officeart/2005/8/layout/vProcess5"/>
    <dgm:cxn modelId="{B0B66DF8-48FC-49C5-AA7E-BA402378B091}" type="presParOf" srcId="{9C7AB830-D93E-4626-8F57-7BA94B1DED65}" destId="{B7CF10F5-B093-4C0C-ABE7-C51DD8F444E6}" srcOrd="1" destOrd="0" presId="urn:microsoft.com/office/officeart/2005/8/layout/vProcess5"/>
    <dgm:cxn modelId="{8208A4B7-AD00-48FE-B3D8-70328702E76B}" type="presParOf" srcId="{9C7AB830-D93E-4626-8F57-7BA94B1DED65}" destId="{23216CAD-F109-45BC-986A-101E506D6D1C}" srcOrd="2" destOrd="0" presId="urn:microsoft.com/office/officeart/2005/8/layout/vProcess5"/>
    <dgm:cxn modelId="{F22C481E-6FD2-4EA6-80F6-F614D27F8C5A}" type="presParOf" srcId="{9C7AB830-D93E-4626-8F57-7BA94B1DED65}" destId="{331F21E8-7021-4814-A95E-5B43AD1E3B79}" srcOrd="3" destOrd="0" presId="urn:microsoft.com/office/officeart/2005/8/layout/vProcess5"/>
    <dgm:cxn modelId="{ABBF7548-9006-412B-B341-E984CD58CB4F}" type="presParOf" srcId="{9C7AB830-D93E-4626-8F57-7BA94B1DED65}" destId="{442A9E58-F7E2-4E40-AC88-54232D44E060}" srcOrd="4" destOrd="0" presId="urn:microsoft.com/office/officeart/2005/8/layout/vProcess5"/>
    <dgm:cxn modelId="{7542F04F-3E75-452A-B8A8-C9EEA5F6B7AE}" type="presParOf" srcId="{9C7AB830-D93E-4626-8F57-7BA94B1DED65}" destId="{5FA5D2E2-9429-4E42-AAAA-29B2A7428537}" srcOrd="5" destOrd="0" presId="urn:microsoft.com/office/officeart/2005/8/layout/vProcess5"/>
    <dgm:cxn modelId="{8120A66C-A648-4744-892A-F8DB1D4CFD43}" type="presParOf" srcId="{9C7AB830-D93E-4626-8F57-7BA94B1DED65}" destId="{44406825-AE36-4821-997C-72C230E94334}" srcOrd="6" destOrd="0" presId="urn:microsoft.com/office/officeart/2005/8/layout/vProcess5"/>
    <dgm:cxn modelId="{283E1886-7544-4118-9801-6F01FB8AAB6F}" type="presParOf" srcId="{9C7AB830-D93E-4626-8F57-7BA94B1DED65}" destId="{7782949E-D6C5-47EC-A4B7-81881A79634B}" srcOrd="7" destOrd="0" presId="urn:microsoft.com/office/officeart/2005/8/layout/vProcess5"/>
    <dgm:cxn modelId="{7FF28983-E30B-47EB-B774-3B1396AFAF56}" type="presParOf" srcId="{9C7AB830-D93E-4626-8F57-7BA94B1DED65}" destId="{1B6DD778-125B-429B-A82A-F41BDAA8EF77}" srcOrd="8" destOrd="0" presId="urn:microsoft.com/office/officeart/2005/8/layout/vProcess5"/>
    <dgm:cxn modelId="{BEBD95E7-ABA3-4B96-B3A8-47A9A5CF083A}" type="presParOf" srcId="{9C7AB830-D93E-4626-8F57-7BA94B1DED65}" destId="{D1F34E02-3489-4AFE-BE52-6093286453E9}" srcOrd="9" destOrd="0" presId="urn:microsoft.com/office/officeart/2005/8/layout/vProcess5"/>
    <dgm:cxn modelId="{0925A437-1ABF-40C9-ACD1-7B92E0860BB4}" type="presParOf" srcId="{9C7AB830-D93E-4626-8F57-7BA94B1DED65}" destId="{C13F0B84-9427-460E-A924-3A4CD5747635}" srcOrd="10" destOrd="0" presId="urn:microsoft.com/office/officeart/2005/8/layout/vProcess5"/>
    <dgm:cxn modelId="{E48FFED2-C044-4400-ACF8-59527FF87EA2}" type="presParOf" srcId="{9C7AB830-D93E-4626-8F57-7BA94B1DED65}" destId="{1422D3CC-83DF-462A-AEA4-19723C5B9D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Unlock service detects vehicle presence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Unlock service sends unlock command to Android RVI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RVI forwards command, with provisioned credentials, to Raspberry RVI using Bluetooth</a:t>
          </a:r>
          <a:endParaRPr lang="en-US" sz="1400" dirty="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F3DA42D-9988-4925-B752-DFE70EE908C3}">
      <dgm:prSet custT="1"/>
      <dgm:spPr/>
      <dgm:t>
        <a:bodyPr/>
        <a:lstStyle/>
        <a:p>
          <a:pPr rtl="0"/>
          <a:r>
            <a:rPr lang="en-US" sz="1400" dirty="0" smtClean="0"/>
            <a:t>Raspberry RVI validates command and forwards it to Unlock app</a:t>
          </a:r>
        </a:p>
      </dgm:t>
    </dgm:pt>
    <dgm:pt modelId="{E8F08568-CF88-4DF1-A686-AEC9AA820CE7}" type="parTrans" cxnId="{F7F9FD9F-9F7D-42B6-BFD8-0C54710CBC3D}">
      <dgm:prSet/>
      <dgm:spPr/>
      <dgm:t>
        <a:bodyPr/>
        <a:lstStyle/>
        <a:p>
          <a:endParaRPr lang="en-US" sz="2400"/>
        </a:p>
      </dgm:t>
    </dgm:pt>
    <dgm:pt modelId="{63C7D4BF-1513-4895-9CCE-713F43A0C9CA}" type="sibTrans" cxnId="{F7F9FD9F-9F7D-42B6-BFD8-0C54710CBC3D}">
      <dgm:prSet/>
      <dgm:spPr/>
      <dgm:t>
        <a:bodyPr/>
        <a:lstStyle/>
        <a:p>
          <a:endParaRPr lang="en-US" sz="2400"/>
        </a:p>
      </dgm:t>
    </dgm:pt>
    <dgm:pt modelId="{9670C3B6-67D6-4FD0-BA35-93E372F681C3}">
      <dgm:prSet custT="1"/>
      <dgm:spPr/>
      <dgm:t>
        <a:bodyPr/>
        <a:lstStyle/>
        <a:p>
          <a:pPr rtl="0"/>
          <a:r>
            <a:rPr lang="en-US" sz="1400" dirty="0" smtClean="0"/>
            <a:t>Unlock app manipulates GPIO pins to press the unlock button on </a:t>
          </a:r>
          <a:r>
            <a:rPr lang="en-US" sz="1400" dirty="0" err="1" smtClean="0"/>
            <a:t>keyfob</a:t>
          </a:r>
          <a:endParaRPr lang="en-US" sz="1400" dirty="0" smtClean="0"/>
        </a:p>
      </dgm:t>
    </dgm:pt>
    <dgm:pt modelId="{1F6810B9-7AAB-4154-A708-8E5F7402FB77}" type="parTrans" cxnId="{E10A0CFF-3A91-4407-B834-A92DC3E1EA3D}">
      <dgm:prSet/>
      <dgm:spPr/>
      <dgm:t>
        <a:bodyPr/>
        <a:lstStyle/>
        <a:p>
          <a:endParaRPr lang="en-US"/>
        </a:p>
      </dgm:t>
    </dgm:pt>
    <dgm:pt modelId="{CA5206A7-B3AC-482F-BEE2-389518B0E71A}" type="sibTrans" cxnId="{E10A0CFF-3A91-4407-B834-A92DC3E1EA3D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149B7802-6B85-44BC-97DE-51283B0C963C}" type="pres">
      <dgm:prSet presAssocID="{A7532719-EC9D-46EF-BE64-765673BB52E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D56CC-0E0D-4C51-8F76-9B7F2DBB69DB}" type="pres">
      <dgm:prSet presAssocID="{A7532719-EC9D-46EF-BE64-765673BB52E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5D579-9CB4-45C3-9992-4A756267E7E8}" type="pres">
      <dgm:prSet presAssocID="{A7532719-EC9D-46EF-BE64-765673BB52E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A5CE7-841F-4F2B-A775-7F470A82D531}" type="pres">
      <dgm:prSet presAssocID="{A7532719-EC9D-46EF-BE64-765673BB52E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CF04B-F385-48AD-BFF2-636A06D74E3D}" type="pres">
      <dgm:prSet presAssocID="{A7532719-EC9D-46EF-BE64-765673BB52E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5B932-EAA1-420F-8B50-38B68E6728C7}" type="pres">
      <dgm:prSet presAssocID="{A7532719-EC9D-46EF-BE64-765673BB52E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5E073-3026-438A-B96C-E0BAFAB36652}" type="pres">
      <dgm:prSet presAssocID="{A7532719-EC9D-46EF-BE64-765673BB52E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D6FC9-4D75-40AD-AF6F-94A70E05BA1F}" type="pres">
      <dgm:prSet presAssocID="{A7532719-EC9D-46EF-BE64-765673BB52E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C7293-034D-4631-9C13-A99576CF8202}" type="pres">
      <dgm:prSet presAssocID="{A7532719-EC9D-46EF-BE64-765673BB52E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631FFE-9B9D-4B20-B3F8-52AC7F01DBE7}" type="pres">
      <dgm:prSet presAssocID="{A7532719-EC9D-46EF-BE64-765673BB52E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72386-4685-4995-BC93-95BFAB9CF360}" type="pres">
      <dgm:prSet presAssocID="{A7532719-EC9D-46EF-BE64-765673BB52E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86929-61B9-42D9-B20C-4F2FA3581079}" type="pres">
      <dgm:prSet presAssocID="{A7532719-EC9D-46EF-BE64-765673BB52E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13D85-2395-4499-B6AC-C094AB6E8202}" type="pres">
      <dgm:prSet presAssocID="{A7532719-EC9D-46EF-BE64-765673BB52E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E4853-BC95-46CB-8E7F-6375625789D1}" type="pres">
      <dgm:prSet presAssocID="{A7532719-EC9D-46EF-BE64-765673BB52E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E45421-9460-413B-AFFE-ADF08291612C}" type="presOf" srcId="{547C879B-BD89-47DA-974B-BF8F03511315}" destId="{149B7802-6B85-44BC-97DE-51283B0C963C}" srcOrd="0" destOrd="0" presId="urn:microsoft.com/office/officeart/2005/8/layout/vProcess5"/>
    <dgm:cxn modelId="{B7BEC064-0F34-4E9D-B74A-2DCD066766EE}" type="presOf" srcId="{73F65232-322B-40CD-BBDF-7273336DAF9F}" destId="{F85D6FC9-4D75-40AD-AF6F-94A70E05BA1F}" srcOrd="0" destOrd="0" presId="urn:microsoft.com/office/officeart/2005/8/layout/vProcess5"/>
    <dgm:cxn modelId="{0EE56126-4585-4828-A1CC-32FCAE90FEF4}" type="presOf" srcId="{56479D57-7864-4D00-9136-A23F7D891DF2}" destId="{F685D579-9CB4-45C3-9992-4A756267E7E8}" srcOrd="0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A8117434-FB05-4BE1-9B56-89DC0F898666}" type="presOf" srcId="{2F3DA42D-9988-4925-B752-DFE70EE908C3}" destId="{9ECA5CE7-841F-4F2B-A775-7F470A82D531}" srcOrd="0" destOrd="0" presId="urn:microsoft.com/office/officeart/2005/8/layout/vProcess5"/>
    <dgm:cxn modelId="{F7F9FD9F-9F7D-42B6-BFD8-0C54710CBC3D}" srcId="{A7532719-EC9D-46EF-BE64-765673BB52E8}" destId="{2F3DA42D-9988-4925-B752-DFE70EE908C3}" srcOrd="3" destOrd="0" parTransId="{E8F08568-CF88-4DF1-A686-AEC9AA820CE7}" sibTransId="{63C7D4BF-1513-4895-9CCE-713F43A0C9CA}"/>
    <dgm:cxn modelId="{4349D1C4-1DFA-482D-9796-0BC696AB4CA3}" type="presOf" srcId="{3AF7CB96-213C-4DD9-9D57-A92CD8350B17}" destId="{3B3D56CC-0E0D-4C51-8F76-9B7F2DBB69DB}" srcOrd="0" destOrd="0" presId="urn:microsoft.com/office/officeart/2005/8/layout/vProcess5"/>
    <dgm:cxn modelId="{1E88A522-9100-411B-8F25-23BE3AB9794B}" type="presOf" srcId="{9670C3B6-67D6-4FD0-BA35-93E372F681C3}" destId="{B00E4853-BC95-46CB-8E7F-6375625789D1}" srcOrd="1" destOrd="0" presId="urn:microsoft.com/office/officeart/2005/8/layout/vProcess5"/>
    <dgm:cxn modelId="{E7B474D4-9090-4F4A-93D8-38707407A82C}" type="presOf" srcId="{547C879B-BD89-47DA-974B-BF8F03511315}" destId="{68631FFE-9B9D-4B20-B3F8-52AC7F01DBE7}" srcOrd="1" destOrd="0" presId="urn:microsoft.com/office/officeart/2005/8/layout/vProcess5"/>
    <dgm:cxn modelId="{63A76C5F-CAC0-40EB-9682-8E7F87224A71}" type="presOf" srcId="{06D98CB0-8A81-40D2-BBBF-DD3886406BD5}" destId="{F7F5E073-3026-438A-B96C-E0BAFAB36652}" srcOrd="0" destOrd="0" presId="urn:microsoft.com/office/officeart/2005/8/layout/vProcess5"/>
    <dgm:cxn modelId="{91796099-B465-48B2-8C3D-1FE63290FBB3}" type="presOf" srcId="{B13F40A7-6F8A-4359-BAA9-CF8E5C37BEA9}" destId="{27E5B932-EAA1-420F-8B50-38B68E6728C7}" srcOrd="0" destOrd="0" presId="urn:microsoft.com/office/officeart/2005/8/layout/vProcess5"/>
    <dgm:cxn modelId="{CF3BF5A4-6E00-41DB-9F46-D437CA4149BB}" type="presOf" srcId="{A7532719-EC9D-46EF-BE64-765673BB52E8}" destId="{9C7AB830-D93E-4626-8F57-7BA94B1DED65}" srcOrd="0" destOrd="0" presId="urn:microsoft.com/office/officeart/2005/8/layout/vProcess5"/>
    <dgm:cxn modelId="{E10A0CFF-3A91-4407-B834-A92DC3E1EA3D}" srcId="{A7532719-EC9D-46EF-BE64-765673BB52E8}" destId="{9670C3B6-67D6-4FD0-BA35-93E372F681C3}" srcOrd="4" destOrd="0" parTransId="{1F6810B9-7AAB-4154-A708-8E5F7402FB77}" sibTransId="{CA5206A7-B3AC-482F-BEE2-389518B0E71A}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0B4F3550-3B00-431B-90B7-B7A664048469}" type="presOf" srcId="{56479D57-7864-4D00-9136-A23F7D891DF2}" destId="{CF386929-61B9-42D9-B20C-4F2FA3581079}" srcOrd="1" destOrd="0" presId="urn:microsoft.com/office/officeart/2005/8/layout/vProcess5"/>
    <dgm:cxn modelId="{9CA310E5-7AD8-49A8-B8AD-93CE0A557C9A}" type="presOf" srcId="{63C7D4BF-1513-4895-9CCE-713F43A0C9CA}" destId="{E70C7293-034D-4631-9C13-A99576CF8202}" srcOrd="0" destOrd="0" presId="urn:microsoft.com/office/officeart/2005/8/layout/vProcess5"/>
    <dgm:cxn modelId="{B90CA6CF-69DE-4E02-A594-93A823270F71}" type="presOf" srcId="{2F3DA42D-9988-4925-B752-DFE70EE908C3}" destId="{21513D85-2395-4499-B6AC-C094AB6E8202}" srcOrd="1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DC8F3E0F-EBFB-4944-9455-E67CC915E220}" type="presOf" srcId="{3AF7CB96-213C-4DD9-9D57-A92CD8350B17}" destId="{54172386-4685-4995-BC93-95BFAB9CF360}" srcOrd="1" destOrd="0" presId="urn:microsoft.com/office/officeart/2005/8/layout/vProcess5"/>
    <dgm:cxn modelId="{DFD3A032-CE11-4202-8011-7E4F9CA3C49A}" type="presOf" srcId="{9670C3B6-67D6-4FD0-BA35-93E372F681C3}" destId="{443CF04B-F385-48AD-BFF2-636A06D74E3D}" srcOrd="0" destOrd="0" presId="urn:microsoft.com/office/officeart/2005/8/layout/vProcess5"/>
    <dgm:cxn modelId="{EACCAC36-B8D5-4F5C-9F9D-1EFBD7CD30D2}" type="presParOf" srcId="{9C7AB830-D93E-4626-8F57-7BA94B1DED65}" destId="{6D21DE12-9F9C-4DF3-AB64-147A987E9881}" srcOrd="0" destOrd="0" presId="urn:microsoft.com/office/officeart/2005/8/layout/vProcess5"/>
    <dgm:cxn modelId="{99A1471E-4188-48EA-8556-62AD7DE32809}" type="presParOf" srcId="{9C7AB830-D93E-4626-8F57-7BA94B1DED65}" destId="{149B7802-6B85-44BC-97DE-51283B0C963C}" srcOrd="1" destOrd="0" presId="urn:microsoft.com/office/officeart/2005/8/layout/vProcess5"/>
    <dgm:cxn modelId="{5FEAC830-6B7F-4D7A-97DC-C5F0ED9EDC68}" type="presParOf" srcId="{9C7AB830-D93E-4626-8F57-7BA94B1DED65}" destId="{3B3D56CC-0E0D-4C51-8F76-9B7F2DBB69DB}" srcOrd="2" destOrd="0" presId="urn:microsoft.com/office/officeart/2005/8/layout/vProcess5"/>
    <dgm:cxn modelId="{D27BC867-A6B8-4AD1-83A3-FBE9719AB8BF}" type="presParOf" srcId="{9C7AB830-D93E-4626-8F57-7BA94B1DED65}" destId="{F685D579-9CB4-45C3-9992-4A756267E7E8}" srcOrd="3" destOrd="0" presId="urn:microsoft.com/office/officeart/2005/8/layout/vProcess5"/>
    <dgm:cxn modelId="{D10D329E-AFBC-4771-97A0-F3BFA7B177B1}" type="presParOf" srcId="{9C7AB830-D93E-4626-8F57-7BA94B1DED65}" destId="{9ECA5CE7-841F-4F2B-A775-7F470A82D531}" srcOrd="4" destOrd="0" presId="urn:microsoft.com/office/officeart/2005/8/layout/vProcess5"/>
    <dgm:cxn modelId="{673CA715-0CB1-4572-A8AF-EF51A821A447}" type="presParOf" srcId="{9C7AB830-D93E-4626-8F57-7BA94B1DED65}" destId="{443CF04B-F385-48AD-BFF2-636A06D74E3D}" srcOrd="5" destOrd="0" presId="urn:microsoft.com/office/officeart/2005/8/layout/vProcess5"/>
    <dgm:cxn modelId="{96C3889B-F0E5-4570-B19A-91BA02AD317B}" type="presParOf" srcId="{9C7AB830-D93E-4626-8F57-7BA94B1DED65}" destId="{27E5B932-EAA1-420F-8B50-38B68E6728C7}" srcOrd="6" destOrd="0" presId="urn:microsoft.com/office/officeart/2005/8/layout/vProcess5"/>
    <dgm:cxn modelId="{1DC29696-72D7-47C1-B1FF-1258B4BAE5E9}" type="presParOf" srcId="{9C7AB830-D93E-4626-8F57-7BA94B1DED65}" destId="{F7F5E073-3026-438A-B96C-E0BAFAB36652}" srcOrd="7" destOrd="0" presId="urn:microsoft.com/office/officeart/2005/8/layout/vProcess5"/>
    <dgm:cxn modelId="{7B38C1F7-6E54-4614-A9C4-F9E411FCA1FD}" type="presParOf" srcId="{9C7AB830-D93E-4626-8F57-7BA94B1DED65}" destId="{F85D6FC9-4D75-40AD-AF6F-94A70E05BA1F}" srcOrd="8" destOrd="0" presId="urn:microsoft.com/office/officeart/2005/8/layout/vProcess5"/>
    <dgm:cxn modelId="{AEB00D60-42CC-4195-9DE4-422F41941FBF}" type="presParOf" srcId="{9C7AB830-D93E-4626-8F57-7BA94B1DED65}" destId="{E70C7293-034D-4631-9C13-A99576CF8202}" srcOrd="9" destOrd="0" presId="urn:microsoft.com/office/officeart/2005/8/layout/vProcess5"/>
    <dgm:cxn modelId="{B41B34EA-12C4-41B4-A743-CE0834BEB042}" type="presParOf" srcId="{9C7AB830-D93E-4626-8F57-7BA94B1DED65}" destId="{68631FFE-9B9D-4B20-B3F8-52AC7F01DBE7}" srcOrd="10" destOrd="0" presId="urn:microsoft.com/office/officeart/2005/8/layout/vProcess5"/>
    <dgm:cxn modelId="{382606A5-341F-4CF5-8B23-2761119649A0}" type="presParOf" srcId="{9C7AB830-D93E-4626-8F57-7BA94B1DED65}" destId="{54172386-4685-4995-BC93-95BFAB9CF360}" srcOrd="11" destOrd="0" presId="urn:microsoft.com/office/officeart/2005/8/layout/vProcess5"/>
    <dgm:cxn modelId="{AED2EA3F-B26F-4739-95D5-2ECFD44363D8}" type="presParOf" srcId="{9C7AB830-D93E-4626-8F57-7BA94B1DED65}" destId="{CF386929-61B9-42D9-B20C-4F2FA3581079}" srcOrd="12" destOrd="0" presId="urn:microsoft.com/office/officeart/2005/8/layout/vProcess5"/>
    <dgm:cxn modelId="{EE3B53A6-321B-4BD4-9A4E-2218D2C2F7AE}" type="presParOf" srcId="{9C7AB830-D93E-4626-8F57-7BA94B1DED65}" destId="{21513D85-2395-4499-B6AC-C094AB6E8202}" srcOrd="13" destOrd="0" presId="urn:microsoft.com/office/officeart/2005/8/layout/vProcess5"/>
    <dgm:cxn modelId="{8353F9FD-9CFF-4906-AA8D-8DDB0D9A0D43}" type="presParOf" srcId="{9C7AB830-D93E-4626-8F57-7BA94B1DED65}" destId="{B00E4853-BC95-46CB-8E7F-6375625789D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Use any smartphone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unlock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any vehicle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4930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Key management website [Cloud]</a:t>
          </a:r>
          <a:br>
            <a:rPr lang="en-GB" sz="1900" b="1" kern="1200" dirty="0" smtClean="0"/>
          </a:br>
          <a:r>
            <a:rPr lang="en-GB" sz="1900" b="0" kern="1200" dirty="0" smtClean="0"/>
            <a:t>Allow vehicle owners to provision and transmit keys to any android app</a:t>
          </a:r>
        </a:p>
      </dsp:txBody>
      <dsp:txXfrm>
        <a:off x="36896" y="86203"/>
        <a:ext cx="7961506" cy="682028"/>
      </dsp:txXfrm>
    </dsp:sp>
    <dsp:sp modelId="{38F37F46-9478-4A22-8B4F-64FC6E8315DB}">
      <dsp:nvSpPr>
        <dsp:cNvPr id="0" name=""/>
        <dsp:cNvSpPr/>
      </dsp:nvSpPr>
      <dsp:spPr>
        <a:xfrm>
          <a:off x="0" y="85984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Android unlock app [Mobile Device]</a:t>
          </a:r>
          <a:br>
            <a:rPr lang="en-GB" sz="1900" b="1" kern="1200" dirty="0" smtClean="0"/>
          </a:br>
          <a:r>
            <a:rPr lang="en-GB" sz="1900" kern="1200" dirty="0" smtClean="0"/>
            <a:t>Runs a background service using keys to lock/unlock select vehicles</a:t>
          </a:r>
          <a:endParaRPr lang="en-US" sz="1900" kern="1200" dirty="0"/>
        </a:p>
      </dsp:txBody>
      <dsp:txXfrm>
        <a:off x="36896" y="896743"/>
        <a:ext cx="7961506" cy="682028"/>
      </dsp:txXfrm>
    </dsp:sp>
    <dsp:sp modelId="{522008EA-06B2-4A8A-BB28-3F80C63DEF38}">
      <dsp:nvSpPr>
        <dsp:cNvPr id="0" name=""/>
        <dsp:cNvSpPr/>
      </dsp:nvSpPr>
      <dsp:spPr>
        <a:xfrm>
          <a:off x="0" y="167038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Unlock / </a:t>
          </a:r>
          <a:r>
            <a:rPr lang="en-GB" sz="1900" b="1" kern="1200" dirty="0" err="1" smtClean="0"/>
            <a:t>Keyfob</a:t>
          </a:r>
          <a:r>
            <a:rPr lang="en-GB" sz="1900" b="1" kern="1200" dirty="0" smtClean="0"/>
            <a:t> [Raspberry Pi]</a:t>
          </a:r>
          <a:br>
            <a:rPr lang="en-GB" sz="1900" b="1" kern="1200" dirty="0" smtClean="0"/>
          </a:br>
          <a:r>
            <a:rPr lang="en-GB" sz="1900" b="0" kern="1200" dirty="0" smtClean="0"/>
            <a:t>Receives, validates, and executes received lock/unlock command using a </a:t>
          </a:r>
          <a:r>
            <a:rPr lang="en-GB" sz="1900" b="0" kern="1200" dirty="0" err="1" smtClean="0"/>
            <a:t>keyfob</a:t>
          </a:r>
          <a:endParaRPr lang="en-US" sz="1900" b="0" kern="1200" dirty="0"/>
        </a:p>
      </dsp:txBody>
      <dsp:txXfrm>
        <a:off x="36896" y="1707283"/>
        <a:ext cx="7961506" cy="682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39499-0C72-4F07-95F8-3851F84F04FE}">
      <dsp:nvSpPr>
        <dsp:cNvPr id="0" name=""/>
        <dsp:cNvSpPr/>
      </dsp:nvSpPr>
      <dsp:spPr>
        <a:xfrm>
          <a:off x="580181" y="0"/>
          <a:ext cx="6575390" cy="175432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0C598-C9C5-4EE6-A6FF-EC1706EE431D}">
      <dsp:nvSpPr>
        <dsp:cNvPr id="0" name=""/>
        <dsp:cNvSpPr/>
      </dsp:nvSpPr>
      <dsp:spPr>
        <a:xfrm>
          <a:off x="3871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Vehicle owner sends access rights to a mobile device</a:t>
          </a:r>
          <a:endParaRPr lang="en-US" sz="1200" kern="1200"/>
        </a:p>
      </dsp:txBody>
      <dsp:txXfrm>
        <a:off x="38127" y="560553"/>
        <a:ext cx="1793659" cy="633218"/>
      </dsp:txXfrm>
    </dsp:sp>
    <dsp:sp modelId="{77727374-ADD9-4DA7-901B-A3D7BCE2B8EB}">
      <dsp:nvSpPr>
        <dsp:cNvPr id="0" name=""/>
        <dsp:cNvSpPr/>
      </dsp:nvSpPr>
      <dsp:spPr>
        <a:xfrm>
          <a:off x="1959151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Mobile device receives and stores key</a:t>
          </a:r>
          <a:endParaRPr lang="en-US" sz="1200" kern="1200" dirty="0"/>
        </a:p>
      </dsp:txBody>
      <dsp:txXfrm>
        <a:off x="1993407" y="560553"/>
        <a:ext cx="1793659" cy="633218"/>
      </dsp:txXfrm>
    </dsp:sp>
    <dsp:sp modelId="{95F48FA8-4853-4174-A8DD-FC12C9E6B104}">
      <dsp:nvSpPr>
        <dsp:cNvPr id="0" name=""/>
        <dsp:cNvSpPr/>
      </dsp:nvSpPr>
      <dsp:spPr>
        <a:xfrm>
          <a:off x="3914430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Subscriber walks up to vehicle</a:t>
          </a:r>
          <a:endParaRPr lang="en-US" sz="1200" kern="1200" dirty="0"/>
        </a:p>
      </dsp:txBody>
      <dsp:txXfrm>
        <a:off x="3948686" y="560553"/>
        <a:ext cx="1793659" cy="633218"/>
      </dsp:txXfrm>
    </dsp:sp>
    <dsp:sp modelId="{0461BAD7-66BD-4070-A7E3-3A5F75D3236F}">
      <dsp:nvSpPr>
        <dsp:cNvPr id="0" name=""/>
        <dsp:cNvSpPr/>
      </dsp:nvSpPr>
      <dsp:spPr>
        <a:xfrm>
          <a:off x="5869710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Mobile device uses Bluetooth to unlock vehicle</a:t>
          </a:r>
          <a:endParaRPr lang="en-US" sz="1200" kern="1200" dirty="0"/>
        </a:p>
      </dsp:txBody>
      <dsp:txXfrm>
        <a:off x="5903966" y="560553"/>
        <a:ext cx="1793659" cy="6332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F10F5-B093-4C0C-ABE7-C51DD8F444E6}">
      <dsp:nvSpPr>
        <dsp:cNvPr id="0" name=""/>
        <dsp:cNvSpPr/>
      </dsp:nvSpPr>
      <dsp:spPr>
        <a:xfrm>
          <a:off x="0" y="0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 guest driver is provisioned with VIN and target Android device and google account</a:t>
          </a:r>
          <a:endParaRPr lang="en-US" sz="1400" kern="1200" dirty="0"/>
        </a:p>
      </dsp:txBody>
      <dsp:txXfrm>
        <a:off x="20917" y="20917"/>
        <a:ext cx="3121013" cy="672332"/>
      </dsp:txXfrm>
    </dsp:sp>
    <dsp:sp modelId="{23216CAD-F109-45BC-986A-101E506D6D1C}">
      <dsp:nvSpPr>
        <dsp:cNvPr id="0" name=""/>
        <dsp:cNvSpPr/>
      </dsp:nvSpPr>
      <dsp:spPr>
        <a:xfrm>
          <a:off x="330980" y="844014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 RVI credential containing target service (jlr.com/[VIN]/unlock) is created and signed by the root certificate</a:t>
          </a:r>
          <a:endParaRPr lang="en-US" sz="1400" kern="1200" dirty="0"/>
        </a:p>
      </dsp:txBody>
      <dsp:txXfrm>
        <a:off x="351897" y="864931"/>
        <a:ext cx="3114978" cy="672332"/>
      </dsp:txXfrm>
    </dsp:sp>
    <dsp:sp modelId="{331F21E8-7021-4814-A95E-5B43AD1E3B79}">
      <dsp:nvSpPr>
        <dsp:cNvPr id="0" name=""/>
        <dsp:cNvSpPr/>
      </dsp:nvSpPr>
      <dsp:spPr>
        <a:xfrm>
          <a:off x="657020" y="1688029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RVI credential is transmitted from website to target Android device using Google Cloud Messaging</a:t>
          </a:r>
          <a:endParaRPr lang="en-US" sz="1400" kern="1200" dirty="0"/>
        </a:p>
      </dsp:txBody>
      <dsp:txXfrm>
        <a:off x="677937" y="1708946"/>
        <a:ext cx="3119918" cy="672332"/>
      </dsp:txXfrm>
    </dsp:sp>
    <dsp:sp modelId="{442A9E58-F7E2-4E40-AC88-54232D44E060}">
      <dsp:nvSpPr>
        <dsp:cNvPr id="0" name=""/>
        <dsp:cNvSpPr/>
      </dsp:nvSpPr>
      <dsp:spPr>
        <a:xfrm>
          <a:off x="988000" y="2532043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Unlock service on Android device receives credential and forwards it to the local RVI component</a:t>
          </a:r>
          <a:endParaRPr lang="en-US" sz="1400" kern="1200" dirty="0"/>
        </a:p>
      </dsp:txBody>
      <dsp:txXfrm>
        <a:off x="1008917" y="2552960"/>
        <a:ext cx="3114978" cy="672332"/>
      </dsp:txXfrm>
    </dsp:sp>
    <dsp:sp modelId="{5FA5D2E2-9429-4E42-AAAA-29B2A7428537}">
      <dsp:nvSpPr>
        <dsp:cNvPr id="0" name=""/>
        <dsp:cNvSpPr/>
      </dsp:nvSpPr>
      <dsp:spPr>
        <a:xfrm>
          <a:off x="3487792" y="546986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592239" y="546986"/>
        <a:ext cx="255314" cy="349317"/>
      </dsp:txXfrm>
    </dsp:sp>
    <dsp:sp modelId="{44406825-AE36-4821-997C-72C230E94334}">
      <dsp:nvSpPr>
        <dsp:cNvPr id="0" name=""/>
        <dsp:cNvSpPr/>
      </dsp:nvSpPr>
      <dsp:spPr>
        <a:xfrm>
          <a:off x="3818772" y="1391000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23219" y="1391000"/>
        <a:ext cx="255314" cy="349317"/>
      </dsp:txXfrm>
    </dsp:sp>
    <dsp:sp modelId="{7782949E-D6C5-47EC-A4B7-81881A79634B}">
      <dsp:nvSpPr>
        <dsp:cNvPr id="0" name=""/>
        <dsp:cNvSpPr/>
      </dsp:nvSpPr>
      <dsp:spPr>
        <a:xfrm>
          <a:off x="4144812" y="2235015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49259" y="2235015"/>
        <a:ext cx="255314" cy="3493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B7802-6B85-44BC-97DE-51283B0C963C}">
      <dsp:nvSpPr>
        <dsp:cNvPr id="0" name=""/>
        <dsp:cNvSpPr/>
      </dsp:nvSpPr>
      <dsp:spPr>
        <a:xfrm>
          <a:off x="0" y="0"/>
          <a:ext cx="4100604" cy="595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Unlock service detects vehicle presence</a:t>
          </a:r>
          <a:endParaRPr lang="en-US" sz="1400" kern="1200" dirty="0"/>
        </a:p>
      </dsp:txBody>
      <dsp:txXfrm>
        <a:off x="17454" y="17454"/>
        <a:ext cx="3387820" cy="561027"/>
      </dsp:txXfrm>
    </dsp:sp>
    <dsp:sp modelId="{3B3D56CC-0E0D-4C51-8F76-9B7F2DBB69DB}">
      <dsp:nvSpPr>
        <dsp:cNvPr id="0" name=""/>
        <dsp:cNvSpPr/>
      </dsp:nvSpPr>
      <dsp:spPr>
        <a:xfrm>
          <a:off x="306214" y="678704"/>
          <a:ext cx="4100604" cy="595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Unlock service sends unlock command to Android RVI</a:t>
          </a:r>
          <a:endParaRPr lang="en-US" sz="1400" kern="1200" dirty="0"/>
        </a:p>
      </dsp:txBody>
      <dsp:txXfrm>
        <a:off x="323668" y="696158"/>
        <a:ext cx="3372124" cy="561027"/>
      </dsp:txXfrm>
    </dsp:sp>
    <dsp:sp modelId="{F685D579-9CB4-45C3-9992-4A756267E7E8}">
      <dsp:nvSpPr>
        <dsp:cNvPr id="0" name=""/>
        <dsp:cNvSpPr/>
      </dsp:nvSpPr>
      <dsp:spPr>
        <a:xfrm>
          <a:off x="612428" y="1357408"/>
          <a:ext cx="4100604" cy="595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RVI forwards command, with provisioned credentials, to Raspberry RVI using Bluetooth</a:t>
          </a:r>
          <a:endParaRPr lang="en-US" sz="1400" kern="1200" dirty="0"/>
        </a:p>
      </dsp:txBody>
      <dsp:txXfrm>
        <a:off x="629882" y="1374862"/>
        <a:ext cx="3372124" cy="561027"/>
      </dsp:txXfrm>
    </dsp:sp>
    <dsp:sp modelId="{9ECA5CE7-841F-4F2B-A775-7F470A82D531}">
      <dsp:nvSpPr>
        <dsp:cNvPr id="0" name=""/>
        <dsp:cNvSpPr/>
      </dsp:nvSpPr>
      <dsp:spPr>
        <a:xfrm>
          <a:off x="918642" y="2036113"/>
          <a:ext cx="4100604" cy="595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Raspberry RVI validates command and forwards it to Unlock app</a:t>
          </a:r>
        </a:p>
      </dsp:txBody>
      <dsp:txXfrm>
        <a:off x="936096" y="2053567"/>
        <a:ext cx="3372124" cy="561027"/>
      </dsp:txXfrm>
    </dsp:sp>
    <dsp:sp modelId="{443CF04B-F385-48AD-BFF2-636A06D74E3D}">
      <dsp:nvSpPr>
        <dsp:cNvPr id="0" name=""/>
        <dsp:cNvSpPr/>
      </dsp:nvSpPr>
      <dsp:spPr>
        <a:xfrm>
          <a:off x="1224856" y="2714817"/>
          <a:ext cx="4100604" cy="595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Unlock app manipulates GPIO pins to press the unlock button on </a:t>
          </a:r>
          <a:r>
            <a:rPr lang="en-US" sz="1400" kern="1200" dirty="0" err="1" smtClean="0"/>
            <a:t>keyfob</a:t>
          </a:r>
          <a:endParaRPr lang="en-US" sz="1400" kern="1200" dirty="0" smtClean="0"/>
        </a:p>
      </dsp:txBody>
      <dsp:txXfrm>
        <a:off x="1242310" y="2732271"/>
        <a:ext cx="3372124" cy="561027"/>
      </dsp:txXfrm>
    </dsp:sp>
    <dsp:sp modelId="{27E5B932-EAA1-420F-8B50-38B68E6728C7}">
      <dsp:nvSpPr>
        <dsp:cNvPr id="0" name=""/>
        <dsp:cNvSpPr/>
      </dsp:nvSpPr>
      <dsp:spPr>
        <a:xfrm>
          <a:off x="3713246" y="435364"/>
          <a:ext cx="387358" cy="3873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800402" y="435364"/>
        <a:ext cx="213046" cy="291487"/>
      </dsp:txXfrm>
    </dsp:sp>
    <dsp:sp modelId="{F7F5E073-3026-438A-B96C-E0BAFAB36652}">
      <dsp:nvSpPr>
        <dsp:cNvPr id="0" name=""/>
        <dsp:cNvSpPr/>
      </dsp:nvSpPr>
      <dsp:spPr>
        <a:xfrm>
          <a:off x="4019460" y="1114068"/>
          <a:ext cx="387358" cy="3873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06616" y="1114068"/>
        <a:ext cx="213046" cy="291487"/>
      </dsp:txXfrm>
    </dsp:sp>
    <dsp:sp modelId="{F85D6FC9-4D75-40AD-AF6F-94A70E05BA1F}">
      <dsp:nvSpPr>
        <dsp:cNvPr id="0" name=""/>
        <dsp:cNvSpPr/>
      </dsp:nvSpPr>
      <dsp:spPr>
        <a:xfrm>
          <a:off x="4325674" y="1782840"/>
          <a:ext cx="387358" cy="3873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412830" y="1782840"/>
        <a:ext cx="213046" cy="291487"/>
      </dsp:txXfrm>
    </dsp:sp>
    <dsp:sp modelId="{E70C7293-034D-4631-9C13-A99576CF8202}">
      <dsp:nvSpPr>
        <dsp:cNvPr id="0" name=""/>
        <dsp:cNvSpPr/>
      </dsp:nvSpPr>
      <dsp:spPr>
        <a:xfrm>
          <a:off x="4631888" y="2468166"/>
          <a:ext cx="387358" cy="3873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719044" y="2468166"/>
        <a:ext cx="213046" cy="291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11/09/2015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658" y="506605"/>
            <a:ext cx="6346825" cy="996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Mobile Unlock</a:t>
            </a:r>
            <a:endParaRPr lang="en-GB" b="1" dirty="0"/>
          </a:p>
        </p:txBody>
      </p:sp>
      <p:sp>
        <p:nvSpPr>
          <p:cNvPr id="37891" name="Subtitle 2"/>
          <p:cNvSpPr>
            <a:spLocks noGrp="1"/>
          </p:cNvSpPr>
          <p:nvPr>
            <p:ph type="subTitle" idx="1"/>
          </p:nvPr>
        </p:nvSpPr>
        <p:spPr>
          <a:xfrm>
            <a:off x="2254083" y="3451144"/>
            <a:ext cx="4625975" cy="745172"/>
          </a:xfrm>
        </p:spPr>
        <p:txBody>
          <a:bodyPr/>
          <a:lstStyle/>
          <a:p>
            <a:pPr eaLnBrk="1" hangingPunct="1"/>
            <a:r>
              <a:rPr lang="en-GB" altLang="en-US" sz="1400" dirty="0" smtClean="0">
                <a:solidFill>
                  <a:schemeClr val="tx1"/>
                </a:solidFill>
              </a:rPr>
              <a:t>Magnus </a:t>
            </a:r>
            <a:r>
              <a:rPr lang="en-GB" altLang="en-US" sz="1400" dirty="0" err="1" smtClean="0">
                <a:solidFill>
                  <a:schemeClr val="tx1"/>
                </a:solidFill>
              </a:rPr>
              <a:t>Feuer</a:t>
            </a:r>
            <a:endParaRPr lang="en-GB" altLang="en-US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GB" altLang="en-US" sz="1400" dirty="0" smtClean="0">
                <a:solidFill>
                  <a:schemeClr val="tx1"/>
                </a:solidFill>
              </a:rPr>
              <a:t>Jaguar Land Rover</a:t>
            </a:r>
            <a:br>
              <a:rPr lang="en-GB" altLang="en-US" sz="1400" dirty="0" smtClean="0">
                <a:solidFill>
                  <a:schemeClr val="tx1"/>
                </a:solidFill>
              </a:rPr>
            </a:br>
            <a:r>
              <a:rPr lang="en-GB" altLang="en-US" sz="1400" dirty="0" smtClean="0">
                <a:solidFill>
                  <a:schemeClr val="tx1"/>
                </a:solidFill>
              </a:rPr>
              <a:t>Open Software Technology </a:t>
            </a:r>
            <a:r>
              <a:rPr lang="en-GB" altLang="en-US" sz="1400" dirty="0" err="1" smtClean="0">
                <a:solidFill>
                  <a:schemeClr val="tx1"/>
                </a:solidFill>
              </a:rPr>
              <a:t>Center</a:t>
            </a:r>
            <a:endParaRPr lang="en-GB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612148" y="4922946"/>
            <a:ext cx="3909848" cy="22055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03524" y="2036523"/>
            <a:ext cx="654484" cy="654484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Oval 10"/>
          <p:cNvSpPr/>
          <p:nvPr/>
        </p:nvSpPr>
        <p:spPr>
          <a:xfrm>
            <a:off x="5641163" y="2058024"/>
            <a:ext cx="654484" cy="654484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6" name="Straight Connector 5"/>
          <p:cNvCxnSpPr>
            <a:stCxn id="7" idx="6"/>
            <a:endCxn id="3" idx="1"/>
          </p:cNvCxnSpPr>
          <p:nvPr/>
        </p:nvCxnSpPr>
        <p:spPr>
          <a:xfrm>
            <a:off x="3458008" y="2363765"/>
            <a:ext cx="76433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43" y="2036523"/>
            <a:ext cx="654484" cy="65448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876828" y="2385266"/>
            <a:ext cx="76433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847384159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val 1"/>
          <p:cNvSpPr/>
          <p:nvPr/>
        </p:nvSpPr>
        <p:spPr>
          <a:xfrm>
            <a:off x="1546877" y="2270517"/>
            <a:ext cx="600900" cy="6009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687384" y="2411651"/>
            <a:ext cx="319882" cy="3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803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888502" y="1022850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Key </a:t>
            </a:r>
            <a:r>
              <a:rPr lang="en-US" sz="2000" dirty="0" err="1" smtClean="0">
                <a:solidFill>
                  <a:schemeClr val="bg1"/>
                </a:solidFill>
              </a:rPr>
              <a:t>mgmt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</a:t>
            </a:r>
            <a:r>
              <a:rPr lang="en-US" sz="2000" dirty="0" smtClean="0">
                <a:solidFill>
                  <a:schemeClr val="bg1"/>
                </a:solidFill>
              </a:rPr>
              <a:t>ebsite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779999" y="1022853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Android unlock app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671497" y="1415701"/>
            <a:ext cx="1387920" cy="3928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Unlock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81953438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>
            <a:endCxn id="75" idx="1"/>
          </p:cNvCxnSpPr>
          <p:nvPr/>
        </p:nvCxnSpPr>
        <p:spPr>
          <a:xfrm>
            <a:off x="6060558" y="1513917"/>
            <a:ext cx="610939" cy="9821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3" idx="3"/>
          </p:cNvCxnSpPr>
          <p:nvPr/>
        </p:nvCxnSpPr>
        <p:spPr>
          <a:xfrm flipH="1" flipV="1">
            <a:off x="5167919" y="1415705"/>
            <a:ext cx="474425" cy="9821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3" idx="1"/>
          </p:cNvCxnSpPr>
          <p:nvPr/>
        </p:nvCxnSpPr>
        <p:spPr>
          <a:xfrm>
            <a:off x="3246445" y="1415701"/>
            <a:ext cx="533554" cy="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" idx="3"/>
          </p:cNvCxnSpPr>
          <p:nvPr/>
        </p:nvCxnSpPr>
        <p:spPr>
          <a:xfrm flipH="1">
            <a:off x="2276422" y="1415701"/>
            <a:ext cx="55491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71497" y="1002354"/>
            <a:ext cx="1387920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Keyfob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84" y="1192201"/>
            <a:ext cx="446999" cy="44699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08" y="1265378"/>
            <a:ext cx="497077" cy="49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6656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</a:t>
            </a:r>
            <a:endParaRPr lang="en-US" sz="3600" kern="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03344920"/>
              </p:ext>
            </p:extLst>
          </p:nvPr>
        </p:nvGraphicFramePr>
        <p:xfrm>
          <a:off x="493847" y="1141228"/>
          <a:ext cx="7735753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2697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17956070"/>
              </p:ext>
            </p:extLst>
          </p:nvPr>
        </p:nvGraphicFramePr>
        <p:xfrm>
          <a:off x="493847" y="1113007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Key provisioning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6117161" y="2778179"/>
            <a:ext cx="2486610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Unlock service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949565" y="2580168"/>
            <a:ext cx="2812494" cy="1787036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813873" y="3982247"/>
            <a:ext cx="979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Android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97503" y="411693"/>
            <a:ext cx="2916620" cy="982703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84" y="411693"/>
            <a:ext cx="1014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Website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17161" y="771910"/>
            <a:ext cx="2495211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Key Provisioning</a:t>
            </a:r>
          </a:p>
        </p:txBody>
      </p:sp>
      <p:cxnSp>
        <p:nvCxnSpPr>
          <p:cNvPr id="20" name="Straight Connector 19"/>
          <p:cNvCxnSpPr>
            <a:stCxn id="19" idx="2"/>
            <a:endCxn id="17" idx="0"/>
          </p:cNvCxnSpPr>
          <p:nvPr/>
        </p:nvCxnSpPr>
        <p:spPr>
          <a:xfrm flipH="1">
            <a:off x="7360466" y="1220387"/>
            <a:ext cx="4301" cy="155779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834195" y="1822217"/>
            <a:ext cx="1061848" cy="3541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XMPP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117162" y="3516123"/>
            <a:ext cx="2486610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RVI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237767" y="3226656"/>
            <a:ext cx="2254104" cy="2891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REST HTTP | JSON-RPC</a:t>
            </a:r>
          </a:p>
        </p:txBody>
      </p:sp>
    </p:spTree>
    <p:extLst>
      <p:ext uri="{BB962C8B-B14F-4D97-AF65-F5344CB8AC3E}">
        <p14:creationId xmlns:p14="http://schemas.microsoft.com/office/powerpoint/2010/main" val="813315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714739" y="3366746"/>
            <a:ext cx="1555985" cy="3454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GPIO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716451" y="1095702"/>
            <a:ext cx="1552458" cy="345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RVI</a:t>
            </a: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07338394"/>
              </p:ext>
            </p:extLst>
          </p:nvPr>
        </p:nvGraphicFramePr>
        <p:xfrm>
          <a:off x="472827" y="1108847"/>
          <a:ext cx="5325461" cy="3310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Vehicle</a:t>
            </a:r>
            <a:endParaRPr lang="en-US" sz="3600" kern="0" dirty="0"/>
          </a:p>
        </p:txBody>
      </p:sp>
      <p:sp>
        <p:nvSpPr>
          <p:cNvPr id="64" name="Rounded Rectangle 63"/>
          <p:cNvSpPr/>
          <p:nvPr/>
        </p:nvSpPr>
        <p:spPr>
          <a:xfrm>
            <a:off x="6549963" y="425355"/>
            <a:ext cx="1892595" cy="1159912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97060" y="396132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Android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718270" y="3016363"/>
            <a:ext cx="1548928" cy="345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Unlock App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718268" y="2670894"/>
            <a:ext cx="1552457" cy="345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RVI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718269" y="3712215"/>
            <a:ext cx="1552455" cy="345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K</a:t>
            </a:r>
            <a:r>
              <a:rPr lang="en-US" sz="1600" dirty="0" err="1" smtClean="0">
                <a:solidFill>
                  <a:schemeClr val="bg1"/>
                </a:solidFill>
              </a:rPr>
              <a:t>eyfob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719978" y="750233"/>
            <a:ext cx="1552458" cy="345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Unlock Service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548252" y="2559298"/>
            <a:ext cx="1892596" cy="1880181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86158" y="4131703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Raspberry Pi</a:t>
            </a:r>
            <a:endParaRPr lang="en-US" sz="1400" dirty="0">
              <a:solidFill>
                <a:srgbClr val="4F81BD"/>
              </a:solidFill>
            </a:endParaRPr>
          </a:p>
        </p:txBody>
      </p:sp>
      <p:cxnSp>
        <p:nvCxnSpPr>
          <p:cNvPr id="26" name="Straight Connector 25"/>
          <p:cNvCxnSpPr>
            <a:stCxn id="45" idx="2"/>
            <a:endCxn id="19" idx="0"/>
          </p:cNvCxnSpPr>
          <p:nvPr/>
        </p:nvCxnSpPr>
        <p:spPr>
          <a:xfrm>
            <a:off x="7492680" y="1441171"/>
            <a:ext cx="1817" cy="1229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684517" y="1790513"/>
            <a:ext cx="1626908" cy="5310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iBeacon</a:t>
            </a: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bert-rpc</a:t>
            </a:r>
            <a:r>
              <a:rPr lang="en-US" sz="1600" dirty="0" smtClean="0">
                <a:solidFill>
                  <a:schemeClr val="tx1"/>
                </a:solidFill>
              </a:rPr>
              <a:t>/</a:t>
            </a:r>
            <a:r>
              <a:rPr lang="en-US" sz="1600" dirty="0" err="1" smtClean="0">
                <a:solidFill>
                  <a:schemeClr val="tx1"/>
                </a:solidFill>
              </a:rPr>
              <a:t>rfcomm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9032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893763" y="178022"/>
            <a:ext cx="7264400" cy="85725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Thank You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87388" y="1323975"/>
            <a:ext cx="74707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GB" kern="0" dirty="0" smtClean="0"/>
          </a:p>
          <a:p>
            <a:pPr algn="ctr">
              <a:defRPr/>
            </a:pPr>
            <a:endParaRPr lang="en-GB" kern="0" dirty="0"/>
          </a:p>
          <a:p>
            <a:pPr algn="ctr">
              <a:defRPr/>
            </a:pPr>
            <a:r>
              <a:rPr lang="en-GB" kern="0" dirty="0" smtClean="0"/>
              <a:t>Magnus </a:t>
            </a:r>
            <a:r>
              <a:rPr lang="en-GB" kern="0" dirty="0" err="1" smtClean="0"/>
              <a:t>Feuer</a:t>
            </a:r>
            <a:r>
              <a:rPr lang="en-GB" b="1" kern="0" dirty="0"/>
              <a:t/>
            </a:r>
            <a:br>
              <a:rPr lang="en-GB" b="1" kern="0" dirty="0"/>
            </a:br>
            <a:r>
              <a:rPr lang="en-GB" sz="1600" kern="0" dirty="0" smtClean="0"/>
              <a:t/>
            </a:r>
            <a:br>
              <a:rPr lang="en-GB" sz="1600" kern="0" dirty="0" smtClean="0"/>
            </a:br>
            <a:r>
              <a:rPr lang="en-GB" sz="1600" kern="0" dirty="0" smtClean="0"/>
              <a:t>System Architect – Open Software Initiative</a:t>
            </a:r>
            <a:endParaRPr lang="en-GB" sz="1600" kern="0" dirty="0"/>
          </a:p>
          <a:p>
            <a:pPr algn="ctr">
              <a:defRPr/>
            </a:pPr>
            <a:r>
              <a:rPr lang="en-GB" sz="1600" kern="0" dirty="0" smtClean="0"/>
              <a:t>mfeuer@jaguarlandrover.com</a:t>
            </a:r>
          </a:p>
          <a:p>
            <a:pPr algn="ctr">
              <a:defRPr/>
            </a:pPr>
            <a:r>
              <a:rPr lang="en-GB" altLang="en-US" sz="1600" kern="0" dirty="0" smtClean="0"/>
              <a:t>+1-949-294 7871</a:t>
            </a:r>
            <a:r>
              <a:rPr lang="en-GB" altLang="en-US" sz="1600" dirty="0"/>
              <a:t/>
            </a:r>
            <a:br>
              <a:rPr lang="en-GB" altLang="en-US" sz="1600" dirty="0"/>
            </a:br>
            <a:endParaRPr lang="en-GB" altLang="en-US" sz="1600" dirty="0"/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ge Number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767AAE-5D94-4BE3-A8F5-4E0143AA02EC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10002</TotalTime>
  <Words>218</Words>
  <Application>Microsoft Office PowerPoint</Application>
  <PresentationFormat>On-screen Show (16:9)</PresentationFormat>
  <Paragraphs>56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Page Number Only</vt:lpstr>
      <vt:lpstr>Logo Only</vt:lpstr>
      <vt:lpstr>Logo Removed</vt:lpstr>
      <vt:lpstr>Logo &amp; Page Number Removed</vt:lpstr>
      <vt:lpstr>Use With Video</vt:lpstr>
      <vt:lpstr>Office Theme</vt:lpstr>
      <vt:lpstr>Mobile Unlock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supervisor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Software Supervisor</dc:creator>
  <cp:lastModifiedBy>Windows User</cp:lastModifiedBy>
  <cp:revision>599</cp:revision>
  <cp:lastPrinted>2012-07-03T14:13:11Z</cp:lastPrinted>
  <dcterms:created xsi:type="dcterms:W3CDTF">2012-06-14T10:02:22Z</dcterms:created>
  <dcterms:modified xsi:type="dcterms:W3CDTF">2015-09-11T23:06:24Z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