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9"/>
  </p:notesMasterIdLst>
  <p:handoutMasterIdLst>
    <p:handoutMasterId r:id="rId20"/>
  </p:handoutMasterIdLst>
  <p:sldIdLst>
    <p:sldId id="631" r:id="rId10"/>
    <p:sldId id="632" r:id="rId11"/>
    <p:sldId id="643" r:id="rId12"/>
    <p:sldId id="641" r:id="rId13"/>
    <p:sldId id="633" r:id="rId14"/>
    <p:sldId id="635" r:id="rId15"/>
    <p:sldId id="639" r:id="rId16"/>
    <p:sldId id="637" r:id="rId17"/>
    <p:sldId id="642" r:id="rId18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3" autoAdjust="0"/>
    <p:restoredTop sz="97577" autoAdjust="0"/>
  </p:normalViewPr>
  <p:slideViewPr>
    <p:cSldViewPr snapToGrid="0">
      <p:cViewPr>
        <p:scale>
          <a:sx n="150" d="100"/>
          <a:sy n="150" d="100"/>
        </p:scale>
        <p:origin x="-678" y="-174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Send data from any vehicle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over the air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to the outside world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0" dirty="0" smtClean="0"/>
            <a:t>A small company creates a HUD that non-intrusively covers the entire windshield, and wants to showcase their technology in a realistic environment.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8CD7059F-84A8-4640-A6D3-66B6E9CD9BD4}">
      <dgm:prSet/>
      <dgm:spPr/>
      <dgm:t>
        <a:bodyPr/>
        <a:lstStyle/>
        <a:p>
          <a:pPr rtl="0"/>
          <a:r>
            <a:rPr lang="en-GB" b="0" dirty="0" smtClean="0"/>
            <a:t>Using their screen, a V2XBoard, a Raspberry Pi, and RVI, they build a HUD with  an integrated media player, </a:t>
          </a:r>
          <a:r>
            <a:rPr lang="en-GB" b="0" dirty="0" err="1" smtClean="0"/>
            <a:t>nav</a:t>
          </a:r>
          <a:r>
            <a:rPr lang="en-GB" b="0" dirty="0" smtClean="0"/>
            <a:t> system, and gauge cluster.</a:t>
          </a:r>
        </a:p>
      </dgm:t>
    </dgm:pt>
    <dgm:pt modelId="{2E4058BA-D343-4CC3-9846-A7B3B207CEDC}" type="parTrans" cxnId="{8CFBA009-7051-4736-83CD-96C63E568673}">
      <dgm:prSet/>
      <dgm:spPr/>
      <dgm:t>
        <a:bodyPr/>
        <a:lstStyle/>
        <a:p>
          <a:endParaRPr lang="en-US"/>
        </a:p>
      </dgm:t>
    </dgm:pt>
    <dgm:pt modelId="{6E97C43C-EAE5-405F-9477-A940D3139591}" type="sibTrans" cxnId="{8CFBA009-7051-4736-83CD-96C63E568673}">
      <dgm:prSet/>
      <dgm:spPr/>
      <dgm:t>
        <a:bodyPr/>
        <a:lstStyle/>
        <a:p>
          <a:endParaRPr lang="en-US"/>
        </a:p>
      </dgm:t>
    </dgm:pt>
    <dgm:pt modelId="{476F7230-C183-46AE-866E-DD34F358D88B}">
      <dgm:prSet/>
      <dgm:spPr/>
      <dgm:t>
        <a:bodyPr/>
        <a:lstStyle/>
        <a:p>
          <a:pPr rtl="0"/>
          <a:r>
            <a:rPr lang="en-GB" b="0" dirty="0" smtClean="0"/>
            <a:t>The company lends the demo to potential investors, letting them use it in their own car, while remotely monitoring and updating the software and graphics.</a:t>
          </a:r>
        </a:p>
      </dgm:t>
    </dgm:pt>
    <dgm:pt modelId="{E52E9470-6CCB-434A-851C-1B694902CC0B}" type="parTrans" cxnId="{C32AC0B3-BF40-42CE-8F81-B0531873DE20}">
      <dgm:prSet/>
      <dgm:spPr/>
      <dgm:t>
        <a:bodyPr/>
        <a:lstStyle/>
        <a:p>
          <a:endParaRPr lang="en-US"/>
        </a:p>
      </dgm:t>
    </dgm:pt>
    <dgm:pt modelId="{E8064E8D-59D9-438C-A478-41DBE08D6ECB}" type="sibTrans" cxnId="{C32AC0B3-BF40-42CE-8F81-B0531873DE20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652" custLinFactNeighborY="-700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76B304BB-8F31-4BBC-8044-5AED5118F264}" type="pres">
      <dgm:prSet presAssocID="{8CD7059F-84A8-4640-A6D3-66B6E9CD9B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CDC5F-CA0D-4DDA-8E9F-92E01CACFF28}" type="pres">
      <dgm:prSet presAssocID="{6E97C43C-EAE5-405F-9477-A940D3139591}" presName="spacer" presStyleCnt="0"/>
      <dgm:spPr/>
    </dgm:pt>
    <dgm:pt modelId="{007EDEA2-1C1D-4711-A93B-43F8F6A96FE9}" type="pres">
      <dgm:prSet presAssocID="{476F7230-C183-46AE-866E-DD34F358D88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C32AC0B3-BF40-42CE-8F81-B0531873DE20}" srcId="{0A296DC2-6585-4E07-9809-EE01D5052765}" destId="{476F7230-C183-46AE-866E-DD34F358D88B}" srcOrd="2" destOrd="0" parTransId="{E52E9470-6CCB-434A-851C-1B694902CC0B}" sibTransId="{E8064E8D-59D9-438C-A478-41DBE08D6ECB}"/>
    <dgm:cxn modelId="{446C7AE0-FEAD-4E2D-AB12-9B840469CF2B}" type="presOf" srcId="{0A296DC2-6585-4E07-9809-EE01D5052765}" destId="{32200411-A8EF-40C8-8AF3-0D627E2AEA2D}" srcOrd="0" destOrd="0" presId="urn:microsoft.com/office/officeart/2005/8/layout/vList2"/>
    <dgm:cxn modelId="{8CFBA009-7051-4736-83CD-96C63E568673}" srcId="{0A296DC2-6585-4E07-9809-EE01D5052765}" destId="{8CD7059F-84A8-4640-A6D3-66B6E9CD9BD4}" srcOrd="1" destOrd="0" parTransId="{2E4058BA-D343-4CC3-9846-A7B3B207CEDC}" sibTransId="{6E97C43C-EAE5-405F-9477-A940D3139591}"/>
    <dgm:cxn modelId="{77E6FAFC-49A3-4621-AE15-81AE310225A4}" type="presOf" srcId="{476F7230-C183-46AE-866E-DD34F358D88B}" destId="{007EDEA2-1C1D-4711-A93B-43F8F6A96FE9}" srcOrd="0" destOrd="0" presId="urn:microsoft.com/office/officeart/2005/8/layout/vList2"/>
    <dgm:cxn modelId="{1269EEC5-70CF-4440-85B3-470AD66E5CAA}" type="presOf" srcId="{E30F1C16-1B3B-4FEE-BB02-0BF2A025B36E}" destId="{5BA0E871-7486-4F1B-922E-0B14257D93B3}" srcOrd="0" destOrd="0" presId="urn:microsoft.com/office/officeart/2005/8/layout/vList2"/>
    <dgm:cxn modelId="{43EE1151-66FA-49BD-8CF9-AE263207EDCA}" type="presOf" srcId="{8CD7059F-84A8-4640-A6D3-66B6E9CD9BD4}" destId="{76B304BB-8F31-4BBC-8044-5AED5118F264}" srcOrd="0" destOrd="0" presId="urn:microsoft.com/office/officeart/2005/8/layout/vList2"/>
    <dgm:cxn modelId="{778933AF-FDCE-4094-993A-C7483225C62D}" type="presParOf" srcId="{32200411-A8EF-40C8-8AF3-0D627E2AEA2D}" destId="{5BA0E871-7486-4F1B-922E-0B14257D93B3}" srcOrd="0" destOrd="0" presId="urn:microsoft.com/office/officeart/2005/8/layout/vList2"/>
    <dgm:cxn modelId="{9947B212-C6DC-4FA5-B3B9-3844001E42A5}" type="presParOf" srcId="{32200411-A8EF-40C8-8AF3-0D627E2AEA2D}" destId="{978BAA29-2411-4C1C-9B11-6E4F9EDCE3A2}" srcOrd="1" destOrd="0" presId="urn:microsoft.com/office/officeart/2005/8/layout/vList2"/>
    <dgm:cxn modelId="{C8D77C93-223A-4737-8513-550CEE0D37CA}" type="presParOf" srcId="{32200411-A8EF-40C8-8AF3-0D627E2AEA2D}" destId="{76B304BB-8F31-4BBC-8044-5AED5118F264}" srcOrd="2" destOrd="0" presId="urn:microsoft.com/office/officeart/2005/8/layout/vList2"/>
    <dgm:cxn modelId="{5BDB03CE-BB15-4FD8-BFAB-D294BB183F22}" type="presParOf" srcId="{32200411-A8EF-40C8-8AF3-0D627E2AEA2D}" destId="{A76CDC5F-CA0D-4DDA-8E9F-92E01CACFF28}" srcOrd="3" destOrd="0" presId="urn:microsoft.com/office/officeart/2005/8/layout/vList2"/>
    <dgm:cxn modelId="{7F44C744-42E4-4364-ADAF-84450F6F17B2}" type="presParOf" srcId="{32200411-A8EF-40C8-8AF3-0D627E2AEA2D}" destId="{007EDEA2-1C1D-4711-A93B-43F8F6A96F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V2X Board [OSS Hardware by JLR]</a:t>
          </a:r>
          <a:br>
            <a:rPr lang="en-GB" b="1" dirty="0" smtClean="0"/>
          </a:br>
          <a:r>
            <a:rPr lang="en-GB" b="0" dirty="0" smtClean="0"/>
            <a:t>Integrates GPS, CAN, OBD-II, 2G/3G, and accelerometer data into a single USB connection</a:t>
          </a:r>
          <a:endParaRPr lang="en-GB" b="1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Raspberry Pi </a:t>
          </a:r>
          <a:br>
            <a:rPr lang="en-GB" b="1" dirty="0" smtClean="0"/>
          </a:br>
          <a:r>
            <a:rPr lang="en-GB" b="0" dirty="0" smtClean="0"/>
            <a:t>Data Acquisition from V2X board. V2X board M2M modem used to communicate with backend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Backend Server</a:t>
          </a:r>
          <a:br>
            <a:rPr lang="en-GB" b="1" dirty="0" smtClean="0"/>
          </a:br>
          <a:r>
            <a:rPr lang="en-GB" b="0" dirty="0" smtClean="0"/>
            <a:t>Receives and analyses reports transmitted from </a:t>
          </a:r>
          <a:r>
            <a:rPr lang="en-GB" b="0" dirty="0" err="1" smtClean="0"/>
            <a:t>RasPi</a:t>
          </a:r>
          <a:r>
            <a:rPr lang="en-GB" b="0" dirty="0" smtClean="0"/>
            <a:t> / V2X board combination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3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Consumer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52AD50C5-DACD-489E-81E0-557C2D75E0C9}">
      <dgm:prSet custT="1"/>
      <dgm:spPr/>
      <dgm:t>
        <a:bodyPr/>
        <a:lstStyle/>
        <a:p>
          <a:pPr rtl="0"/>
          <a:r>
            <a:rPr lang="en-US" sz="1400" dirty="0" smtClean="0"/>
            <a:t>Speed retrieved by V2X board from OBD-2</a:t>
          </a:r>
          <a:endParaRPr lang="en-US" sz="1400" dirty="0"/>
        </a:p>
      </dgm:t>
    </dgm:pt>
    <dgm:pt modelId="{E28CE430-0EFE-451E-AD8C-E1F158785036}" type="parTrans" cxnId="{09DF972A-90B0-4A13-B664-20A6A53AAB59}">
      <dgm:prSet/>
      <dgm:spPr/>
      <dgm:t>
        <a:bodyPr/>
        <a:lstStyle/>
        <a:p>
          <a:endParaRPr lang="en-US"/>
        </a:p>
      </dgm:t>
    </dgm:pt>
    <dgm:pt modelId="{48769D3A-ED51-4988-894D-122567867DE6}" type="sibTrans" cxnId="{09DF972A-90B0-4A13-B664-20A6A53AAB59}">
      <dgm:prSet/>
      <dgm:spPr/>
      <dgm:t>
        <a:bodyPr/>
        <a:lstStyle/>
        <a:p>
          <a:endParaRPr lang="en-US"/>
        </a:p>
      </dgm:t>
    </dgm:pt>
    <dgm:pt modelId="{C8534DC1-1A5D-459B-9414-F85F23754931}">
      <dgm:prSet custT="1"/>
      <dgm:spPr/>
      <dgm:t>
        <a:bodyPr/>
        <a:lstStyle/>
        <a:p>
          <a:pPr rtl="0"/>
          <a:r>
            <a:rPr lang="en-US" sz="1400" dirty="0" smtClean="0"/>
            <a:t>V2X board forwards speed to </a:t>
          </a:r>
          <a:r>
            <a:rPr lang="en-US" sz="1400" dirty="0" err="1" smtClean="0"/>
            <a:t>RasPi</a:t>
          </a:r>
          <a:endParaRPr lang="en-US" sz="1400" dirty="0"/>
        </a:p>
      </dgm:t>
    </dgm:pt>
    <dgm:pt modelId="{BF8A4BA4-FFD6-4558-A8B9-6C283EDEE18D}" type="parTrans" cxnId="{A2BCC293-9443-4FD4-9C1D-1A549CA1D27A}">
      <dgm:prSet/>
      <dgm:spPr/>
      <dgm:t>
        <a:bodyPr/>
        <a:lstStyle/>
        <a:p>
          <a:endParaRPr lang="en-US"/>
        </a:p>
      </dgm:t>
    </dgm:pt>
    <dgm:pt modelId="{6F13FF09-C532-498B-8DE2-19C076320758}" type="sibTrans" cxnId="{A2BCC293-9443-4FD4-9C1D-1A549CA1D27A}">
      <dgm:prSet/>
      <dgm:spPr/>
      <dgm:t>
        <a:bodyPr/>
        <a:lstStyle/>
        <a:p>
          <a:endParaRPr lang="en-US"/>
        </a:p>
      </dgm:t>
    </dgm:pt>
    <dgm:pt modelId="{F52D6262-DC39-4E96-8534-F98684220B35}">
      <dgm:prSet custT="1"/>
      <dgm:spPr/>
      <dgm:t>
        <a:bodyPr/>
        <a:lstStyle/>
        <a:p>
          <a:pPr rtl="0"/>
          <a:r>
            <a:rPr lang="en-US" sz="1400" dirty="0" err="1" smtClean="0"/>
            <a:t>RasPi</a:t>
          </a:r>
          <a:r>
            <a:rPr lang="en-US" sz="1400" dirty="0" smtClean="0"/>
            <a:t> forwards speed to RVI</a:t>
          </a:r>
          <a:endParaRPr lang="en-US" sz="1400" dirty="0"/>
        </a:p>
      </dgm:t>
    </dgm:pt>
    <dgm:pt modelId="{DA0AA518-838F-4F2A-91E4-2439657AA291}" type="parTrans" cxnId="{3BD201C9-2B04-4A5A-B7ED-1EC6EBDA22C1}">
      <dgm:prSet/>
      <dgm:spPr/>
      <dgm:t>
        <a:bodyPr/>
        <a:lstStyle/>
        <a:p>
          <a:endParaRPr lang="en-US"/>
        </a:p>
      </dgm:t>
    </dgm:pt>
    <dgm:pt modelId="{FC47B9CC-BF40-451B-8B5E-7F0424BB0162}" type="sibTrans" cxnId="{3BD201C9-2B04-4A5A-B7ED-1EC6EBDA22C1}">
      <dgm:prSet/>
      <dgm:spPr/>
      <dgm:t>
        <a:bodyPr/>
        <a:lstStyle/>
        <a:p>
          <a:endParaRPr lang="en-US"/>
        </a:p>
      </dgm:t>
    </dgm:pt>
    <dgm:pt modelId="{0C5EC09F-EA89-40DC-A811-F718BD2786AA}">
      <dgm:prSet custT="1"/>
      <dgm:spPr/>
      <dgm:t>
        <a:bodyPr/>
        <a:lstStyle/>
        <a:p>
          <a:pPr rtl="0"/>
          <a:r>
            <a:rPr lang="en-US" sz="1400" dirty="0" smtClean="0"/>
            <a:t>Big data server processes data</a:t>
          </a:r>
          <a:endParaRPr lang="en-US" sz="1400" dirty="0"/>
        </a:p>
      </dgm:t>
    </dgm:pt>
    <dgm:pt modelId="{149D91DA-64F0-4E34-88A1-17C39CA5C564}" type="parTrans" cxnId="{A1DF6F0D-3349-4930-BFC6-8D7DC5D6CCF0}">
      <dgm:prSet/>
      <dgm:spPr/>
      <dgm:t>
        <a:bodyPr/>
        <a:lstStyle/>
        <a:p>
          <a:endParaRPr lang="en-US"/>
        </a:p>
      </dgm:t>
    </dgm:pt>
    <dgm:pt modelId="{34D83A1A-AEF5-4773-BEC8-C9094945E476}" type="sibTrans" cxnId="{A1DF6F0D-3349-4930-BFC6-8D7DC5D6CCF0}">
      <dgm:prSet/>
      <dgm:spPr/>
      <dgm:t>
        <a:bodyPr/>
        <a:lstStyle/>
        <a:p>
          <a:endParaRPr lang="en-US"/>
        </a:p>
      </dgm:t>
    </dgm:pt>
    <dgm:pt modelId="{C9E0C044-BAF8-47AA-B997-CF43C6DA0F61}">
      <dgm:prSet custT="1"/>
      <dgm:spPr/>
      <dgm:t>
        <a:bodyPr/>
        <a:lstStyle/>
        <a:p>
          <a:pPr rtl="0"/>
          <a:r>
            <a:rPr lang="en-US" sz="1400" dirty="0" smtClean="0"/>
            <a:t>RVI  uses V2X modem to forward to big data</a:t>
          </a:r>
          <a:endParaRPr lang="en-US" sz="1400" dirty="0"/>
        </a:p>
      </dgm:t>
    </dgm:pt>
    <dgm:pt modelId="{BC99CBE0-BF77-4116-ACF8-3BD8C813613E}" type="sibTrans" cxnId="{EC2D3687-BA38-45D2-BAA0-E74BBBA20466}">
      <dgm:prSet/>
      <dgm:spPr/>
      <dgm:t>
        <a:bodyPr/>
        <a:lstStyle/>
        <a:p>
          <a:endParaRPr lang="en-US"/>
        </a:p>
      </dgm:t>
    </dgm:pt>
    <dgm:pt modelId="{675B9ECC-3808-4CBE-AEA1-CCD6D2E3D48E}" type="parTrans" cxnId="{EC2D3687-BA38-45D2-BAA0-E74BBBA20466}">
      <dgm:prSet/>
      <dgm:spPr/>
      <dgm:t>
        <a:bodyPr/>
        <a:lstStyle/>
        <a:p>
          <a:endParaRPr lang="en-US"/>
        </a:p>
      </dgm:t>
    </dgm:pt>
    <dgm:pt modelId="{BD16981D-8C52-4F6C-9BCC-F1CE98C66A2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61E4E-FE4A-417F-A0B6-FA301E77DE31}" type="pres">
      <dgm:prSet presAssocID="{547C879B-BD89-47DA-974B-BF8F03511315}" presName="vertFlow" presStyleCnt="0"/>
      <dgm:spPr/>
    </dgm:pt>
    <dgm:pt modelId="{41687831-7CFE-4CF1-A1E3-74F8417259A7}" type="pres">
      <dgm:prSet presAssocID="{547C879B-BD89-47DA-974B-BF8F03511315}" presName="header" presStyleLbl="node1" presStyleIdx="0" presStyleCnt="1"/>
      <dgm:spPr/>
      <dgm:t>
        <a:bodyPr/>
        <a:lstStyle/>
        <a:p>
          <a:endParaRPr lang="en-US"/>
        </a:p>
      </dgm:t>
    </dgm:pt>
    <dgm:pt modelId="{C069B9FA-8388-4D0A-9245-C1972C489BFE}" type="pres">
      <dgm:prSet presAssocID="{E28CE430-0EFE-451E-AD8C-E1F158785036}" presName="parTrans" presStyleLbl="sibTrans2D1" presStyleIdx="0" presStyleCnt="5"/>
      <dgm:spPr/>
      <dgm:t>
        <a:bodyPr/>
        <a:lstStyle/>
        <a:p>
          <a:endParaRPr lang="en-US"/>
        </a:p>
      </dgm:t>
    </dgm:pt>
    <dgm:pt modelId="{66971F51-89CE-444C-95EB-C30B222FA872}" type="pres">
      <dgm:prSet presAssocID="{52AD50C5-DACD-489E-81E0-557C2D75E0C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EEFD6-EB49-4F76-8E26-D1B59CD33E58}" type="pres">
      <dgm:prSet presAssocID="{48769D3A-ED51-4988-894D-122567867DE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62E779A-CCCE-4533-AD59-ADFE5E2C5AFD}" type="pres">
      <dgm:prSet presAssocID="{C8534DC1-1A5D-459B-9414-F85F2375493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9881-D13A-4AB2-ABBA-FC197392963A}" type="pres">
      <dgm:prSet presAssocID="{6F13FF09-C532-498B-8DE2-19C07632075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6488D22-B2D6-437C-8005-88CC235D33C9}" type="pres">
      <dgm:prSet presAssocID="{F52D6262-DC39-4E96-8534-F98684220B35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C96B-B8C4-4E7D-90BA-A75BD74264C0}" type="pres">
      <dgm:prSet presAssocID="{FC47B9CC-BF40-451B-8B5E-7F0424BB016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AC36183-2536-4401-BB9F-F2B634E9C8D3}" type="pres">
      <dgm:prSet presAssocID="{C9E0C044-BAF8-47AA-B997-CF43C6DA0F61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34619-B530-402C-95D2-B4C48F959256}" type="pres">
      <dgm:prSet presAssocID="{BC99CBE0-BF77-4116-ACF8-3BD8C813613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95F696E-4774-4083-9FD9-7C745C35B7D6}" type="pres">
      <dgm:prSet presAssocID="{0C5EC09F-EA89-40DC-A811-F718BD2786AA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561FBE-2623-4643-A232-2A6F3F2622D0}" type="presOf" srcId="{6F13FF09-C532-498B-8DE2-19C076320758}" destId="{17979881-D13A-4AB2-ABBA-FC197392963A}" srcOrd="0" destOrd="0" presId="urn:microsoft.com/office/officeart/2005/8/layout/lProcess1"/>
    <dgm:cxn modelId="{43E4E7AC-02EA-4B95-9578-81DFEA1FE3CB}" type="presOf" srcId="{C9E0C044-BAF8-47AA-B997-CF43C6DA0F61}" destId="{0AC36183-2536-4401-BB9F-F2B634E9C8D3}" srcOrd="0" destOrd="0" presId="urn:microsoft.com/office/officeart/2005/8/layout/lProcess1"/>
    <dgm:cxn modelId="{09DF972A-90B0-4A13-B664-20A6A53AAB59}" srcId="{547C879B-BD89-47DA-974B-BF8F03511315}" destId="{52AD50C5-DACD-489E-81E0-557C2D75E0C9}" srcOrd="0" destOrd="0" parTransId="{E28CE430-0EFE-451E-AD8C-E1F158785036}" sibTransId="{48769D3A-ED51-4988-894D-122567867DE6}"/>
    <dgm:cxn modelId="{58BC1F65-FA28-4321-AB1E-B95B92FE4DF2}" type="presOf" srcId="{C8534DC1-1A5D-459B-9414-F85F23754931}" destId="{B62E779A-CCCE-4533-AD59-ADFE5E2C5AFD}" srcOrd="0" destOrd="0" presId="urn:microsoft.com/office/officeart/2005/8/layout/lProcess1"/>
    <dgm:cxn modelId="{26BE859D-6243-4539-AEC8-A1B4D48E194F}" type="presOf" srcId="{A7532719-EC9D-46EF-BE64-765673BB52E8}" destId="{BD16981D-8C52-4F6C-9BCC-F1CE98C66A2A}" srcOrd="0" destOrd="0" presId="urn:microsoft.com/office/officeart/2005/8/layout/lProcess1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3BD201C9-2B04-4A5A-B7ED-1EC6EBDA22C1}" srcId="{547C879B-BD89-47DA-974B-BF8F03511315}" destId="{F52D6262-DC39-4E96-8534-F98684220B35}" srcOrd="2" destOrd="0" parTransId="{DA0AA518-838F-4F2A-91E4-2439657AA291}" sibTransId="{FC47B9CC-BF40-451B-8B5E-7F0424BB0162}"/>
    <dgm:cxn modelId="{5F72D285-39E2-4C17-98E1-A2B126421AB4}" type="presOf" srcId="{BC99CBE0-BF77-4116-ACF8-3BD8C813613E}" destId="{A6034619-B530-402C-95D2-B4C48F959256}" srcOrd="0" destOrd="0" presId="urn:microsoft.com/office/officeart/2005/8/layout/lProcess1"/>
    <dgm:cxn modelId="{761FE830-0968-48BF-B943-1B3E1777C839}" type="presOf" srcId="{F52D6262-DC39-4E96-8534-F98684220B35}" destId="{86488D22-B2D6-437C-8005-88CC235D33C9}" srcOrd="0" destOrd="0" presId="urn:microsoft.com/office/officeart/2005/8/layout/lProcess1"/>
    <dgm:cxn modelId="{04C768E7-F916-4D31-8833-DD40E60C07FD}" type="presOf" srcId="{547C879B-BD89-47DA-974B-BF8F03511315}" destId="{41687831-7CFE-4CF1-A1E3-74F8417259A7}" srcOrd="0" destOrd="0" presId="urn:microsoft.com/office/officeart/2005/8/layout/lProcess1"/>
    <dgm:cxn modelId="{A42FAEC4-7C65-4C65-BA64-846C8E28A273}" type="presOf" srcId="{FC47B9CC-BF40-451B-8B5E-7F0424BB0162}" destId="{4BFDC96B-B8C4-4E7D-90BA-A75BD74264C0}" srcOrd="0" destOrd="0" presId="urn:microsoft.com/office/officeart/2005/8/layout/lProcess1"/>
    <dgm:cxn modelId="{5F848325-7482-4786-883F-EA44CC502337}" type="presOf" srcId="{0C5EC09F-EA89-40DC-A811-F718BD2786AA}" destId="{F95F696E-4774-4083-9FD9-7C745C35B7D6}" srcOrd="0" destOrd="0" presId="urn:microsoft.com/office/officeart/2005/8/layout/lProcess1"/>
    <dgm:cxn modelId="{CE067779-CF47-4B4F-8D43-4C6B104B9F38}" type="presOf" srcId="{E28CE430-0EFE-451E-AD8C-E1F158785036}" destId="{C069B9FA-8388-4D0A-9245-C1972C489BFE}" srcOrd="0" destOrd="0" presId="urn:microsoft.com/office/officeart/2005/8/layout/lProcess1"/>
    <dgm:cxn modelId="{421AE732-FA13-41A9-980B-5D602CE91CA8}" type="presOf" srcId="{52AD50C5-DACD-489E-81E0-557C2D75E0C9}" destId="{66971F51-89CE-444C-95EB-C30B222FA872}" srcOrd="0" destOrd="0" presId="urn:microsoft.com/office/officeart/2005/8/layout/lProcess1"/>
    <dgm:cxn modelId="{A2BCC293-9443-4FD4-9C1D-1A549CA1D27A}" srcId="{547C879B-BD89-47DA-974B-BF8F03511315}" destId="{C8534DC1-1A5D-459B-9414-F85F23754931}" srcOrd="1" destOrd="0" parTransId="{BF8A4BA4-FFD6-4558-A8B9-6C283EDEE18D}" sibTransId="{6F13FF09-C532-498B-8DE2-19C076320758}"/>
    <dgm:cxn modelId="{BC0E4F2F-488E-4451-B8E2-6E59B5722C74}" type="presOf" srcId="{48769D3A-ED51-4988-894D-122567867DE6}" destId="{399EEFD6-EB49-4F76-8E26-D1B59CD33E58}" srcOrd="0" destOrd="0" presId="urn:microsoft.com/office/officeart/2005/8/layout/lProcess1"/>
    <dgm:cxn modelId="{EC2D3687-BA38-45D2-BAA0-E74BBBA20466}" srcId="{547C879B-BD89-47DA-974B-BF8F03511315}" destId="{C9E0C044-BAF8-47AA-B997-CF43C6DA0F61}" srcOrd="3" destOrd="0" parTransId="{675B9ECC-3808-4CBE-AEA1-CCD6D2E3D48E}" sibTransId="{BC99CBE0-BF77-4116-ACF8-3BD8C813613E}"/>
    <dgm:cxn modelId="{A1DF6F0D-3349-4930-BFC6-8D7DC5D6CCF0}" srcId="{547C879B-BD89-47DA-974B-BF8F03511315}" destId="{0C5EC09F-EA89-40DC-A811-F718BD2786AA}" srcOrd="4" destOrd="0" parTransId="{149D91DA-64F0-4E34-88A1-17C39CA5C564}" sibTransId="{34D83A1A-AEF5-4773-BEC8-C9094945E476}"/>
    <dgm:cxn modelId="{A473B171-8E47-4382-9819-9A0660A46274}" type="presParOf" srcId="{BD16981D-8C52-4F6C-9BCC-F1CE98C66A2A}" destId="{F0661E4E-FE4A-417F-A0B6-FA301E77DE31}" srcOrd="0" destOrd="0" presId="urn:microsoft.com/office/officeart/2005/8/layout/lProcess1"/>
    <dgm:cxn modelId="{98F9EE3B-0B3B-475B-8F3A-B0AA513E70D7}" type="presParOf" srcId="{F0661E4E-FE4A-417F-A0B6-FA301E77DE31}" destId="{41687831-7CFE-4CF1-A1E3-74F8417259A7}" srcOrd="0" destOrd="0" presId="urn:microsoft.com/office/officeart/2005/8/layout/lProcess1"/>
    <dgm:cxn modelId="{90068D3C-A960-4D3D-8BB9-400B826A1356}" type="presParOf" srcId="{F0661E4E-FE4A-417F-A0B6-FA301E77DE31}" destId="{C069B9FA-8388-4D0A-9245-C1972C489BFE}" srcOrd="1" destOrd="0" presId="urn:microsoft.com/office/officeart/2005/8/layout/lProcess1"/>
    <dgm:cxn modelId="{0F5F2C23-31F8-489F-90F4-8F25D8A5FBF4}" type="presParOf" srcId="{F0661E4E-FE4A-417F-A0B6-FA301E77DE31}" destId="{66971F51-89CE-444C-95EB-C30B222FA872}" srcOrd="2" destOrd="0" presId="urn:microsoft.com/office/officeart/2005/8/layout/lProcess1"/>
    <dgm:cxn modelId="{92949F22-9DB3-4FFA-9A06-FBA589B4F250}" type="presParOf" srcId="{F0661E4E-FE4A-417F-A0B6-FA301E77DE31}" destId="{399EEFD6-EB49-4F76-8E26-D1B59CD33E58}" srcOrd="3" destOrd="0" presId="urn:microsoft.com/office/officeart/2005/8/layout/lProcess1"/>
    <dgm:cxn modelId="{42411888-FCD5-4B98-8B2F-3D3DF31E7CD7}" type="presParOf" srcId="{F0661E4E-FE4A-417F-A0B6-FA301E77DE31}" destId="{B62E779A-CCCE-4533-AD59-ADFE5E2C5AFD}" srcOrd="4" destOrd="0" presId="urn:microsoft.com/office/officeart/2005/8/layout/lProcess1"/>
    <dgm:cxn modelId="{08A11B5C-9F38-4DE6-B163-0D67EBFBD67E}" type="presParOf" srcId="{F0661E4E-FE4A-417F-A0B6-FA301E77DE31}" destId="{17979881-D13A-4AB2-ABBA-FC197392963A}" srcOrd="5" destOrd="0" presId="urn:microsoft.com/office/officeart/2005/8/layout/lProcess1"/>
    <dgm:cxn modelId="{83CA26F9-5640-494E-88F8-098CBC1D1A47}" type="presParOf" srcId="{F0661E4E-FE4A-417F-A0B6-FA301E77DE31}" destId="{86488D22-B2D6-437C-8005-88CC235D33C9}" srcOrd="6" destOrd="0" presId="urn:microsoft.com/office/officeart/2005/8/layout/lProcess1"/>
    <dgm:cxn modelId="{31272F57-A324-490F-8C64-2DEEC36C84C3}" type="presParOf" srcId="{F0661E4E-FE4A-417F-A0B6-FA301E77DE31}" destId="{4BFDC96B-B8C4-4E7D-90BA-A75BD74264C0}" srcOrd="7" destOrd="0" presId="urn:microsoft.com/office/officeart/2005/8/layout/lProcess1"/>
    <dgm:cxn modelId="{3A56662F-07A5-4D62-8FEB-D0A41A4E7DEE}" type="presParOf" srcId="{F0661E4E-FE4A-417F-A0B6-FA301E77DE31}" destId="{0AC36183-2536-4401-BB9F-F2B634E9C8D3}" srcOrd="8" destOrd="0" presId="urn:microsoft.com/office/officeart/2005/8/layout/lProcess1"/>
    <dgm:cxn modelId="{BCFD5EAE-A506-429C-B932-19EA4D0142DC}" type="presParOf" srcId="{F0661E4E-FE4A-417F-A0B6-FA301E77DE31}" destId="{A6034619-B530-402C-95D2-B4C48F959256}" srcOrd="9" destOrd="0" presId="urn:microsoft.com/office/officeart/2005/8/layout/lProcess1"/>
    <dgm:cxn modelId="{DC8DB205-9E34-48F9-B695-9A0C95164DDB}" type="presParOf" srcId="{F0661E4E-FE4A-417F-A0B6-FA301E77DE31}" destId="{F95F696E-4774-4083-9FD9-7C745C35B7D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OEM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52AD50C5-DACD-489E-81E0-557C2D75E0C9}">
      <dgm:prSet custT="1"/>
      <dgm:spPr/>
      <dgm:t>
        <a:bodyPr/>
        <a:lstStyle/>
        <a:p>
          <a:pPr rtl="0"/>
          <a:r>
            <a:rPr lang="en-US" sz="1400" dirty="0" smtClean="0"/>
            <a:t>Speed retrieved by IVI from CAN bus</a:t>
          </a:r>
          <a:endParaRPr lang="en-US" sz="1400" dirty="0"/>
        </a:p>
      </dgm:t>
    </dgm:pt>
    <dgm:pt modelId="{E28CE430-0EFE-451E-AD8C-E1F158785036}" type="parTrans" cxnId="{09DF972A-90B0-4A13-B664-20A6A53AAB59}">
      <dgm:prSet/>
      <dgm:spPr/>
      <dgm:t>
        <a:bodyPr/>
        <a:lstStyle/>
        <a:p>
          <a:endParaRPr lang="en-US"/>
        </a:p>
      </dgm:t>
    </dgm:pt>
    <dgm:pt modelId="{48769D3A-ED51-4988-894D-122567867DE6}" type="sibTrans" cxnId="{09DF972A-90B0-4A13-B664-20A6A53AAB59}">
      <dgm:prSet/>
      <dgm:spPr/>
      <dgm:t>
        <a:bodyPr/>
        <a:lstStyle/>
        <a:p>
          <a:endParaRPr lang="en-US"/>
        </a:p>
      </dgm:t>
    </dgm:pt>
    <dgm:pt modelId="{C8534DC1-1A5D-459B-9414-F85F23754931}">
      <dgm:prSet custT="1"/>
      <dgm:spPr/>
      <dgm:t>
        <a:bodyPr/>
        <a:lstStyle/>
        <a:p>
          <a:pPr rtl="0"/>
          <a:r>
            <a:rPr lang="en-US" sz="1400" dirty="0" smtClean="0"/>
            <a:t>IVI forwards speed to Telematics Control Unit</a:t>
          </a:r>
          <a:endParaRPr lang="en-US" sz="1400" dirty="0"/>
        </a:p>
      </dgm:t>
    </dgm:pt>
    <dgm:pt modelId="{BF8A4BA4-FFD6-4558-A8B9-6C283EDEE18D}" type="parTrans" cxnId="{A2BCC293-9443-4FD4-9C1D-1A549CA1D27A}">
      <dgm:prSet/>
      <dgm:spPr/>
      <dgm:t>
        <a:bodyPr/>
        <a:lstStyle/>
        <a:p>
          <a:endParaRPr lang="en-US"/>
        </a:p>
      </dgm:t>
    </dgm:pt>
    <dgm:pt modelId="{6F13FF09-C532-498B-8DE2-19C076320758}" type="sibTrans" cxnId="{A2BCC293-9443-4FD4-9C1D-1A549CA1D27A}">
      <dgm:prSet/>
      <dgm:spPr/>
      <dgm:t>
        <a:bodyPr/>
        <a:lstStyle/>
        <a:p>
          <a:endParaRPr lang="en-US"/>
        </a:p>
      </dgm:t>
    </dgm:pt>
    <dgm:pt modelId="{F52D6262-DC39-4E96-8534-F98684220B35}">
      <dgm:prSet custT="1"/>
      <dgm:spPr/>
      <dgm:t>
        <a:bodyPr/>
        <a:lstStyle/>
        <a:p>
          <a:pPr rtl="0"/>
          <a:r>
            <a:rPr lang="en-US" sz="1400" dirty="0" smtClean="0"/>
            <a:t>TCU forwards data to RVI</a:t>
          </a:r>
          <a:endParaRPr lang="en-US" sz="1400" dirty="0"/>
        </a:p>
      </dgm:t>
    </dgm:pt>
    <dgm:pt modelId="{DA0AA518-838F-4F2A-91E4-2439657AA291}" type="parTrans" cxnId="{3BD201C9-2B04-4A5A-B7ED-1EC6EBDA22C1}">
      <dgm:prSet/>
      <dgm:spPr/>
      <dgm:t>
        <a:bodyPr/>
        <a:lstStyle/>
        <a:p>
          <a:endParaRPr lang="en-US"/>
        </a:p>
      </dgm:t>
    </dgm:pt>
    <dgm:pt modelId="{FC47B9CC-BF40-451B-8B5E-7F0424BB0162}" type="sibTrans" cxnId="{3BD201C9-2B04-4A5A-B7ED-1EC6EBDA22C1}">
      <dgm:prSet/>
      <dgm:spPr/>
      <dgm:t>
        <a:bodyPr/>
        <a:lstStyle/>
        <a:p>
          <a:endParaRPr lang="en-US"/>
        </a:p>
      </dgm:t>
    </dgm:pt>
    <dgm:pt modelId="{0C5EC09F-EA89-40DC-A811-F718BD2786AA}">
      <dgm:prSet custT="1"/>
      <dgm:spPr/>
      <dgm:t>
        <a:bodyPr/>
        <a:lstStyle/>
        <a:p>
          <a:pPr rtl="0"/>
          <a:r>
            <a:rPr lang="en-US" sz="1400" dirty="0" smtClean="0"/>
            <a:t>Big data server processes data</a:t>
          </a:r>
          <a:endParaRPr lang="en-US" sz="1400" dirty="0"/>
        </a:p>
      </dgm:t>
    </dgm:pt>
    <dgm:pt modelId="{149D91DA-64F0-4E34-88A1-17C39CA5C564}" type="parTrans" cxnId="{A1DF6F0D-3349-4930-BFC6-8D7DC5D6CCF0}">
      <dgm:prSet/>
      <dgm:spPr/>
      <dgm:t>
        <a:bodyPr/>
        <a:lstStyle/>
        <a:p>
          <a:endParaRPr lang="en-US"/>
        </a:p>
      </dgm:t>
    </dgm:pt>
    <dgm:pt modelId="{34D83A1A-AEF5-4773-BEC8-C9094945E476}" type="sibTrans" cxnId="{A1DF6F0D-3349-4930-BFC6-8D7DC5D6CCF0}">
      <dgm:prSet/>
      <dgm:spPr/>
      <dgm:t>
        <a:bodyPr/>
        <a:lstStyle/>
        <a:p>
          <a:endParaRPr lang="en-US"/>
        </a:p>
      </dgm:t>
    </dgm:pt>
    <dgm:pt modelId="{C9E0C044-BAF8-47AA-B997-CF43C6DA0F61}">
      <dgm:prSet custT="1"/>
      <dgm:spPr/>
      <dgm:t>
        <a:bodyPr/>
        <a:lstStyle/>
        <a:p>
          <a:pPr rtl="0"/>
          <a:r>
            <a:rPr lang="en-US" sz="1400" dirty="0" smtClean="0"/>
            <a:t>RVI  uses TCU modem to forward to big data</a:t>
          </a:r>
          <a:endParaRPr lang="en-US" sz="1400" dirty="0"/>
        </a:p>
      </dgm:t>
    </dgm:pt>
    <dgm:pt modelId="{BC99CBE0-BF77-4116-ACF8-3BD8C813613E}" type="sibTrans" cxnId="{EC2D3687-BA38-45D2-BAA0-E74BBBA20466}">
      <dgm:prSet/>
      <dgm:spPr/>
      <dgm:t>
        <a:bodyPr/>
        <a:lstStyle/>
        <a:p>
          <a:endParaRPr lang="en-US"/>
        </a:p>
      </dgm:t>
    </dgm:pt>
    <dgm:pt modelId="{675B9ECC-3808-4CBE-AEA1-CCD6D2E3D48E}" type="parTrans" cxnId="{EC2D3687-BA38-45D2-BAA0-E74BBBA20466}">
      <dgm:prSet/>
      <dgm:spPr/>
      <dgm:t>
        <a:bodyPr/>
        <a:lstStyle/>
        <a:p>
          <a:endParaRPr lang="en-US"/>
        </a:p>
      </dgm:t>
    </dgm:pt>
    <dgm:pt modelId="{BD16981D-8C52-4F6C-9BCC-F1CE98C66A2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61E4E-FE4A-417F-A0B6-FA301E77DE31}" type="pres">
      <dgm:prSet presAssocID="{547C879B-BD89-47DA-974B-BF8F03511315}" presName="vertFlow" presStyleCnt="0"/>
      <dgm:spPr/>
    </dgm:pt>
    <dgm:pt modelId="{41687831-7CFE-4CF1-A1E3-74F8417259A7}" type="pres">
      <dgm:prSet presAssocID="{547C879B-BD89-47DA-974B-BF8F03511315}" presName="header" presStyleLbl="node1" presStyleIdx="0" presStyleCnt="1"/>
      <dgm:spPr/>
      <dgm:t>
        <a:bodyPr/>
        <a:lstStyle/>
        <a:p>
          <a:endParaRPr lang="en-US"/>
        </a:p>
      </dgm:t>
    </dgm:pt>
    <dgm:pt modelId="{C069B9FA-8388-4D0A-9245-C1972C489BFE}" type="pres">
      <dgm:prSet presAssocID="{E28CE430-0EFE-451E-AD8C-E1F158785036}" presName="parTrans" presStyleLbl="sibTrans2D1" presStyleIdx="0" presStyleCnt="5"/>
      <dgm:spPr/>
      <dgm:t>
        <a:bodyPr/>
        <a:lstStyle/>
        <a:p>
          <a:endParaRPr lang="en-US"/>
        </a:p>
      </dgm:t>
    </dgm:pt>
    <dgm:pt modelId="{66971F51-89CE-444C-95EB-C30B222FA872}" type="pres">
      <dgm:prSet presAssocID="{52AD50C5-DACD-489E-81E0-557C2D75E0C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EEFD6-EB49-4F76-8E26-D1B59CD33E58}" type="pres">
      <dgm:prSet presAssocID="{48769D3A-ED51-4988-894D-122567867DE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62E779A-CCCE-4533-AD59-ADFE5E2C5AFD}" type="pres">
      <dgm:prSet presAssocID="{C8534DC1-1A5D-459B-9414-F85F2375493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9881-D13A-4AB2-ABBA-FC197392963A}" type="pres">
      <dgm:prSet presAssocID="{6F13FF09-C532-498B-8DE2-19C07632075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6488D22-B2D6-437C-8005-88CC235D33C9}" type="pres">
      <dgm:prSet presAssocID="{F52D6262-DC39-4E96-8534-F98684220B35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C96B-B8C4-4E7D-90BA-A75BD74264C0}" type="pres">
      <dgm:prSet presAssocID="{FC47B9CC-BF40-451B-8B5E-7F0424BB016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AC36183-2536-4401-BB9F-F2B634E9C8D3}" type="pres">
      <dgm:prSet presAssocID="{C9E0C044-BAF8-47AA-B997-CF43C6DA0F61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34619-B530-402C-95D2-B4C48F959256}" type="pres">
      <dgm:prSet presAssocID="{BC99CBE0-BF77-4116-ACF8-3BD8C813613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95F696E-4774-4083-9FD9-7C745C35B7D6}" type="pres">
      <dgm:prSet presAssocID="{0C5EC09F-EA89-40DC-A811-F718BD2786AA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DF972A-90B0-4A13-B664-20A6A53AAB59}" srcId="{547C879B-BD89-47DA-974B-BF8F03511315}" destId="{52AD50C5-DACD-489E-81E0-557C2D75E0C9}" srcOrd="0" destOrd="0" parTransId="{E28CE430-0EFE-451E-AD8C-E1F158785036}" sibTransId="{48769D3A-ED51-4988-894D-122567867DE6}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0FB49DC2-AAA4-4C26-909F-E53D76C1A6F0}" type="presOf" srcId="{48769D3A-ED51-4988-894D-122567867DE6}" destId="{399EEFD6-EB49-4F76-8E26-D1B59CD33E58}" srcOrd="0" destOrd="0" presId="urn:microsoft.com/office/officeart/2005/8/layout/lProcess1"/>
    <dgm:cxn modelId="{4C62634D-8EC5-47F6-B9C4-79913EDE4CBD}" type="presOf" srcId="{E28CE430-0EFE-451E-AD8C-E1F158785036}" destId="{C069B9FA-8388-4D0A-9245-C1972C489BFE}" srcOrd="0" destOrd="0" presId="urn:microsoft.com/office/officeart/2005/8/layout/lProcess1"/>
    <dgm:cxn modelId="{4B6D6140-8F29-4CD7-BCC3-83DB7B7E7944}" type="presOf" srcId="{52AD50C5-DACD-489E-81E0-557C2D75E0C9}" destId="{66971F51-89CE-444C-95EB-C30B222FA872}" srcOrd="0" destOrd="0" presId="urn:microsoft.com/office/officeart/2005/8/layout/lProcess1"/>
    <dgm:cxn modelId="{3BD201C9-2B04-4A5A-B7ED-1EC6EBDA22C1}" srcId="{547C879B-BD89-47DA-974B-BF8F03511315}" destId="{F52D6262-DC39-4E96-8534-F98684220B35}" srcOrd="2" destOrd="0" parTransId="{DA0AA518-838F-4F2A-91E4-2439657AA291}" sibTransId="{FC47B9CC-BF40-451B-8B5E-7F0424BB0162}"/>
    <dgm:cxn modelId="{69571AFF-711C-41A0-8995-89733B03FF2C}" type="presOf" srcId="{0C5EC09F-EA89-40DC-A811-F718BD2786AA}" destId="{F95F696E-4774-4083-9FD9-7C745C35B7D6}" srcOrd="0" destOrd="0" presId="urn:microsoft.com/office/officeart/2005/8/layout/lProcess1"/>
    <dgm:cxn modelId="{2E350462-7A84-442C-AA68-ECA39DADE3DB}" type="presOf" srcId="{6F13FF09-C532-498B-8DE2-19C076320758}" destId="{17979881-D13A-4AB2-ABBA-FC197392963A}" srcOrd="0" destOrd="0" presId="urn:microsoft.com/office/officeart/2005/8/layout/lProcess1"/>
    <dgm:cxn modelId="{659D8B8A-A780-4458-A189-0C6C6155D423}" type="presOf" srcId="{C8534DC1-1A5D-459B-9414-F85F23754931}" destId="{B62E779A-CCCE-4533-AD59-ADFE5E2C5AFD}" srcOrd="0" destOrd="0" presId="urn:microsoft.com/office/officeart/2005/8/layout/lProcess1"/>
    <dgm:cxn modelId="{D32989E8-A0F9-472D-99EF-0FC3213386A7}" type="presOf" srcId="{547C879B-BD89-47DA-974B-BF8F03511315}" destId="{41687831-7CFE-4CF1-A1E3-74F8417259A7}" srcOrd="0" destOrd="0" presId="urn:microsoft.com/office/officeart/2005/8/layout/lProcess1"/>
    <dgm:cxn modelId="{705ED23F-43A6-497B-908A-7A06D799F9EC}" type="presOf" srcId="{BC99CBE0-BF77-4116-ACF8-3BD8C813613E}" destId="{A6034619-B530-402C-95D2-B4C48F959256}" srcOrd="0" destOrd="0" presId="urn:microsoft.com/office/officeart/2005/8/layout/lProcess1"/>
    <dgm:cxn modelId="{A2BCC293-9443-4FD4-9C1D-1A549CA1D27A}" srcId="{547C879B-BD89-47DA-974B-BF8F03511315}" destId="{C8534DC1-1A5D-459B-9414-F85F23754931}" srcOrd="1" destOrd="0" parTransId="{BF8A4BA4-FFD6-4558-A8B9-6C283EDEE18D}" sibTransId="{6F13FF09-C532-498B-8DE2-19C076320758}"/>
    <dgm:cxn modelId="{4D74C2E5-D1D7-4466-91D0-E27689545911}" type="presOf" srcId="{F52D6262-DC39-4E96-8534-F98684220B35}" destId="{86488D22-B2D6-437C-8005-88CC235D33C9}" srcOrd="0" destOrd="0" presId="urn:microsoft.com/office/officeart/2005/8/layout/lProcess1"/>
    <dgm:cxn modelId="{7139B3A7-D25E-42EC-A766-01DB10127719}" type="presOf" srcId="{FC47B9CC-BF40-451B-8B5E-7F0424BB0162}" destId="{4BFDC96B-B8C4-4E7D-90BA-A75BD74264C0}" srcOrd="0" destOrd="0" presId="urn:microsoft.com/office/officeart/2005/8/layout/lProcess1"/>
    <dgm:cxn modelId="{8853C571-D0FD-4957-966C-6025C78F253F}" type="presOf" srcId="{A7532719-EC9D-46EF-BE64-765673BB52E8}" destId="{BD16981D-8C52-4F6C-9BCC-F1CE98C66A2A}" srcOrd="0" destOrd="0" presId="urn:microsoft.com/office/officeart/2005/8/layout/lProcess1"/>
    <dgm:cxn modelId="{AFCF8AF1-3AA9-4CCF-AC53-17B564BA0981}" type="presOf" srcId="{C9E0C044-BAF8-47AA-B997-CF43C6DA0F61}" destId="{0AC36183-2536-4401-BB9F-F2B634E9C8D3}" srcOrd="0" destOrd="0" presId="urn:microsoft.com/office/officeart/2005/8/layout/lProcess1"/>
    <dgm:cxn modelId="{EC2D3687-BA38-45D2-BAA0-E74BBBA20466}" srcId="{547C879B-BD89-47DA-974B-BF8F03511315}" destId="{C9E0C044-BAF8-47AA-B997-CF43C6DA0F61}" srcOrd="3" destOrd="0" parTransId="{675B9ECC-3808-4CBE-AEA1-CCD6D2E3D48E}" sibTransId="{BC99CBE0-BF77-4116-ACF8-3BD8C813613E}"/>
    <dgm:cxn modelId="{A1DF6F0D-3349-4930-BFC6-8D7DC5D6CCF0}" srcId="{547C879B-BD89-47DA-974B-BF8F03511315}" destId="{0C5EC09F-EA89-40DC-A811-F718BD2786AA}" srcOrd="4" destOrd="0" parTransId="{149D91DA-64F0-4E34-88A1-17C39CA5C564}" sibTransId="{34D83A1A-AEF5-4773-BEC8-C9094945E476}"/>
    <dgm:cxn modelId="{D6B4D2E6-050D-40DF-9C31-36C660482ED6}" type="presParOf" srcId="{BD16981D-8C52-4F6C-9BCC-F1CE98C66A2A}" destId="{F0661E4E-FE4A-417F-A0B6-FA301E77DE31}" srcOrd="0" destOrd="0" presId="urn:microsoft.com/office/officeart/2005/8/layout/lProcess1"/>
    <dgm:cxn modelId="{84EEC069-73F0-4523-A9A1-62F098046A81}" type="presParOf" srcId="{F0661E4E-FE4A-417F-A0B6-FA301E77DE31}" destId="{41687831-7CFE-4CF1-A1E3-74F8417259A7}" srcOrd="0" destOrd="0" presId="urn:microsoft.com/office/officeart/2005/8/layout/lProcess1"/>
    <dgm:cxn modelId="{5BFB3E85-238A-4B33-9FB0-14BB265FFEC1}" type="presParOf" srcId="{F0661E4E-FE4A-417F-A0B6-FA301E77DE31}" destId="{C069B9FA-8388-4D0A-9245-C1972C489BFE}" srcOrd="1" destOrd="0" presId="urn:microsoft.com/office/officeart/2005/8/layout/lProcess1"/>
    <dgm:cxn modelId="{2C5B9F49-1123-42F9-9F19-6A3ABD4C2A60}" type="presParOf" srcId="{F0661E4E-FE4A-417F-A0B6-FA301E77DE31}" destId="{66971F51-89CE-444C-95EB-C30B222FA872}" srcOrd="2" destOrd="0" presId="urn:microsoft.com/office/officeart/2005/8/layout/lProcess1"/>
    <dgm:cxn modelId="{79BBBFA1-9340-404C-B667-6F6091BDE2F1}" type="presParOf" srcId="{F0661E4E-FE4A-417F-A0B6-FA301E77DE31}" destId="{399EEFD6-EB49-4F76-8E26-D1B59CD33E58}" srcOrd="3" destOrd="0" presId="urn:microsoft.com/office/officeart/2005/8/layout/lProcess1"/>
    <dgm:cxn modelId="{D8436681-FD7D-4018-A6DA-C66EC3E8D6C2}" type="presParOf" srcId="{F0661E4E-FE4A-417F-A0B6-FA301E77DE31}" destId="{B62E779A-CCCE-4533-AD59-ADFE5E2C5AFD}" srcOrd="4" destOrd="0" presId="urn:microsoft.com/office/officeart/2005/8/layout/lProcess1"/>
    <dgm:cxn modelId="{801D0923-246C-4B0B-AB27-982F0DEAED23}" type="presParOf" srcId="{F0661E4E-FE4A-417F-A0B6-FA301E77DE31}" destId="{17979881-D13A-4AB2-ABBA-FC197392963A}" srcOrd="5" destOrd="0" presId="urn:microsoft.com/office/officeart/2005/8/layout/lProcess1"/>
    <dgm:cxn modelId="{16AEB92B-7F57-4DDB-9E0F-9887BCB3F0B5}" type="presParOf" srcId="{F0661E4E-FE4A-417F-A0B6-FA301E77DE31}" destId="{86488D22-B2D6-437C-8005-88CC235D33C9}" srcOrd="6" destOrd="0" presId="urn:microsoft.com/office/officeart/2005/8/layout/lProcess1"/>
    <dgm:cxn modelId="{E90E62EB-D3D3-49AB-A8EA-C3D50E64B0D7}" type="presParOf" srcId="{F0661E4E-FE4A-417F-A0B6-FA301E77DE31}" destId="{4BFDC96B-B8C4-4E7D-90BA-A75BD74264C0}" srcOrd="7" destOrd="0" presId="urn:microsoft.com/office/officeart/2005/8/layout/lProcess1"/>
    <dgm:cxn modelId="{E50010E8-8D82-49C9-896F-E9FCC97C2D50}" type="presParOf" srcId="{F0661E4E-FE4A-417F-A0B6-FA301E77DE31}" destId="{0AC36183-2536-4401-BB9F-F2B634E9C8D3}" srcOrd="8" destOrd="0" presId="urn:microsoft.com/office/officeart/2005/8/layout/lProcess1"/>
    <dgm:cxn modelId="{019B282C-E5F4-45EF-93F8-0B49462E2E2E}" type="presParOf" srcId="{F0661E4E-FE4A-417F-A0B6-FA301E77DE31}" destId="{A6034619-B530-402C-95D2-B4C48F959256}" srcOrd="9" destOrd="0" presId="urn:microsoft.com/office/officeart/2005/8/layout/lProcess1"/>
    <dgm:cxn modelId="{C9F58796-93AB-4522-B564-3E6CB67B1F72}" type="presParOf" srcId="{F0661E4E-FE4A-417F-A0B6-FA301E77DE31}" destId="{F95F696E-4774-4083-9FD9-7C745C35B7D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800" dirty="0" smtClean="0"/>
            <a:t>2G/3G Modem</a:t>
          </a:r>
          <a:endParaRPr lang="en-US" sz="18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Provides communication to the outside world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0A17FDF1-9D98-4656-BB59-156DC363BCD9}">
      <dgm:prSet custT="1"/>
      <dgm:spPr/>
      <dgm:t>
        <a:bodyPr/>
        <a:lstStyle/>
        <a:p>
          <a:pPr rtl="0"/>
          <a:r>
            <a:rPr lang="en-US" sz="1800" dirty="0" smtClean="0"/>
            <a:t>GPS</a:t>
          </a:r>
          <a:endParaRPr lang="en-US" sz="1800" dirty="0"/>
        </a:p>
      </dgm:t>
    </dgm:pt>
    <dgm:pt modelId="{160377DA-7A30-42EC-A128-49087C98CFEE}" type="parTrans" cxnId="{CB9838B1-03D5-4B1F-A246-675EA3D27D8A}">
      <dgm:prSet/>
      <dgm:spPr/>
      <dgm:t>
        <a:bodyPr/>
        <a:lstStyle/>
        <a:p>
          <a:endParaRPr lang="en-US"/>
        </a:p>
      </dgm:t>
    </dgm:pt>
    <dgm:pt modelId="{BAB2DC26-A6A6-406E-92A6-7FDD8901B127}" type="sibTrans" cxnId="{CB9838B1-03D5-4B1F-A246-675EA3D27D8A}">
      <dgm:prSet/>
      <dgm:spPr/>
      <dgm:t>
        <a:bodyPr/>
        <a:lstStyle/>
        <a:p>
          <a:endParaRPr lang="en-US"/>
        </a:p>
      </dgm:t>
    </dgm:pt>
    <dgm:pt modelId="{2501EADB-84BD-4E1A-9CEE-3E60ADCF883F}">
      <dgm:prSet custT="1"/>
      <dgm:spPr/>
      <dgm:t>
        <a:bodyPr/>
        <a:lstStyle/>
        <a:p>
          <a:r>
            <a:rPr lang="en-US" sz="1400" dirty="0" smtClean="0"/>
            <a:t>Provides positioning for on-board apps</a:t>
          </a:r>
          <a:endParaRPr lang="en-US" sz="1400" dirty="0"/>
        </a:p>
      </dgm:t>
    </dgm:pt>
    <dgm:pt modelId="{826719A2-E5A7-4A16-BAFF-1FD2C52BDA43}" type="parTrans" cxnId="{CDBB3B49-752A-4329-91A0-3A0C9E6EB709}">
      <dgm:prSet/>
      <dgm:spPr/>
      <dgm:t>
        <a:bodyPr/>
        <a:lstStyle/>
        <a:p>
          <a:endParaRPr lang="en-US"/>
        </a:p>
      </dgm:t>
    </dgm:pt>
    <dgm:pt modelId="{1EC6AB95-C4E3-432C-A338-EB0A2ED07C3E}" type="sibTrans" cxnId="{CDBB3B49-752A-4329-91A0-3A0C9E6EB709}">
      <dgm:prSet/>
      <dgm:spPr/>
      <dgm:t>
        <a:bodyPr/>
        <a:lstStyle/>
        <a:p>
          <a:endParaRPr lang="en-US"/>
        </a:p>
      </dgm:t>
    </dgm:pt>
    <dgm:pt modelId="{EB5D3844-1FB4-4D0E-84C8-BF802BDC79CB}">
      <dgm:prSet custT="1"/>
      <dgm:spPr/>
      <dgm:t>
        <a:bodyPr/>
        <a:lstStyle/>
        <a:p>
          <a:pPr rtl="0"/>
          <a:r>
            <a:rPr lang="en-US" sz="1800" dirty="0" smtClean="0"/>
            <a:t>Accelerometer</a:t>
          </a:r>
          <a:endParaRPr lang="en-US" sz="1800" dirty="0"/>
        </a:p>
      </dgm:t>
    </dgm:pt>
    <dgm:pt modelId="{30CC889D-581D-4536-ABE1-78F10B03E112}" type="parTrans" cxnId="{EC1DCF4C-45AA-48E3-A47D-80FA444AA985}">
      <dgm:prSet/>
      <dgm:spPr/>
      <dgm:t>
        <a:bodyPr/>
        <a:lstStyle/>
        <a:p>
          <a:endParaRPr lang="en-US"/>
        </a:p>
      </dgm:t>
    </dgm:pt>
    <dgm:pt modelId="{211F2E7E-F1F7-40A1-B175-977FEACC88A2}" type="sibTrans" cxnId="{EC1DCF4C-45AA-48E3-A47D-80FA444AA985}">
      <dgm:prSet/>
      <dgm:spPr/>
      <dgm:t>
        <a:bodyPr/>
        <a:lstStyle/>
        <a:p>
          <a:endParaRPr lang="en-US"/>
        </a:p>
      </dgm:t>
    </dgm:pt>
    <dgm:pt modelId="{D80205E3-7140-4315-96A2-B89AFE353BE5}">
      <dgm:prSet custT="1"/>
      <dgm:spPr/>
      <dgm:t>
        <a:bodyPr/>
        <a:lstStyle/>
        <a:p>
          <a:r>
            <a:rPr lang="en-US" sz="1400" dirty="0" smtClean="0"/>
            <a:t>Aids navigation and situational awareness</a:t>
          </a:r>
          <a:endParaRPr lang="en-US" sz="1400" dirty="0"/>
        </a:p>
      </dgm:t>
    </dgm:pt>
    <dgm:pt modelId="{E4632577-4675-4946-9DD7-C3A27B5E2B35}" type="parTrans" cxnId="{3ACC028A-1C32-428B-977A-91665CAD3529}">
      <dgm:prSet/>
      <dgm:spPr/>
      <dgm:t>
        <a:bodyPr/>
        <a:lstStyle/>
        <a:p>
          <a:endParaRPr lang="en-US"/>
        </a:p>
      </dgm:t>
    </dgm:pt>
    <dgm:pt modelId="{1623917E-43BB-4F8B-B41A-0558243EBBCE}" type="sibTrans" cxnId="{3ACC028A-1C32-428B-977A-91665CAD3529}">
      <dgm:prSet/>
      <dgm:spPr/>
      <dgm:t>
        <a:bodyPr/>
        <a:lstStyle/>
        <a:p>
          <a:endParaRPr lang="en-US"/>
        </a:p>
      </dgm:t>
    </dgm:pt>
    <dgm:pt modelId="{744C73BB-823E-4371-9989-55E705A21EB6}">
      <dgm:prSet custT="1"/>
      <dgm:spPr/>
      <dgm:t>
        <a:bodyPr/>
        <a:lstStyle/>
        <a:p>
          <a:pPr rtl="0"/>
          <a:r>
            <a:rPr lang="en-US" sz="1800" dirty="0" smtClean="0"/>
            <a:t>Single USB connection</a:t>
          </a:r>
          <a:endParaRPr lang="en-US" sz="1800" dirty="0"/>
        </a:p>
      </dgm:t>
    </dgm:pt>
    <dgm:pt modelId="{A63661C2-F825-4014-8C5D-B4CBB4549DE0}" type="parTrans" cxnId="{27B87465-EF1C-4FDF-8923-132AE24AE1B6}">
      <dgm:prSet/>
      <dgm:spPr/>
      <dgm:t>
        <a:bodyPr/>
        <a:lstStyle/>
        <a:p>
          <a:endParaRPr lang="en-US"/>
        </a:p>
      </dgm:t>
    </dgm:pt>
    <dgm:pt modelId="{42436B61-2D82-4D5A-8005-BD9BE69ADE4B}" type="sibTrans" cxnId="{27B87465-EF1C-4FDF-8923-132AE24AE1B6}">
      <dgm:prSet/>
      <dgm:spPr/>
      <dgm:t>
        <a:bodyPr/>
        <a:lstStyle/>
        <a:p>
          <a:endParaRPr lang="en-US"/>
        </a:p>
      </dgm:t>
    </dgm:pt>
    <dgm:pt modelId="{0F739010-2B28-4E5D-A054-54B0E0E00393}">
      <dgm:prSet custT="1"/>
      <dgm:spPr/>
      <dgm:t>
        <a:bodyPr/>
        <a:lstStyle/>
        <a:p>
          <a:r>
            <a:rPr lang="en-US" sz="1400" dirty="0" smtClean="0"/>
            <a:t>Clean data pipe and power between V2X and Raspberry Pi</a:t>
          </a:r>
          <a:endParaRPr lang="en-US" sz="1400" dirty="0"/>
        </a:p>
      </dgm:t>
    </dgm:pt>
    <dgm:pt modelId="{2AE85334-AAF0-4217-89D0-10639F57C5EC}" type="parTrans" cxnId="{738A274E-5409-4F7D-BADF-67A8A1E665F2}">
      <dgm:prSet/>
      <dgm:spPr/>
      <dgm:t>
        <a:bodyPr/>
        <a:lstStyle/>
        <a:p>
          <a:endParaRPr lang="en-US"/>
        </a:p>
      </dgm:t>
    </dgm:pt>
    <dgm:pt modelId="{481BAC74-AB2F-4256-9BDC-D46405025765}" type="sibTrans" cxnId="{738A274E-5409-4F7D-BADF-67A8A1E665F2}">
      <dgm:prSet/>
      <dgm:spPr/>
      <dgm:t>
        <a:bodyPr/>
        <a:lstStyle/>
        <a:p>
          <a:endParaRPr lang="en-US"/>
        </a:p>
      </dgm:t>
    </dgm:pt>
    <dgm:pt modelId="{A70E9063-773F-4C80-8C2F-CD3E81DCC0C0}">
      <dgm:prSet custT="1"/>
      <dgm:spPr/>
      <dgm:t>
        <a:bodyPr/>
        <a:lstStyle/>
        <a:p>
          <a:pPr rtl="0"/>
          <a:r>
            <a:rPr lang="en-US" sz="1800" dirty="0" smtClean="0"/>
            <a:t>Power Management</a:t>
          </a:r>
          <a:endParaRPr lang="en-US" sz="1800" dirty="0"/>
        </a:p>
      </dgm:t>
    </dgm:pt>
    <dgm:pt modelId="{B0EC7EC6-7CF4-4E96-9C82-422772118B3F}" type="parTrans" cxnId="{76CE666D-8276-457C-9C4E-2C401B8D3615}">
      <dgm:prSet/>
      <dgm:spPr/>
      <dgm:t>
        <a:bodyPr/>
        <a:lstStyle/>
        <a:p>
          <a:endParaRPr lang="en-US"/>
        </a:p>
      </dgm:t>
    </dgm:pt>
    <dgm:pt modelId="{BCD2BCCC-C405-4D9A-8F17-9DB2F04ABEE6}" type="sibTrans" cxnId="{76CE666D-8276-457C-9C4E-2C401B8D3615}">
      <dgm:prSet/>
      <dgm:spPr/>
      <dgm:t>
        <a:bodyPr/>
        <a:lstStyle/>
        <a:p>
          <a:endParaRPr lang="en-US"/>
        </a:p>
      </dgm:t>
    </dgm:pt>
    <dgm:pt modelId="{CABDADE5-0695-4021-9267-74F38B404F67}">
      <dgm:prSet custT="1"/>
      <dgm:spPr/>
      <dgm:t>
        <a:bodyPr/>
        <a:lstStyle/>
        <a:p>
          <a:r>
            <a:rPr lang="en-US" sz="1400" dirty="0" smtClean="0"/>
            <a:t>V2X board can wake up Raspberry Pi at a specific time, on OBD-II activation, or on a received </a:t>
          </a:r>
          <a:r>
            <a:rPr lang="en-US" sz="1400" b="0" dirty="0" smtClean="0"/>
            <a:t>SMS</a:t>
          </a:r>
          <a:endParaRPr lang="en-US" sz="1400" b="0" dirty="0"/>
        </a:p>
      </dgm:t>
    </dgm:pt>
    <dgm:pt modelId="{8F5291B9-68F9-4A30-A444-D55D7B619D45}" type="parTrans" cxnId="{A51E5AEB-AE95-4B3F-9279-9E5B4AF4AEC5}">
      <dgm:prSet/>
      <dgm:spPr/>
      <dgm:t>
        <a:bodyPr/>
        <a:lstStyle/>
        <a:p>
          <a:endParaRPr lang="en-US"/>
        </a:p>
      </dgm:t>
    </dgm:pt>
    <dgm:pt modelId="{9C1EE908-1345-481B-8B3F-AB96ABC8DC43}" type="sibTrans" cxnId="{A51E5AEB-AE95-4B3F-9279-9E5B4AF4AEC5}">
      <dgm:prSet/>
      <dgm:spPr/>
      <dgm:t>
        <a:bodyPr/>
        <a:lstStyle/>
        <a:p>
          <a:endParaRPr lang="en-US"/>
        </a:p>
      </dgm:t>
    </dgm:pt>
    <dgm:pt modelId="{BBF4085B-6DE2-4177-B44A-4BD4BF6D3863}">
      <dgm:prSet custT="1"/>
      <dgm:spPr/>
      <dgm:t>
        <a:bodyPr/>
        <a:lstStyle/>
        <a:p>
          <a:r>
            <a:rPr lang="en-US" sz="1800" b="0" dirty="0" smtClean="0"/>
            <a:t>Open Source and Hardware</a:t>
          </a:r>
          <a:endParaRPr lang="en-US" sz="1800" b="0" dirty="0"/>
        </a:p>
      </dgm:t>
    </dgm:pt>
    <dgm:pt modelId="{5A87B287-7250-4CF4-8F2A-745DDC5783B4}" type="parTrans" cxnId="{2C4E1EDB-9BCC-4109-B811-348EF6A6E78B}">
      <dgm:prSet/>
      <dgm:spPr/>
      <dgm:t>
        <a:bodyPr/>
        <a:lstStyle/>
        <a:p>
          <a:endParaRPr lang="en-US"/>
        </a:p>
      </dgm:t>
    </dgm:pt>
    <dgm:pt modelId="{DEB23736-3E61-45C2-BDC9-D269C454ED64}" type="sibTrans" cxnId="{2C4E1EDB-9BCC-4109-B811-348EF6A6E78B}">
      <dgm:prSet/>
      <dgm:spPr/>
      <dgm:t>
        <a:bodyPr/>
        <a:lstStyle/>
        <a:p>
          <a:endParaRPr lang="en-US"/>
        </a:p>
      </dgm:t>
    </dgm:pt>
    <dgm:pt modelId="{2F52A2BB-E513-4B1B-A3B9-8B3B3C984666}">
      <dgm:prSet custT="1"/>
      <dgm:spPr/>
      <dgm:t>
        <a:bodyPr/>
        <a:lstStyle/>
        <a:p>
          <a:r>
            <a:rPr lang="en-US" sz="1400" b="0" dirty="0" smtClean="0"/>
            <a:t>All hardware design and associated software is open source licensed </a:t>
          </a:r>
          <a:endParaRPr lang="en-US" sz="1400" b="0" dirty="0"/>
        </a:p>
      </dgm:t>
    </dgm:pt>
    <dgm:pt modelId="{16146537-BCE0-48E9-8340-5501DD62927C}" type="parTrans" cxnId="{3673FA43-81AD-4337-822F-0DC29210F34B}">
      <dgm:prSet/>
      <dgm:spPr/>
      <dgm:t>
        <a:bodyPr/>
        <a:lstStyle/>
        <a:p>
          <a:endParaRPr lang="en-US"/>
        </a:p>
      </dgm:t>
    </dgm:pt>
    <dgm:pt modelId="{61698C3D-1015-4E13-A205-E76E0715B0D5}" type="sibTrans" cxnId="{3673FA43-81AD-4337-822F-0DC29210F34B}">
      <dgm:prSet/>
      <dgm:spPr/>
      <dgm:t>
        <a:bodyPr/>
        <a:lstStyle/>
        <a:p>
          <a:endParaRPr lang="en-US"/>
        </a:p>
      </dgm:t>
    </dgm:pt>
    <dgm:pt modelId="{7110BCAB-9A60-40AB-A3AE-4E996D28E1B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C9C80-0996-43C0-A67C-234F868D3C54}" type="pres">
      <dgm:prSet presAssocID="{3AF7CB96-213C-4DD9-9D57-A92CD8350B17}" presName="linNode" presStyleCnt="0"/>
      <dgm:spPr/>
    </dgm:pt>
    <dgm:pt modelId="{0DDE2CB5-E40F-43D5-9DC2-FA003253A769}" type="pres">
      <dgm:prSet presAssocID="{3AF7CB96-213C-4DD9-9D57-A92CD8350B1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7D773-2BCB-41EC-9087-6CDD0F6143EB}" type="pres">
      <dgm:prSet presAssocID="{3AF7CB96-213C-4DD9-9D57-A92CD8350B1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AAE0B-18E8-46E0-9ED3-5F39DB91C25D}" type="pres">
      <dgm:prSet presAssocID="{06D98CB0-8A81-40D2-BBBF-DD3886406BD5}" presName="sp" presStyleCnt="0"/>
      <dgm:spPr/>
    </dgm:pt>
    <dgm:pt modelId="{19B8A8D4-F4A4-4492-B1EB-F72BB04099DC}" type="pres">
      <dgm:prSet presAssocID="{0A17FDF1-9D98-4656-BB59-156DC363BCD9}" presName="linNode" presStyleCnt="0"/>
      <dgm:spPr/>
    </dgm:pt>
    <dgm:pt modelId="{35D1B192-0F9E-4E7F-BE75-4F23C8E66FEB}" type="pres">
      <dgm:prSet presAssocID="{0A17FDF1-9D98-4656-BB59-156DC363BCD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4AAD-FC52-4F5C-BAAB-35DE409BB299}" type="pres">
      <dgm:prSet presAssocID="{0A17FDF1-9D98-4656-BB59-156DC363BCD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9E9E-AF01-4E5D-9E01-8D569E0BCFD3}" type="pres">
      <dgm:prSet presAssocID="{BAB2DC26-A6A6-406E-92A6-7FDD8901B127}" presName="sp" presStyleCnt="0"/>
      <dgm:spPr/>
    </dgm:pt>
    <dgm:pt modelId="{121E4105-F961-4497-B5B9-6662FEC5E6A0}" type="pres">
      <dgm:prSet presAssocID="{EB5D3844-1FB4-4D0E-84C8-BF802BDC79CB}" presName="linNode" presStyleCnt="0"/>
      <dgm:spPr/>
    </dgm:pt>
    <dgm:pt modelId="{F8EF23BA-323A-4B73-8A29-EA44537EA2FF}" type="pres">
      <dgm:prSet presAssocID="{EB5D3844-1FB4-4D0E-84C8-BF802BDC79C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C09F4-874E-49F2-8470-43091A4C0FC4}" type="pres">
      <dgm:prSet presAssocID="{EB5D3844-1FB4-4D0E-84C8-BF802BDC79C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576-DA70-499F-8022-0C0ED5322142}" type="pres">
      <dgm:prSet presAssocID="{211F2E7E-F1F7-40A1-B175-977FEACC88A2}" presName="sp" presStyleCnt="0"/>
      <dgm:spPr/>
    </dgm:pt>
    <dgm:pt modelId="{157B02D5-1698-4F5F-B934-5EE0DB81FAB0}" type="pres">
      <dgm:prSet presAssocID="{744C73BB-823E-4371-9989-55E705A21EB6}" presName="linNode" presStyleCnt="0"/>
      <dgm:spPr/>
    </dgm:pt>
    <dgm:pt modelId="{456FDAAC-B132-4ED8-922C-F11836E48F29}" type="pres">
      <dgm:prSet presAssocID="{744C73BB-823E-4371-9989-55E705A21EB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AE339-8622-4941-8DF2-2FC524028C47}" type="pres">
      <dgm:prSet presAssocID="{744C73BB-823E-4371-9989-55E705A21EB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F1AE-6C9F-4B16-9294-7252F7E961DD}" type="pres">
      <dgm:prSet presAssocID="{42436B61-2D82-4D5A-8005-BD9BE69ADE4B}" presName="sp" presStyleCnt="0"/>
      <dgm:spPr/>
    </dgm:pt>
    <dgm:pt modelId="{F855D74A-7FAD-41C5-AA0C-A8071A3256B9}" type="pres">
      <dgm:prSet presAssocID="{A70E9063-773F-4C80-8C2F-CD3E81DCC0C0}" presName="linNode" presStyleCnt="0"/>
      <dgm:spPr/>
    </dgm:pt>
    <dgm:pt modelId="{77EE4FDE-DD44-4B60-AF14-A2DA20CB908A}" type="pres">
      <dgm:prSet presAssocID="{A70E9063-773F-4C80-8C2F-CD3E81DCC0C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E1AF-137B-448B-89A4-B570A94A98B1}" type="pres">
      <dgm:prSet presAssocID="{A70E9063-773F-4C80-8C2F-CD3E81DCC0C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A2CDC-98B0-49E2-9C66-6BD9A306399B}" type="pres">
      <dgm:prSet presAssocID="{BCD2BCCC-C405-4D9A-8F17-9DB2F04ABEE6}" presName="sp" presStyleCnt="0"/>
      <dgm:spPr/>
    </dgm:pt>
    <dgm:pt modelId="{5D0CB5EB-37AC-47C4-8ABD-1556F6E82E46}" type="pres">
      <dgm:prSet presAssocID="{BBF4085B-6DE2-4177-B44A-4BD4BF6D3863}" presName="linNode" presStyleCnt="0"/>
      <dgm:spPr/>
    </dgm:pt>
    <dgm:pt modelId="{695570F2-829B-4ECB-A900-CA2141524AF4}" type="pres">
      <dgm:prSet presAssocID="{BBF4085B-6DE2-4177-B44A-4BD4BF6D386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69E98-767B-4444-B26C-8E2204D327F3}" type="pres">
      <dgm:prSet presAssocID="{BBF4085B-6DE2-4177-B44A-4BD4BF6D386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99022-15C1-4ED8-959C-766604EFD036}" srcId="{A7532719-EC9D-46EF-BE64-765673BB52E8}" destId="{3AF7CB96-213C-4DD9-9D57-A92CD8350B17}" srcOrd="0" destOrd="0" parTransId="{5E464D2D-F10F-4F8E-A15D-459FDFFC4BB2}" sibTransId="{06D98CB0-8A81-40D2-BBBF-DD3886406BD5}"/>
    <dgm:cxn modelId="{A4D49EAA-186B-4671-8E6E-BCFB2F3F6B1B}" srcId="{3AF7CB96-213C-4DD9-9D57-A92CD8350B17}" destId="{A28522D9-D29E-4404-8DB3-C04171445AA5}" srcOrd="0" destOrd="0" parTransId="{6E3CA8DE-8CCA-4869-AE79-A0E1F7D4F6B6}" sibTransId="{116B9D47-9488-4AB4-A17C-EDE91C0EDEE5}"/>
    <dgm:cxn modelId="{79A1577C-9AC5-4671-B2C2-0F8DC73E06BE}" type="presOf" srcId="{0A17FDF1-9D98-4656-BB59-156DC363BCD9}" destId="{35D1B192-0F9E-4E7F-BE75-4F23C8E66FEB}" srcOrd="0" destOrd="0" presId="urn:microsoft.com/office/officeart/2005/8/layout/vList5"/>
    <dgm:cxn modelId="{3241764C-ACC5-4884-892F-FEB37E7B5866}" type="presOf" srcId="{0F739010-2B28-4E5D-A054-54B0E0E00393}" destId="{283AE339-8622-4941-8DF2-2FC524028C47}" srcOrd="0" destOrd="0" presId="urn:microsoft.com/office/officeart/2005/8/layout/vList5"/>
    <dgm:cxn modelId="{CDBB3B49-752A-4329-91A0-3A0C9E6EB709}" srcId="{0A17FDF1-9D98-4656-BB59-156DC363BCD9}" destId="{2501EADB-84BD-4E1A-9CEE-3E60ADCF883F}" srcOrd="0" destOrd="0" parTransId="{826719A2-E5A7-4A16-BAFF-1FD2C52BDA43}" sibTransId="{1EC6AB95-C4E3-432C-A338-EB0A2ED07C3E}"/>
    <dgm:cxn modelId="{BB1A1F25-BB0C-476B-82D7-F19EF842F90B}" type="presOf" srcId="{CABDADE5-0695-4021-9267-74F38B404F67}" destId="{BBC6E1AF-137B-448B-89A4-B570A94A98B1}" srcOrd="0" destOrd="0" presId="urn:microsoft.com/office/officeart/2005/8/layout/vList5"/>
    <dgm:cxn modelId="{3ACC028A-1C32-428B-977A-91665CAD3529}" srcId="{EB5D3844-1FB4-4D0E-84C8-BF802BDC79CB}" destId="{D80205E3-7140-4315-96A2-B89AFE353BE5}" srcOrd="0" destOrd="0" parTransId="{E4632577-4675-4946-9DD7-C3A27B5E2B35}" sibTransId="{1623917E-43BB-4F8B-B41A-0558243EBBCE}"/>
    <dgm:cxn modelId="{35A3C2F8-16F3-49FD-B1CF-B4D17FC9A407}" type="presOf" srcId="{A70E9063-773F-4C80-8C2F-CD3E81DCC0C0}" destId="{77EE4FDE-DD44-4B60-AF14-A2DA20CB908A}" srcOrd="0" destOrd="0" presId="urn:microsoft.com/office/officeart/2005/8/layout/vList5"/>
    <dgm:cxn modelId="{87C28934-7E14-429F-8AFA-6F983B443533}" type="presOf" srcId="{2501EADB-84BD-4E1A-9CEE-3E60ADCF883F}" destId="{02444AAD-FC52-4F5C-BAAB-35DE409BB299}" srcOrd="0" destOrd="0" presId="urn:microsoft.com/office/officeart/2005/8/layout/vList5"/>
    <dgm:cxn modelId="{EC3996E2-3075-4280-BF91-1A011E8BA225}" type="presOf" srcId="{A7532719-EC9D-46EF-BE64-765673BB52E8}" destId="{7110BCAB-9A60-40AB-A3AE-4E996D28E1BA}" srcOrd="0" destOrd="0" presId="urn:microsoft.com/office/officeart/2005/8/layout/vList5"/>
    <dgm:cxn modelId="{27B87465-EF1C-4FDF-8923-132AE24AE1B6}" srcId="{A7532719-EC9D-46EF-BE64-765673BB52E8}" destId="{744C73BB-823E-4371-9989-55E705A21EB6}" srcOrd="3" destOrd="0" parTransId="{A63661C2-F825-4014-8C5D-B4CBB4549DE0}" sibTransId="{42436B61-2D82-4D5A-8005-BD9BE69ADE4B}"/>
    <dgm:cxn modelId="{3673FA43-81AD-4337-822F-0DC29210F34B}" srcId="{BBF4085B-6DE2-4177-B44A-4BD4BF6D3863}" destId="{2F52A2BB-E513-4B1B-A3B9-8B3B3C984666}" srcOrd="0" destOrd="0" parTransId="{16146537-BCE0-48E9-8340-5501DD62927C}" sibTransId="{61698C3D-1015-4E13-A205-E76E0715B0D5}"/>
    <dgm:cxn modelId="{76CE666D-8276-457C-9C4E-2C401B8D3615}" srcId="{A7532719-EC9D-46EF-BE64-765673BB52E8}" destId="{A70E9063-773F-4C80-8C2F-CD3E81DCC0C0}" srcOrd="4" destOrd="0" parTransId="{B0EC7EC6-7CF4-4E96-9C82-422772118B3F}" sibTransId="{BCD2BCCC-C405-4D9A-8F17-9DB2F04ABEE6}"/>
    <dgm:cxn modelId="{EC1DCF4C-45AA-48E3-A47D-80FA444AA985}" srcId="{A7532719-EC9D-46EF-BE64-765673BB52E8}" destId="{EB5D3844-1FB4-4D0E-84C8-BF802BDC79CB}" srcOrd="2" destOrd="0" parTransId="{30CC889D-581D-4536-ABE1-78F10B03E112}" sibTransId="{211F2E7E-F1F7-40A1-B175-977FEACC88A2}"/>
    <dgm:cxn modelId="{CAC0584A-F611-486B-BE18-45606F7AC954}" type="presOf" srcId="{EB5D3844-1FB4-4D0E-84C8-BF802BDC79CB}" destId="{F8EF23BA-323A-4B73-8A29-EA44537EA2FF}" srcOrd="0" destOrd="0" presId="urn:microsoft.com/office/officeart/2005/8/layout/vList5"/>
    <dgm:cxn modelId="{738A274E-5409-4F7D-BADF-67A8A1E665F2}" srcId="{744C73BB-823E-4371-9989-55E705A21EB6}" destId="{0F739010-2B28-4E5D-A054-54B0E0E00393}" srcOrd="0" destOrd="0" parTransId="{2AE85334-AAF0-4217-89D0-10639F57C5EC}" sibTransId="{481BAC74-AB2F-4256-9BDC-D46405025765}"/>
    <dgm:cxn modelId="{2C4E1EDB-9BCC-4109-B811-348EF6A6E78B}" srcId="{A7532719-EC9D-46EF-BE64-765673BB52E8}" destId="{BBF4085B-6DE2-4177-B44A-4BD4BF6D3863}" srcOrd="5" destOrd="0" parTransId="{5A87B287-7250-4CF4-8F2A-745DDC5783B4}" sibTransId="{DEB23736-3E61-45C2-BDC9-D269C454ED64}"/>
    <dgm:cxn modelId="{AEA0788A-1329-4234-88DA-39E9737F2A17}" type="presOf" srcId="{D80205E3-7140-4315-96A2-B89AFE353BE5}" destId="{0B0C09F4-874E-49F2-8470-43091A4C0FC4}" srcOrd="0" destOrd="0" presId="urn:microsoft.com/office/officeart/2005/8/layout/vList5"/>
    <dgm:cxn modelId="{FED10BB9-18A6-4282-AB14-F6E5711B54F1}" type="presOf" srcId="{BBF4085B-6DE2-4177-B44A-4BD4BF6D3863}" destId="{695570F2-829B-4ECB-A900-CA2141524AF4}" srcOrd="0" destOrd="0" presId="urn:microsoft.com/office/officeart/2005/8/layout/vList5"/>
    <dgm:cxn modelId="{B277FE60-E3C2-445A-B99A-6A10FAA0DD4D}" type="presOf" srcId="{3AF7CB96-213C-4DD9-9D57-A92CD8350B17}" destId="{0DDE2CB5-E40F-43D5-9DC2-FA003253A769}" srcOrd="0" destOrd="0" presId="urn:microsoft.com/office/officeart/2005/8/layout/vList5"/>
    <dgm:cxn modelId="{CB9838B1-03D5-4B1F-A246-675EA3D27D8A}" srcId="{A7532719-EC9D-46EF-BE64-765673BB52E8}" destId="{0A17FDF1-9D98-4656-BB59-156DC363BCD9}" srcOrd="1" destOrd="0" parTransId="{160377DA-7A30-42EC-A128-49087C98CFEE}" sibTransId="{BAB2DC26-A6A6-406E-92A6-7FDD8901B127}"/>
    <dgm:cxn modelId="{A51E5AEB-AE95-4B3F-9279-9E5B4AF4AEC5}" srcId="{A70E9063-773F-4C80-8C2F-CD3E81DCC0C0}" destId="{CABDADE5-0695-4021-9267-74F38B404F67}" srcOrd="0" destOrd="0" parTransId="{8F5291B9-68F9-4A30-A444-D55D7B619D45}" sibTransId="{9C1EE908-1345-481B-8B3F-AB96ABC8DC43}"/>
    <dgm:cxn modelId="{C0DC08CF-9E36-4107-B454-7B1CA28D7E2A}" type="presOf" srcId="{744C73BB-823E-4371-9989-55E705A21EB6}" destId="{456FDAAC-B132-4ED8-922C-F11836E48F29}" srcOrd="0" destOrd="0" presId="urn:microsoft.com/office/officeart/2005/8/layout/vList5"/>
    <dgm:cxn modelId="{BDFFC948-9CE0-4A06-B782-BE042E98FCE2}" type="presOf" srcId="{2F52A2BB-E513-4B1B-A3B9-8B3B3C984666}" destId="{1E669E98-767B-4444-B26C-8E2204D327F3}" srcOrd="0" destOrd="0" presId="urn:microsoft.com/office/officeart/2005/8/layout/vList5"/>
    <dgm:cxn modelId="{C39A54E8-1E77-4D2A-B6F7-984B62642EC1}" type="presOf" srcId="{A28522D9-D29E-4404-8DB3-C04171445AA5}" destId="{CE87D773-2BCB-41EC-9087-6CDD0F6143EB}" srcOrd="0" destOrd="0" presId="urn:microsoft.com/office/officeart/2005/8/layout/vList5"/>
    <dgm:cxn modelId="{3ED662B2-EBDC-4684-8BBD-FF9ABC4731C5}" type="presParOf" srcId="{7110BCAB-9A60-40AB-A3AE-4E996D28E1BA}" destId="{10EC9C80-0996-43C0-A67C-234F868D3C54}" srcOrd="0" destOrd="0" presId="urn:microsoft.com/office/officeart/2005/8/layout/vList5"/>
    <dgm:cxn modelId="{BF3FDC64-4422-41F5-AAFB-9D1858B9A42D}" type="presParOf" srcId="{10EC9C80-0996-43C0-A67C-234F868D3C54}" destId="{0DDE2CB5-E40F-43D5-9DC2-FA003253A769}" srcOrd="0" destOrd="0" presId="urn:microsoft.com/office/officeart/2005/8/layout/vList5"/>
    <dgm:cxn modelId="{C71A42C7-6296-43B7-85B0-5947BE61B1EC}" type="presParOf" srcId="{10EC9C80-0996-43C0-A67C-234F868D3C54}" destId="{CE87D773-2BCB-41EC-9087-6CDD0F6143EB}" srcOrd="1" destOrd="0" presId="urn:microsoft.com/office/officeart/2005/8/layout/vList5"/>
    <dgm:cxn modelId="{83D1F26E-C48E-411A-91D7-651BD8793F6F}" type="presParOf" srcId="{7110BCAB-9A60-40AB-A3AE-4E996D28E1BA}" destId="{59AAAE0B-18E8-46E0-9ED3-5F39DB91C25D}" srcOrd="1" destOrd="0" presId="urn:microsoft.com/office/officeart/2005/8/layout/vList5"/>
    <dgm:cxn modelId="{E9B90DE2-4FF2-4D08-83A9-0FCE3EDBD286}" type="presParOf" srcId="{7110BCAB-9A60-40AB-A3AE-4E996D28E1BA}" destId="{19B8A8D4-F4A4-4492-B1EB-F72BB04099DC}" srcOrd="2" destOrd="0" presId="urn:microsoft.com/office/officeart/2005/8/layout/vList5"/>
    <dgm:cxn modelId="{65E3E17B-3AEF-4319-A0DA-14FE9FA2E6B8}" type="presParOf" srcId="{19B8A8D4-F4A4-4492-B1EB-F72BB04099DC}" destId="{35D1B192-0F9E-4E7F-BE75-4F23C8E66FEB}" srcOrd="0" destOrd="0" presId="urn:microsoft.com/office/officeart/2005/8/layout/vList5"/>
    <dgm:cxn modelId="{9B3A5046-E716-4866-83F0-A20166B347C4}" type="presParOf" srcId="{19B8A8D4-F4A4-4492-B1EB-F72BB04099DC}" destId="{02444AAD-FC52-4F5C-BAAB-35DE409BB299}" srcOrd="1" destOrd="0" presId="urn:microsoft.com/office/officeart/2005/8/layout/vList5"/>
    <dgm:cxn modelId="{A67CE4C4-F6D7-43F7-AAC3-3E04747B63E7}" type="presParOf" srcId="{7110BCAB-9A60-40AB-A3AE-4E996D28E1BA}" destId="{A9569E9E-AF01-4E5D-9E01-8D569E0BCFD3}" srcOrd="3" destOrd="0" presId="urn:microsoft.com/office/officeart/2005/8/layout/vList5"/>
    <dgm:cxn modelId="{E0045F35-3B3A-409F-BAFA-FA24258E5C2A}" type="presParOf" srcId="{7110BCAB-9A60-40AB-A3AE-4E996D28E1BA}" destId="{121E4105-F961-4497-B5B9-6662FEC5E6A0}" srcOrd="4" destOrd="0" presId="urn:microsoft.com/office/officeart/2005/8/layout/vList5"/>
    <dgm:cxn modelId="{A806EF84-8D3A-4107-B19F-695FDD567B83}" type="presParOf" srcId="{121E4105-F961-4497-B5B9-6662FEC5E6A0}" destId="{F8EF23BA-323A-4B73-8A29-EA44537EA2FF}" srcOrd="0" destOrd="0" presId="urn:microsoft.com/office/officeart/2005/8/layout/vList5"/>
    <dgm:cxn modelId="{B50E34AD-CEE1-43E9-8CA8-FDADB38D25D3}" type="presParOf" srcId="{121E4105-F961-4497-B5B9-6662FEC5E6A0}" destId="{0B0C09F4-874E-49F2-8470-43091A4C0FC4}" srcOrd="1" destOrd="0" presId="urn:microsoft.com/office/officeart/2005/8/layout/vList5"/>
    <dgm:cxn modelId="{21565F42-EDD2-4340-9372-F34D29C4BCD4}" type="presParOf" srcId="{7110BCAB-9A60-40AB-A3AE-4E996D28E1BA}" destId="{DDF25576-DA70-499F-8022-0C0ED5322142}" srcOrd="5" destOrd="0" presId="urn:microsoft.com/office/officeart/2005/8/layout/vList5"/>
    <dgm:cxn modelId="{D06E6B04-C79F-4EDD-B409-53647C59D03C}" type="presParOf" srcId="{7110BCAB-9A60-40AB-A3AE-4E996D28E1BA}" destId="{157B02D5-1698-4F5F-B934-5EE0DB81FAB0}" srcOrd="6" destOrd="0" presId="urn:microsoft.com/office/officeart/2005/8/layout/vList5"/>
    <dgm:cxn modelId="{96DC8F02-F2A6-497B-A59B-84F4089B8147}" type="presParOf" srcId="{157B02D5-1698-4F5F-B934-5EE0DB81FAB0}" destId="{456FDAAC-B132-4ED8-922C-F11836E48F29}" srcOrd="0" destOrd="0" presId="urn:microsoft.com/office/officeart/2005/8/layout/vList5"/>
    <dgm:cxn modelId="{3BC44D1A-D431-447E-AABA-5FD73DC6545C}" type="presParOf" srcId="{157B02D5-1698-4F5F-B934-5EE0DB81FAB0}" destId="{283AE339-8622-4941-8DF2-2FC524028C47}" srcOrd="1" destOrd="0" presId="urn:microsoft.com/office/officeart/2005/8/layout/vList5"/>
    <dgm:cxn modelId="{5864E36E-F53D-471A-81C0-79359920F0F3}" type="presParOf" srcId="{7110BCAB-9A60-40AB-A3AE-4E996D28E1BA}" destId="{529BF1AE-6C9F-4B16-9294-7252F7E961DD}" srcOrd="7" destOrd="0" presId="urn:microsoft.com/office/officeart/2005/8/layout/vList5"/>
    <dgm:cxn modelId="{122A4711-12C6-489A-9BF2-9E61352147AF}" type="presParOf" srcId="{7110BCAB-9A60-40AB-A3AE-4E996D28E1BA}" destId="{F855D74A-7FAD-41C5-AA0C-A8071A3256B9}" srcOrd="8" destOrd="0" presId="urn:microsoft.com/office/officeart/2005/8/layout/vList5"/>
    <dgm:cxn modelId="{8D8D91B7-EBC0-4794-B518-257BDAD5DD5A}" type="presParOf" srcId="{F855D74A-7FAD-41C5-AA0C-A8071A3256B9}" destId="{77EE4FDE-DD44-4B60-AF14-A2DA20CB908A}" srcOrd="0" destOrd="0" presId="urn:microsoft.com/office/officeart/2005/8/layout/vList5"/>
    <dgm:cxn modelId="{ED8D31A2-FB9A-4AF3-842E-4270205808E0}" type="presParOf" srcId="{F855D74A-7FAD-41C5-AA0C-A8071A3256B9}" destId="{BBC6E1AF-137B-448B-89A4-B570A94A98B1}" srcOrd="1" destOrd="0" presId="urn:microsoft.com/office/officeart/2005/8/layout/vList5"/>
    <dgm:cxn modelId="{FB0F5DC0-D15E-450A-ACC2-A010C84C02CB}" type="presParOf" srcId="{7110BCAB-9A60-40AB-A3AE-4E996D28E1BA}" destId="{3CEA2CDC-98B0-49E2-9C66-6BD9A306399B}" srcOrd="9" destOrd="0" presId="urn:microsoft.com/office/officeart/2005/8/layout/vList5"/>
    <dgm:cxn modelId="{F1B6F7DE-B546-4B39-85D9-56D6C97E39D9}" type="presParOf" srcId="{7110BCAB-9A60-40AB-A3AE-4E996D28E1BA}" destId="{5D0CB5EB-37AC-47C4-8ABD-1556F6E82E46}" srcOrd="10" destOrd="0" presId="urn:microsoft.com/office/officeart/2005/8/layout/vList5"/>
    <dgm:cxn modelId="{FE9F84F1-E010-44B4-936D-09D7A180C464}" type="presParOf" srcId="{5D0CB5EB-37AC-47C4-8ABD-1556F6E82E46}" destId="{695570F2-829B-4ECB-A900-CA2141524AF4}" srcOrd="0" destOrd="0" presId="urn:microsoft.com/office/officeart/2005/8/layout/vList5"/>
    <dgm:cxn modelId="{0F6C5278-3A9D-4B3B-A7CE-EC7329DB9C76}" type="presParOf" srcId="{5D0CB5EB-37AC-47C4-8ABD-1556F6E82E46}" destId="{1E669E98-767B-4444-B26C-8E2204D327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800" dirty="0" smtClean="0"/>
            <a:t>V2X Board with SIM</a:t>
          </a:r>
          <a:endParaRPr lang="en-US" sz="18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Turn-key system with mobile subscription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0A17FDF1-9D98-4656-BB59-156DC363BCD9}">
      <dgm:prSet custT="1"/>
      <dgm:spPr/>
      <dgm:t>
        <a:bodyPr/>
        <a:lstStyle/>
        <a:p>
          <a:pPr rtl="0"/>
          <a:r>
            <a:rPr lang="en-US" sz="1800" dirty="0" err="1" smtClean="0"/>
            <a:t>RasPi</a:t>
          </a:r>
          <a:r>
            <a:rPr lang="en-US" sz="1800" dirty="0" smtClean="0"/>
            <a:t> RVI</a:t>
          </a:r>
          <a:endParaRPr lang="en-US" sz="1800" dirty="0"/>
        </a:p>
      </dgm:t>
    </dgm:pt>
    <dgm:pt modelId="{160377DA-7A30-42EC-A128-49087C98CFEE}" type="parTrans" cxnId="{CB9838B1-03D5-4B1F-A246-675EA3D27D8A}">
      <dgm:prSet/>
      <dgm:spPr/>
      <dgm:t>
        <a:bodyPr/>
        <a:lstStyle/>
        <a:p>
          <a:endParaRPr lang="en-US"/>
        </a:p>
      </dgm:t>
    </dgm:pt>
    <dgm:pt modelId="{BAB2DC26-A6A6-406E-92A6-7FDD8901B127}" type="sibTrans" cxnId="{CB9838B1-03D5-4B1F-A246-675EA3D27D8A}">
      <dgm:prSet/>
      <dgm:spPr/>
      <dgm:t>
        <a:bodyPr/>
        <a:lstStyle/>
        <a:p>
          <a:endParaRPr lang="en-US"/>
        </a:p>
      </dgm:t>
    </dgm:pt>
    <dgm:pt modelId="{2501EADB-84BD-4E1A-9CEE-3E60ADCF883F}">
      <dgm:prSet custT="1"/>
      <dgm:spPr/>
      <dgm:t>
        <a:bodyPr/>
        <a:lstStyle/>
        <a:p>
          <a:r>
            <a:rPr lang="en-US" sz="1400" dirty="0" smtClean="0"/>
            <a:t>Specific RVI configured to use M2M modem of V2X board</a:t>
          </a:r>
          <a:endParaRPr lang="en-US" sz="1400" dirty="0"/>
        </a:p>
      </dgm:t>
    </dgm:pt>
    <dgm:pt modelId="{826719A2-E5A7-4A16-BAFF-1FD2C52BDA43}" type="parTrans" cxnId="{CDBB3B49-752A-4329-91A0-3A0C9E6EB709}">
      <dgm:prSet/>
      <dgm:spPr/>
      <dgm:t>
        <a:bodyPr/>
        <a:lstStyle/>
        <a:p>
          <a:endParaRPr lang="en-US"/>
        </a:p>
      </dgm:t>
    </dgm:pt>
    <dgm:pt modelId="{1EC6AB95-C4E3-432C-A338-EB0A2ED07C3E}" type="sibTrans" cxnId="{CDBB3B49-752A-4329-91A0-3A0C9E6EB709}">
      <dgm:prSet/>
      <dgm:spPr/>
      <dgm:t>
        <a:bodyPr/>
        <a:lstStyle/>
        <a:p>
          <a:endParaRPr lang="en-US"/>
        </a:p>
      </dgm:t>
    </dgm:pt>
    <dgm:pt modelId="{EB5D3844-1FB4-4D0E-84C8-BF802BDC79CB}">
      <dgm:prSet custT="1"/>
      <dgm:spPr/>
      <dgm:t>
        <a:bodyPr/>
        <a:lstStyle/>
        <a:p>
          <a:pPr rtl="0"/>
          <a:r>
            <a:rPr lang="en-US" sz="1800" dirty="0" smtClean="0"/>
            <a:t>Python Libraries</a:t>
          </a:r>
          <a:endParaRPr lang="en-US" sz="1800" dirty="0"/>
        </a:p>
      </dgm:t>
    </dgm:pt>
    <dgm:pt modelId="{30CC889D-581D-4536-ABE1-78F10B03E112}" type="parTrans" cxnId="{EC1DCF4C-45AA-48E3-A47D-80FA444AA985}">
      <dgm:prSet/>
      <dgm:spPr/>
      <dgm:t>
        <a:bodyPr/>
        <a:lstStyle/>
        <a:p>
          <a:endParaRPr lang="en-US"/>
        </a:p>
      </dgm:t>
    </dgm:pt>
    <dgm:pt modelId="{211F2E7E-F1F7-40A1-B175-977FEACC88A2}" type="sibTrans" cxnId="{EC1DCF4C-45AA-48E3-A47D-80FA444AA985}">
      <dgm:prSet/>
      <dgm:spPr/>
      <dgm:t>
        <a:bodyPr/>
        <a:lstStyle/>
        <a:p>
          <a:endParaRPr lang="en-US"/>
        </a:p>
      </dgm:t>
    </dgm:pt>
    <dgm:pt modelId="{D80205E3-7140-4315-96A2-B89AFE353BE5}">
      <dgm:prSet custT="1"/>
      <dgm:spPr/>
      <dgm:t>
        <a:bodyPr/>
        <a:lstStyle/>
        <a:p>
          <a:r>
            <a:rPr lang="en-US" sz="1400" dirty="0" err="1" smtClean="0"/>
            <a:t>RasPi</a:t>
          </a:r>
          <a:r>
            <a:rPr lang="en-US" sz="1400" dirty="0" smtClean="0"/>
            <a:t> libraries enabling python-based RVI services to interact with V2X board</a:t>
          </a:r>
          <a:endParaRPr lang="en-US" sz="1400" dirty="0"/>
        </a:p>
      </dgm:t>
    </dgm:pt>
    <dgm:pt modelId="{E4632577-4675-4946-9DD7-C3A27B5E2B35}" type="parTrans" cxnId="{3ACC028A-1C32-428B-977A-91665CAD3529}">
      <dgm:prSet/>
      <dgm:spPr/>
      <dgm:t>
        <a:bodyPr/>
        <a:lstStyle/>
        <a:p>
          <a:endParaRPr lang="en-US"/>
        </a:p>
      </dgm:t>
    </dgm:pt>
    <dgm:pt modelId="{1623917E-43BB-4F8B-B41A-0558243EBBCE}" type="sibTrans" cxnId="{3ACC028A-1C32-428B-977A-91665CAD3529}">
      <dgm:prSet/>
      <dgm:spPr/>
      <dgm:t>
        <a:bodyPr/>
        <a:lstStyle/>
        <a:p>
          <a:endParaRPr lang="en-US"/>
        </a:p>
      </dgm:t>
    </dgm:pt>
    <dgm:pt modelId="{744C73BB-823E-4371-9989-55E705A21EB6}">
      <dgm:prSet custT="1"/>
      <dgm:spPr/>
      <dgm:t>
        <a:bodyPr/>
        <a:lstStyle/>
        <a:p>
          <a:pPr rtl="0"/>
          <a:r>
            <a:rPr lang="en-US" sz="1800" dirty="0" smtClean="0"/>
            <a:t>Sample </a:t>
          </a:r>
          <a:r>
            <a:rPr lang="en-US" sz="1800" dirty="0" err="1" smtClean="0"/>
            <a:t>RasPi</a:t>
          </a:r>
          <a:r>
            <a:rPr lang="en-US" sz="1800" dirty="0" smtClean="0"/>
            <a:t> Service</a:t>
          </a:r>
          <a:endParaRPr lang="en-US" sz="1800" dirty="0"/>
        </a:p>
      </dgm:t>
    </dgm:pt>
    <dgm:pt modelId="{A63661C2-F825-4014-8C5D-B4CBB4549DE0}" type="parTrans" cxnId="{27B87465-EF1C-4FDF-8923-132AE24AE1B6}">
      <dgm:prSet/>
      <dgm:spPr/>
      <dgm:t>
        <a:bodyPr/>
        <a:lstStyle/>
        <a:p>
          <a:endParaRPr lang="en-US"/>
        </a:p>
      </dgm:t>
    </dgm:pt>
    <dgm:pt modelId="{42436B61-2D82-4D5A-8005-BD9BE69ADE4B}" type="sibTrans" cxnId="{27B87465-EF1C-4FDF-8923-132AE24AE1B6}">
      <dgm:prSet/>
      <dgm:spPr/>
      <dgm:t>
        <a:bodyPr/>
        <a:lstStyle/>
        <a:p>
          <a:endParaRPr lang="en-US"/>
        </a:p>
      </dgm:t>
    </dgm:pt>
    <dgm:pt modelId="{0F739010-2B28-4E5D-A054-54B0E0E00393}">
      <dgm:prSet custT="1"/>
      <dgm:spPr/>
      <dgm:t>
        <a:bodyPr/>
        <a:lstStyle/>
        <a:p>
          <a:r>
            <a:rPr lang="en-US" sz="1400" dirty="0" smtClean="0"/>
            <a:t>Sample service to read OBD-II data and export it, real time, to the backend server</a:t>
          </a:r>
          <a:endParaRPr lang="en-US" sz="1400" dirty="0"/>
        </a:p>
      </dgm:t>
    </dgm:pt>
    <dgm:pt modelId="{2AE85334-AAF0-4217-89D0-10639F57C5EC}" type="parTrans" cxnId="{738A274E-5409-4F7D-BADF-67A8A1E665F2}">
      <dgm:prSet/>
      <dgm:spPr/>
      <dgm:t>
        <a:bodyPr/>
        <a:lstStyle/>
        <a:p>
          <a:endParaRPr lang="en-US"/>
        </a:p>
      </dgm:t>
    </dgm:pt>
    <dgm:pt modelId="{481BAC74-AB2F-4256-9BDC-D46405025765}" type="sibTrans" cxnId="{738A274E-5409-4F7D-BADF-67A8A1E665F2}">
      <dgm:prSet/>
      <dgm:spPr/>
      <dgm:t>
        <a:bodyPr/>
        <a:lstStyle/>
        <a:p>
          <a:endParaRPr lang="en-US"/>
        </a:p>
      </dgm:t>
    </dgm:pt>
    <dgm:pt modelId="{A70E9063-773F-4C80-8C2F-CD3E81DCC0C0}">
      <dgm:prSet custT="1"/>
      <dgm:spPr/>
      <dgm:t>
        <a:bodyPr/>
        <a:lstStyle/>
        <a:p>
          <a:pPr rtl="0"/>
          <a:r>
            <a:rPr lang="en-US" sz="1800" dirty="0" smtClean="0"/>
            <a:t>Backend Server Account</a:t>
          </a:r>
          <a:endParaRPr lang="en-US" sz="1800" dirty="0"/>
        </a:p>
      </dgm:t>
    </dgm:pt>
    <dgm:pt modelId="{B0EC7EC6-7CF4-4E96-9C82-422772118B3F}" type="parTrans" cxnId="{76CE666D-8276-457C-9C4E-2C401B8D3615}">
      <dgm:prSet/>
      <dgm:spPr/>
      <dgm:t>
        <a:bodyPr/>
        <a:lstStyle/>
        <a:p>
          <a:endParaRPr lang="en-US"/>
        </a:p>
      </dgm:t>
    </dgm:pt>
    <dgm:pt modelId="{BCD2BCCC-C405-4D9A-8F17-9DB2F04ABEE6}" type="sibTrans" cxnId="{76CE666D-8276-457C-9C4E-2C401B8D3615}">
      <dgm:prSet/>
      <dgm:spPr/>
      <dgm:t>
        <a:bodyPr/>
        <a:lstStyle/>
        <a:p>
          <a:endParaRPr lang="en-US"/>
        </a:p>
      </dgm:t>
    </dgm:pt>
    <dgm:pt modelId="{CABDADE5-0695-4021-9267-74F38B404F67}">
      <dgm:prSet custT="1"/>
      <dgm:spPr/>
      <dgm:t>
        <a:bodyPr/>
        <a:lstStyle/>
        <a:p>
          <a:r>
            <a:rPr lang="en-US" sz="1400" b="0" dirty="0" smtClean="0"/>
            <a:t>Pre-provisioned account to receive V2X-originated data</a:t>
          </a:r>
          <a:endParaRPr lang="en-US" sz="1400" b="0" dirty="0"/>
        </a:p>
      </dgm:t>
    </dgm:pt>
    <dgm:pt modelId="{8F5291B9-68F9-4A30-A444-D55D7B619D45}" type="parTrans" cxnId="{A51E5AEB-AE95-4B3F-9279-9E5B4AF4AEC5}">
      <dgm:prSet/>
      <dgm:spPr/>
      <dgm:t>
        <a:bodyPr/>
        <a:lstStyle/>
        <a:p>
          <a:endParaRPr lang="en-US"/>
        </a:p>
      </dgm:t>
    </dgm:pt>
    <dgm:pt modelId="{9C1EE908-1345-481B-8B3F-AB96ABC8DC43}" type="sibTrans" cxnId="{A51E5AEB-AE95-4B3F-9279-9E5B4AF4AEC5}">
      <dgm:prSet/>
      <dgm:spPr/>
      <dgm:t>
        <a:bodyPr/>
        <a:lstStyle/>
        <a:p>
          <a:endParaRPr lang="en-US"/>
        </a:p>
      </dgm:t>
    </dgm:pt>
    <dgm:pt modelId="{BBF4085B-6DE2-4177-B44A-4BD4BF6D3863}">
      <dgm:prSet custT="1"/>
      <dgm:spPr/>
      <dgm:t>
        <a:bodyPr/>
        <a:lstStyle/>
        <a:p>
          <a:r>
            <a:rPr lang="en-US" sz="1800" b="0" dirty="0" smtClean="0"/>
            <a:t>Sample Android app</a:t>
          </a:r>
          <a:endParaRPr lang="en-US" sz="1800" b="0" dirty="0"/>
        </a:p>
      </dgm:t>
    </dgm:pt>
    <dgm:pt modelId="{5A87B287-7250-4CF4-8F2A-745DDC5783B4}" type="parTrans" cxnId="{2C4E1EDB-9BCC-4109-B811-348EF6A6E78B}">
      <dgm:prSet/>
      <dgm:spPr/>
      <dgm:t>
        <a:bodyPr/>
        <a:lstStyle/>
        <a:p>
          <a:endParaRPr lang="en-US"/>
        </a:p>
      </dgm:t>
    </dgm:pt>
    <dgm:pt modelId="{DEB23736-3E61-45C2-BDC9-D269C454ED64}" type="sibTrans" cxnId="{2C4E1EDB-9BCC-4109-B811-348EF6A6E78B}">
      <dgm:prSet/>
      <dgm:spPr/>
      <dgm:t>
        <a:bodyPr/>
        <a:lstStyle/>
        <a:p>
          <a:endParaRPr lang="en-US"/>
        </a:p>
      </dgm:t>
    </dgm:pt>
    <dgm:pt modelId="{2F52A2BB-E513-4B1B-A3B9-8B3B3C984666}">
      <dgm:prSet custT="1"/>
      <dgm:spPr/>
      <dgm:t>
        <a:bodyPr/>
        <a:lstStyle/>
        <a:p>
          <a:r>
            <a:rPr lang="en-US" sz="1400" b="0" dirty="0" smtClean="0"/>
            <a:t>Android app to retrieve and display real-time V2X data from backend server</a:t>
          </a:r>
          <a:endParaRPr lang="en-US" sz="1400" b="0" dirty="0"/>
        </a:p>
      </dgm:t>
    </dgm:pt>
    <dgm:pt modelId="{16146537-BCE0-48E9-8340-5501DD62927C}" type="parTrans" cxnId="{3673FA43-81AD-4337-822F-0DC29210F34B}">
      <dgm:prSet/>
      <dgm:spPr/>
      <dgm:t>
        <a:bodyPr/>
        <a:lstStyle/>
        <a:p>
          <a:endParaRPr lang="en-US"/>
        </a:p>
      </dgm:t>
    </dgm:pt>
    <dgm:pt modelId="{61698C3D-1015-4E13-A205-E76E0715B0D5}" type="sibTrans" cxnId="{3673FA43-81AD-4337-822F-0DC29210F34B}">
      <dgm:prSet/>
      <dgm:spPr/>
      <dgm:t>
        <a:bodyPr/>
        <a:lstStyle/>
        <a:p>
          <a:endParaRPr lang="en-US"/>
        </a:p>
      </dgm:t>
    </dgm:pt>
    <dgm:pt modelId="{7110BCAB-9A60-40AB-A3AE-4E996D28E1B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C9C80-0996-43C0-A67C-234F868D3C54}" type="pres">
      <dgm:prSet presAssocID="{3AF7CB96-213C-4DD9-9D57-A92CD8350B17}" presName="linNode" presStyleCnt="0"/>
      <dgm:spPr/>
    </dgm:pt>
    <dgm:pt modelId="{0DDE2CB5-E40F-43D5-9DC2-FA003253A769}" type="pres">
      <dgm:prSet presAssocID="{3AF7CB96-213C-4DD9-9D57-A92CD8350B1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7D773-2BCB-41EC-9087-6CDD0F6143EB}" type="pres">
      <dgm:prSet presAssocID="{3AF7CB96-213C-4DD9-9D57-A92CD8350B1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AAE0B-18E8-46E0-9ED3-5F39DB91C25D}" type="pres">
      <dgm:prSet presAssocID="{06D98CB0-8A81-40D2-BBBF-DD3886406BD5}" presName="sp" presStyleCnt="0"/>
      <dgm:spPr/>
    </dgm:pt>
    <dgm:pt modelId="{19B8A8D4-F4A4-4492-B1EB-F72BB04099DC}" type="pres">
      <dgm:prSet presAssocID="{0A17FDF1-9D98-4656-BB59-156DC363BCD9}" presName="linNode" presStyleCnt="0"/>
      <dgm:spPr/>
    </dgm:pt>
    <dgm:pt modelId="{35D1B192-0F9E-4E7F-BE75-4F23C8E66FEB}" type="pres">
      <dgm:prSet presAssocID="{0A17FDF1-9D98-4656-BB59-156DC363BCD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4AAD-FC52-4F5C-BAAB-35DE409BB299}" type="pres">
      <dgm:prSet presAssocID="{0A17FDF1-9D98-4656-BB59-156DC363BCD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9E9E-AF01-4E5D-9E01-8D569E0BCFD3}" type="pres">
      <dgm:prSet presAssocID="{BAB2DC26-A6A6-406E-92A6-7FDD8901B127}" presName="sp" presStyleCnt="0"/>
      <dgm:spPr/>
    </dgm:pt>
    <dgm:pt modelId="{121E4105-F961-4497-B5B9-6662FEC5E6A0}" type="pres">
      <dgm:prSet presAssocID="{EB5D3844-1FB4-4D0E-84C8-BF802BDC79CB}" presName="linNode" presStyleCnt="0"/>
      <dgm:spPr/>
    </dgm:pt>
    <dgm:pt modelId="{F8EF23BA-323A-4B73-8A29-EA44537EA2FF}" type="pres">
      <dgm:prSet presAssocID="{EB5D3844-1FB4-4D0E-84C8-BF802BDC79C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C09F4-874E-49F2-8470-43091A4C0FC4}" type="pres">
      <dgm:prSet presAssocID="{EB5D3844-1FB4-4D0E-84C8-BF802BDC79C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576-DA70-499F-8022-0C0ED5322142}" type="pres">
      <dgm:prSet presAssocID="{211F2E7E-F1F7-40A1-B175-977FEACC88A2}" presName="sp" presStyleCnt="0"/>
      <dgm:spPr/>
    </dgm:pt>
    <dgm:pt modelId="{157B02D5-1698-4F5F-B934-5EE0DB81FAB0}" type="pres">
      <dgm:prSet presAssocID="{744C73BB-823E-4371-9989-55E705A21EB6}" presName="linNode" presStyleCnt="0"/>
      <dgm:spPr/>
    </dgm:pt>
    <dgm:pt modelId="{456FDAAC-B132-4ED8-922C-F11836E48F29}" type="pres">
      <dgm:prSet presAssocID="{744C73BB-823E-4371-9989-55E705A21EB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AE339-8622-4941-8DF2-2FC524028C47}" type="pres">
      <dgm:prSet presAssocID="{744C73BB-823E-4371-9989-55E705A21EB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F1AE-6C9F-4B16-9294-7252F7E961DD}" type="pres">
      <dgm:prSet presAssocID="{42436B61-2D82-4D5A-8005-BD9BE69ADE4B}" presName="sp" presStyleCnt="0"/>
      <dgm:spPr/>
    </dgm:pt>
    <dgm:pt modelId="{F855D74A-7FAD-41C5-AA0C-A8071A3256B9}" type="pres">
      <dgm:prSet presAssocID="{A70E9063-773F-4C80-8C2F-CD3E81DCC0C0}" presName="linNode" presStyleCnt="0"/>
      <dgm:spPr/>
    </dgm:pt>
    <dgm:pt modelId="{77EE4FDE-DD44-4B60-AF14-A2DA20CB908A}" type="pres">
      <dgm:prSet presAssocID="{A70E9063-773F-4C80-8C2F-CD3E81DCC0C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E1AF-137B-448B-89A4-B570A94A98B1}" type="pres">
      <dgm:prSet presAssocID="{A70E9063-773F-4C80-8C2F-CD3E81DCC0C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A2CDC-98B0-49E2-9C66-6BD9A306399B}" type="pres">
      <dgm:prSet presAssocID="{BCD2BCCC-C405-4D9A-8F17-9DB2F04ABEE6}" presName="sp" presStyleCnt="0"/>
      <dgm:spPr/>
    </dgm:pt>
    <dgm:pt modelId="{5D0CB5EB-37AC-47C4-8ABD-1556F6E82E46}" type="pres">
      <dgm:prSet presAssocID="{BBF4085B-6DE2-4177-B44A-4BD4BF6D3863}" presName="linNode" presStyleCnt="0"/>
      <dgm:spPr/>
    </dgm:pt>
    <dgm:pt modelId="{695570F2-829B-4ECB-A900-CA2141524AF4}" type="pres">
      <dgm:prSet presAssocID="{BBF4085B-6DE2-4177-B44A-4BD4BF6D386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69E98-767B-4444-B26C-8E2204D327F3}" type="pres">
      <dgm:prSet presAssocID="{BBF4085B-6DE2-4177-B44A-4BD4BF6D386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99022-15C1-4ED8-959C-766604EFD036}" srcId="{A7532719-EC9D-46EF-BE64-765673BB52E8}" destId="{3AF7CB96-213C-4DD9-9D57-A92CD8350B17}" srcOrd="0" destOrd="0" parTransId="{5E464D2D-F10F-4F8E-A15D-459FDFFC4BB2}" sibTransId="{06D98CB0-8A81-40D2-BBBF-DD3886406BD5}"/>
    <dgm:cxn modelId="{A4D49EAA-186B-4671-8E6E-BCFB2F3F6B1B}" srcId="{3AF7CB96-213C-4DD9-9D57-A92CD8350B17}" destId="{A28522D9-D29E-4404-8DB3-C04171445AA5}" srcOrd="0" destOrd="0" parTransId="{6E3CA8DE-8CCA-4869-AE79-A0E1F7D4F6B6}" sibTransId="{116B9D47-9488-4AB4-A17C-EDE91C0EDEE5}"/>
    <dgm:cxn modelId="{17E6DD7B-EFC0-45D6-9B38-5E70FAD35C4D}" type="presOf" srcId="{CABDADE5-0695-4021-9267-74F38B404F67}" destId="{BBC6E1AF-137B-448B-89A4-B570A94A98B1}" srcOrd="0" destOrd="0" presId="urn:microsoft.com/office/officeart/2005/8/layout/vList5"/>
    <dgm:cxn modelId="{CDBB3B49-752A-4329-91A0-3A0C9E6EB709}" srcId="{0A17FDF1-9D98-4656-BB59-156DC363BCD9}" destId="{2501EADB-84BD-4E1A-9CEE-3E60ADCF883F}" srcOrd="0" destOrd="0" parTransId="{826719A2-E5A7-4A16-BAFF-1FD2C52BDA43}" sibTransId="{1EC6AB95-C4E3-432C-A338-EB0A2ED07C3E}"/>
    <dgm:cxn modelId="{C77BB4EF-B04E-4D03-9B50-5EAF60601564}" type="presOf" srcId="{D80205E3-7140-4315-96A2-B89AFE353BE5}" destId="{0B0C09F4-874E-49F2-8470-43091A4C0FC4}" srcOrd="0" destOrd="0" presId="urn:microsoft.com/office/officeart/2005/8/layout/vList5"/>
    <dgm:cxn modelId="{3ACC028A-1C32-428B-977A-91665CAD3529}" srcId="{EB5D3844-1FB4-4D0E-84C8-BF802BDC79CB}" destId="{D80205E3-7140-4315-96A2-B89AFE353BE5}" srcOrd="0" destOrd="0" parTransId="{E4632577-4675-4946-9DD7-C3A27B5E2B35}" sibTransId="{1623917E-43BB-4F8B-B41A-0558243EBBCE}"/>
    <dgm:cxn modelId="{27B87465-EF1C-4FDF-8923-132AE24AE1B6}" srcId="{A7532719-EC9D-46EF-BE64-765673BB52E8}" destId="{744C73BB-823E-4371-9989-55E705A21EB6}" srcOrd="3" destOrd="0" parTransId="{A63661C2-F825-4014-8C5D-B4CBB4549DE0}" sibTransId="{42436B61-2D82-4D5A-8005-BD9BE69ADE4B}"/>
    <dgm:cxn modelId="{3673FA43-81AD-4337-822F-0DC29210F34B}" srcId="{BBF4085B-6DE2-4177-B44A-4BD4BF6D3863}" destId="{2F52A2BB-E513-4B1B-A3B9-8B3B3C984666}" srcOrd="0" destOrd="0" parTransId="{16146537-BCE0-48E9-8340-5501DD62927C}" sibTransId="{61698C3D-1015-4E13-A205-E76E0715B0D5}"/>
    <dgm:cxn modelId="{7255951C-7805-42B5-B062-5381E30F82E5}" type="presOf" srcId="{A7532719-EC9D-46EF-BE64-765673BB52E8}" destId="{7110BCAB-9A60-40AB-A3AE-4E996D28E1BA}" srcOrd="0" destOrd="0" presId="urn:microsoft.com/office/officeart/2005/8/layout/vList5"/>
    <dgm:cxn modelId="{76CE666D-8276-457C-9C4E-2C401B8D3615}" srcId="{A7532719-EC9D-46EF-BE64-765673BB52E8}" destId="{A70E9063-773F-4C80-8C2F-CD3E81DCC0C0}" srcOrd="4" destOrd="0" parTransId="{B0EC7EC6-7CF4-4E96-9C82-422772118B3F}" sibTransId="{BCD2BCCC-C405-4D9A-8F17-9DB2F04ABEE6}"/>
    <dgm:cxn modelId="{EC1DCF4C-45AA-48E3-A47D-80FA444AA985}" srcId="{A7532719-EC9D-46EF-BE64-765673BB52E8}" destId="{EB5D3844-1FB4-4D0E-84C8-BF802BDC79CB}" srcOrd="2" destOrd="0" parTransId="{30CC889D-581D-4536-ABE1-78F10B03E112}" sibTransId="{211F2E7E-F1F7-40A1-B175-977FEACC88A2}"/>
    <dgm:cxn modelId="{738A274E-5409-4F7D-BADF-67A8A1E665F2}" srcId="{744C73BB-823E-4371-9989-55E705A21EB6}" destId="{0F739010-2B28-4E5D-A054-54B0E0E00393}" srcOrd="0" destOrd="0" parTransId="{2AE85334-AAF0-4217-89D0-10639F57C5EC}" sibTransId="{481BAC74-AB2F-4256-9BDC-D46405025765}"/>
    <dgm:cxn modelId="{2C4E1EDB-9BCC-4109-B811-348EF6A6E78B}" srcId="{A7532719-EC9D-46EF-BE64-765673BB52E8}" destId="{BBF4085B-6DE2-4177-B44A-4BD4BF6D3863}" srcOrd="5" destOrd="0" parTransId="{5A87B287-7250-4CF4-8F2A-745DDC5783B4}" sibTransId="{DEB23736-3E61-45C2-BDC9-D269C454ED64}"/>
    <dgm:cxn modelId="{99609DAE-CC7C-44E6-B5BB-F66516425DB0}" type="presOf" srcId="{EB5D3844-1FB4-4D0E-84C8-BF802BDC79CB}" destId="{F8EF23BA-323A-4B73-8A29-EA44537EA2FF}" srcOrd="0" destOrd="0" presId="urn:microsoft.com/office/officeart/2005/8/layout/vList5"/>
    <dgm:cxn modelId="{6BDA11C3-9A00-4FC0-B55B-BAB2E5179FDB}" type="presOf" srcId="{A70E9063-773F-4C80-8C2F-CD3E81DCC0C0}" destId="{77EE4FDE-DD44-4B60-AF14-A2DA20CB908A}" srcOrd="0" destOrd="0" presId="urn:microsoft.com/office/officeart/2005/8/layout/vList5"/>
    <dgm:cxn modelId="{CB9838B1-03D5-4B1F-A246-675EA3D27D8A}" srcId="{A7532719-EC9D-46EF-BE64-765673BB52E8}" destId="{0A17FDF1-9D98-4656-BB59-156DC363BCD9}" srcOrd="1" destOrd="0" parTransId="{160377DA-7A30-42EC-A128-49087C98CFEE}" sibTransId="{BAB2DC26-A6A6-406E-92A6-7FDD8901B127}"/>
    <dgm:cxn modelId="{F84D70D4-5A29-4DB3-B423-001606542326}" type="presOf" srcId="{0A17FDF1-9D98-4656-BB59-156DC363BCD9}" destId="{35D1B192-0F9E-4E7F-BE75-4F23C8E66FEB}" srcOrd="0" destOrd="0" presId="urn:microsoft.com/office/officeart/2005/8/layout/vList5"/>
    <dgm:cxn modelId="{E8484D6C-AF1E-4836-8E8C-147888A0B78C}" type="presOf" srcId="{A28522D9-D29E-4404-8DB3-C04171445AA5}" destId="{CE87D773-2BCB-41EC-9087-6CDD0F6143EB}" srcOrd="0" destOrd="0" presId="urn:microsoft.com/office/officeart/2005/8/layout/vList5"/>
    <dgm:cxn modelId="{D11FAC24-8144-47C2-B37D-1D7E6BFFB1E2}" type="presOf" srcId="{744C73BB-823E-4371-9989-55E705A21EB6}" destId="{456FDAAC-B132-4ED8-922C-F11836E48F29}" srcOrd="0" destOrd="0" presId="urn:microsoft.com/office/officeart/2005/8/layout/vList5"/>
    <dgm:cxn modelId="{D53BC30B-8BA4-4288-A541-8709776EF32D}" type="presOf" srcId="{BBF4085B-6DE2-4177-B44A-4BD4BF6D3863}" destId="{695570F2-829B-4ECB-A900-CA2141524AF4}" srcOrd="0" destOrd="0" presId="urn:microsoft.com/office/officeart/2005/8/layout/vList5"/>
    <dgm:cxn modelId="{1FC2ED31-5B3F-4FE2-904B-466B196A5F3F}" type="presOf" srcId="{2F52A2BB-E513-4B1B-A3B9-8B3B3C984666}" destId="{1E669E98-767B-4444-B26C-8E2204D327F3}" srcOrd="0" destOrd="0" presId="urn:microsoft.com/office/officeart/2005/8/layout/vList5"/>
    <dgm:cxn modelId="{C4B5CC66-6EA1-4FF2-A6B3-F20F4EECA5D2}" type="presOf" srcId="{3AF7CB96-213C-4DD9-9D57-A92CD8350B17}" destId="{0DDE2CB5-E40F-43D5-9DC2-FA003253A769}" srcOrd="0" destOrd="0" presId="urn:microsoft.com/office/officeart/2005/8/layout/vList5"/>
    <dgm:cxn modelId="{A51E5AEB-AE95-4B3F-9279-9E5B4AF4AEC5}" srcId="{A70E9063-773F-4C80-8C2F-CD3E81DCC0C0}" destId="{CABDADE5-0695-4021-9267-74F38B404F67}" srcOrd="0" destOrd="0" parTransId="{8F5291B9-68F9-4A30-A444-D55D7B619D45}" sibTransId="{9C1EE908-1345-481B-8B3F-AB96ABC8DC43}"/>
    <dgm:cxn modelId="{E5D71165-A4BD-4DEB-BCA4-C3487A1B9B06}" type="presOf" srcId="{0F739010-2B28-4E5D-A054-54B0E0E00393}" destId="{283AE339-8622-4941-8DF2-2FC524028C47}" srcOrd="0" destOrd="0" presId="urn:microsoft.com/office/officeart/2005/8/layout/vList5"/>
    <dgm:cxn modelId="{A69D29CD-0FF8-42EA-BC1F-3162D8E4D3A8}" type="presOf" srcId="{2501EADB-84BD-4E1A-9CEE-3E60ADCF883F}" destId="{02444AAD-FC52-4F5C-BAAB-35DE409BB299}" srcOrd="0" destOrd="0" presId="urn:microsoft.com/office/officeart/2005/8/layout/vList5"/>
    <dgm:cxn modelId="{0356B624-87A9-490B-84C4-04681C68CE41}" type="presParOf" srcId="{7110BCAB-9A60-40AB-A3AE-4E996D28E1BA}" destId="{10EC9C80-0996-43C0-A67C-234F868D3C54}" srcOrd="0" destOrd="0" presId="urn:microsoft.com/office/officeart/2005/8/layout/vList5"/>
    <dgm:cxn modelId="{876483C3-5C2C-4E78-963E-23386DFFB2A0}" type="presParOf" srcId="{10EC9C80-0996-43C0-A67C-234F868D3C54}" destId="{0DDE2CB5-E40F-43D5-9DC2-FA003253A769}" srcOrd="0" destOrd="0" presId="urn:microsoft.com/office/officeart/2005/8/layout/vList5"/>
    <dgm:cxn modelId="{A619526F-6CF6-4F45-B974-E8C3DA2F3E50}" type="presParOf" srcId="{10EC9C80-0996-43C0-A67C-234F868D3C54}" destId="{CE87D773-2BCB-41EC-9087-6CDD0F6143EB}" srcOrd="1" destOrd="0" presId="urn:microsoft.com/office/officeart/2005/8/layout/vList5"/>
    <dgm:cxn modelId="{7327AFB6-11B6-466F-857C-939762BCF063}" type="presParOf" srcId="{7110BCAB-9A60-40AB-A3AE-4E996D28E1BA}" destId="{59AAAE0B-18E8-46E0-9ED3-5F39DB91C25D}" srcOrd="1" destOrd="0" presId="urn:microsoft.com/office/officeart/2005/8/layout/vList5"/>
    <dgm:cxn modelId="{4B384096-6595-424F-BC16-F3F229C2FC5C}" type="presParOf" srcId="{7110BCAB-9A60-40AB-A3AE-4E996D28E1BA}" destId="{19B8A8D4-F4A4-4492-B1EB-F72BB04099DC}" srcOrd="2" destOrd="0" presId="urn:microsoft.com/office/officeart/2005/8/layout/vList5"/>
    <dgm:cxn modelId="{869587F3-2450-4616-92F4-CD4E8F1AE1E1}" type="presParOf" srcId="{19B8A8D4-F4A4-4492-B1EB-F72BB04099DC}" destId="{35D1B192-0F9E-4E7F-BE75-4F23C8E66FEB}" srcOrd="0" destOrd="0" presId="urn:microsoft.com/office/officeart/2005/8/layout/vList5"/>
    <dgm:cxn modelId="{D5505539-9B17-45DF-84E5-F50FB9DC8A8C}" type="presParOf" srcId="{19B8A8D4-F4A4-4492-B1EB-F72BB04099DC}" destId="{02444AAD-FC52-4F5C-BAAB-35DE409BB299}" srcOrd="1" destOrd="0" presId="urn:microsoft.com/office/officeart/2005/8/layout/vList5"/>
    <dgm:cxn modelId="{5829A5DC-6BB3-4C7E-A13B-87E85D0CDB3D}" type="presParOf" srcId="{7110BCAB-9A60-40AB-A3AE-4E996D28E1BA}" destId="{A9569E9E-AF01-4E5D-9E01-8D569E0BCFD3}" srcOrd="3" destOrd="0" presId="urn:microsoft.com/office/officeart/2005/8/layout/vList5"/>
    <dgm:cxn modelId="{98B23F66-5F01-46BF-B12F-D7559185498C}" type="presParOf" srcId="{7110BCAB-9A60-40AB-A3AE-4E996D28E1BA}" destId="{121E4105-F961-4497-B5B9-6662FEC5E6A0}" srcOrd="4" destOrd="0" presId="urn:microsoft.com/office/officeart/2005/8/layout/vList5"/>
    <dgm:cxn modelId="{3041C958-10BC-4925-A099-25FA1349C30B}" type="presParOf" srcId="{121E4105-F961-4497-B5B9-6662FEC5E6A0}" destId="{F8EF23BA-323A-4B73-8A29-EA44537EA2FF}" srcOrd="0" destOrd="0" presId="urn:microsoft.com/office/officeart/2005/8/layout/vList5"/>
    <dgm:cxn modelId="{439AEB13-F59C-4C5F-9435-CF0AE6861B37}" type="presParOf" srcId="{121E4105-F961-4497-B5B9-6662FEC5E6A0}" destId="{0B0C09F4-874E-49F2-8470-43091A4C0FC4}" srcOrd="1" destOrd="0" presId="urn:microsoft.com/office/officeart/2005/8/layout/vList5"/>
    <dgm:cxn modelId="{8F98397D-1959-4398-937D-DACE8A8EF667}" type="presParOf" srcId="{7110BCAB-9A60-40AB-A3AE-4E996D28E1BA}" destId="{DDF25576-DA70-499F-8022-0C0ED5322142}" srcOrd="5" destOrd="0" presId="urn:microsoft.com/office/officeart/2005/8/layout/vList5"/>
    <dgm:cxn modelId="{2FB3B142-9CFB-4FBA-A6A6-7F3228965643}" type="presParOf" srcId="{7110BCAB-9A60-40AB-A3AE-4E996D28E1BA}" destId="{157B02D5-1698-4F5F-B934-5EE0DB81FAB0}" srcOrd="6" destOrd="0" presId="urn:microsoft.com/office/officeart/2005/8/layout/vList5"/>
    <dgm:cxn modelId="{958E96A7-FEC2-4B48-A523-D215641CB3AD}" type="presParOf" srcId="{157B02D5-1698-4F5F-B934-5EE0DB81FAB0}" destId="{456FDAAC-B132-4ED8-922C-F11836E48F29}" srcOrd="0" destOrd="0" presId="urn:microsoft.com/office/officeart/2005/8/layout/vList5"/>
    <dgm:cxn modelId="{4C877E36-B957-422D-B95E-BEAB80B676A2}" type="presParOf" srcId="{157B02D5-1698-4F5F-B934-5EE0DB81FAB0}" destId="{283AE339-8622-4941-8DF2-2FC524028C47}" srcOrd="1" destOrd="0" presId="urn:microsoft.com/office/officeart/2005/8/layout/vList5"/>
    <dgm:cxn modelId="{B5629328-CFFF-4999-8BCF-4C21617D1DEC}" type="presParOf" srcId="{7110BCAB-9A60-40AB-A3AE-4E996D28E1BA}" destId="{529BF1AE-6C9F-4B16-9294-7252F7E961DD}" srcOrd="7" destOrd="0" presId="urn:microsoft.com/office/officeart/2005/8/layout/vList5"/>
    <dgm:cxn modelId="{E481C1D3-ABE5-44B7-8BA3-BC2C7625F133}" type="presParOf" srcId="{7110BCAB-9A60-40AB-A3AE-4E996D28E1BA}" destId="{F855D74A-7FAD-41C5-AA0C-A8071A3256B9}" srcOrd="8" destOrd="0" presId="urn:microsoft.com/office/officeart/2005/8/layout/vList5"/>
    <dgm:cxn modelId="{DBC64327-7718-4FA3-9078-B6631CD637F1}" type="presParOf" srcId="{F855D74A-7FAD-41C5-AA0C-A8071A3256B9}" destId="{77EE4FDE-DD44-4B60-AF14-A2DA20CB908A}" srcOrd="0" destOrd="0" presId="urn:microsoft.com/office/officeart/2005/8/layout/vList5"/>
    <dgm:cxn modelId="{82C16C1A-674D-41BC-BA89-7D24219FF861}" type="presParOf" srcId="{F855D74A-7FAD-41C5-AA0C-A8071A3256B9}" destId="{BBC6E1AF-137B-448B-89A4-B570A94A98B1}" srcOrd="1" destOrd="0" presId="urn:microsoft.com/office/officeart/2005/8/layout/vList5"/>
    <dgm:cxn modelId="{98CA61EA-DF4D-45E3-A3B9-1B7249F4FB62}" type="presParOf" srcId="{7110BCAB-9A60-40AB-A3AE-4E996D28E1BA}" destId="{3CEA2CDC-98B0-49E2-9C66-6BD9A306399B}" srcOrd="9" destOrd="0" presId="urn:microsoft.com/office/officeart/2005/8/layout/vList5"/>
    <dgm:cxn modelId="{3C966924-200D-4DC7-904B-D9D5B763F810}" type="presParOf" srcId="{7110BCAB-9A60-40AB-A3AE-4E996D28E1BA}" destId="{5D0CB5EB-37AC-47C4-8ABD-1556F6E82E46}" srcOrd="10" destOrd="0" presId="urn:microsoft.com/office/officeart/2005/8/layout/vList5"/>
    <dgm:cxn modelId="{01705932-7F1A-4797-8B4A-40462625D189}" type="presParOf" srcId="{5D0CB5EB-37AC-47C4-8ABD-1556F6E82E46}" destId="{695570F2-829B-4ECB-A900-CA2141524AF4}" srcOrd="0" destOrd="0" presId="urn:microsoft.com/office/officeart/2005/8/layout/vList5"/>
    <dgm:cxn modelId="{AAFD2D7E-9957-437A-936A-73DCA12D6A9B}" type="presParOf" srcId="{5D0CB5EB-37AC-47C4-8ABD-1556F6E82E46}" destId="{1E669E98-767B-4444-B26C-8E2204D327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Send data from any vehicle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over the air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outside world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295"/>
          <a:ext cx="8035298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A small company creates a HUD that non-intrusively covers the entire windshield, and wants to showcase their technology in a realistic environment.</a:t>
          </a:r>
        </a:p>
      </dsp:txBody>
      <dsp:txXfrm>
        <a:off x="53688" y="70983"/>
        <a:ext cx="7927922" cy="992424"/>
      </dsp:txXfrm>
    </dsp:sp>
    <dsp:sp modelId="{76B304BB-8F31-4BBC-8044-5AED5118F264}">
      <dsp:nvSpPr>
        <dsp:cNvPr id="0" name=""/>
        <dsp:cNvSpPr/>
      </dsp:nvSpPr>
      <dsp:spPr>
        <a:xfrm>
          <a:off x="0" y="1215030"/>
          <a:ext cx="8035298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Using their screen, a V2XBoard, a Raspberry Pi, and RVI, they build a HUD with  an integrated media player, </a:t>
          </a:r>
          <a:r>
            <a:rPr lang="en-GB" sz="2000" b="0" kern="1200" dirty="0" err="1" smtClean="0"/>
            <a:t>nav</a:t>
          </a:r>
          <a:r>
            <a:rPr lang="en-GB" sz="2000" b="0" kern="1200" dirty="0" smtClean="0"/>
            <a:t> system, and gauge cluster.</a:t>
          </a:r>
        </a:p>
      </dsp:txBody>
      <dsp:txXfrm>
        <a:off x="53688" y="1268718"/>
        <a:ext cx="7927922" cy="992424"/>
      </dsp:txXfrm>
    </dsp:sp>
    <dsp:sp modelId="{007EDEA2-1C1D-4711-A93B-43F8F6A96FE9}">
      <dsp:nvSpPr>
        <dsp:cNvPr id="0" name=""/>
        <dsp:cNvSpPr/>
      </dsp:nvSpPr>
      <dsp:spPr>
        <a:xfrm>
          <a:off x="0" y="2372431"/>
          <a:ext cx="8035298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The company lends the demo to potential investors, letting them use it in their own car, while remotely monitoring and updating the software and graphics.</a:t>
          </a:r>
        </a:p>
      </dsp:txBody>
      <dsp:txXfrm>
        <a:off x="53688" y="2426119"/>
        <a:ext cx="7927922" cy="992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8029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V2X Board [OSS Hardware by JLR]</a:t>
          </a:r>
          <a:br>
            <a:rPr lang="en-GB" sz="1600" b="1" kern="1200" dirty="0" smtClean="0"/>
          </a:br>
          <a:r>
            <a:rPr lang="en-GB" sz="1600" b="0" kern="1200" dirty="0" smtClean="0"/>
            <a:t>Integrates GPS, CAN, OBD-II, 2G/3G, and accelerometer data into a single USB connection</a:t>
          </a:r>
          <a:endParaRPr lang="en-GB" sz="1600" b="1" kern="1200" dirty="0" smtClean="0"/>
        </a:p>
      </dsp:txBody>
      <dsp:txXfrm>
        <a:off x="31070" y="211369"/>
        <a:ext cx="7973158" cy="574340"/>
      </dsp:txXfrm>
    </dsp:sp>
    <dsp:sp modelId="{38F37F46-9478-4A22-8B4F-64FC6E8315DB}">
      <dsp:nvSpPr>
        <dsp:cNvPr id="0" name=""/>
        <dsp:cNvSpPr/>
      </dsp:nvSpPr>
      <dsp:spPr>
        <a:xfrm>
          <a:off x="0" y="86285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Raspberry Pi </a:t>
          </a:r>
          <a:br>
            <a:rPr lang="en-GB" sz="1600" b="1" kern="1200" dirty="0" smtClean="0"/>
          </a:br>
          <a:r>
            <a:rPr lang="en-GB" sz="1600" b="0" kern="1200" dirty="0" smtClean="0"/>
            <a:t>Data Acquisition from V2X board. V2X board M2M modem used to communicate with backend</a:t>
          </a:r>
          <a:endParaRPr lang="en-US" sz="1600" b="0" kern="1200" dirty="0"/>
        </a:p>
      </dsp:txBody>
      <dsp:txXfrm>
        <a:off x="31070" y="893929"/>
        <a:ext cx="7973158" cy="574340"/>
      </dsp:txXfrm>
    </dsp:sp>
    <dsp:sp modelId="{522008EA-06B2-4A8A-BB28-3F80C63DEF38}">
      <dsp:nvSpPr>
        <dsp:cNvPr id="0" name=""/>
        <dsp:cNvSpPr/>
      </dsp:nvSpPr>
      <dsp:spPr>
        <a:xfrm>
          <a:off x="0" y="154541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Backend Server</a:t>
          </a:r>
          <a:br>
            <a:rPr lang="en-GB" sz="1600" b="1" kern="1200" dirty="0" smtClean="0"/>
          </a:br>
          <a:r>
            <a:rPr lang="en-GB" sz="1600" b="0" kern="1200" dirty="0" smtClean="0"/>
            <a:t>Receives and analyses reports transmitted from </a:t>
          </a:r>
          <a:r>
            <a:rPr lang="en-GB" sz="1600" b="0" kern="1200" dirty="0" err="1" smtClean="0"/>
            <a:t>RasPi</a:t>
          </a:r>
          <a:r>
            <a:rPr lang="en-GB" sz="1600" b="0" kern="1200" dirty="0" smtClean="0"/>
            <a:t> / V2X board combination</a:t>
          </a:r>
          <a:endParaRPr lang="en-US" sz="1600" b="0" kern="1200" dirty="0"/>
        </a:p>
      </dsp:txBody>
      <dsp:txXfrm>
        <a:off x="31070" y="1576489"/>
        <a:ext cx="7973158" cy="574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87831-7CFE-4CF1-A1E3-74F8417259A7}">
      <dsp:nvSpPr>
        <dsp:cNvPr id="0" name=""/>
        <dsp:cNvSpPr/>
      </dsp:nvSpPr>
      <dsp:spPr>
        <a:xfrm>
          <a:off x="244083" y="1745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Consumer</a:t>
          </a:r>
          <a:endParaRPr lang="en-US" sz="1400" kern="1200" dirty="0"/>
        </a:p>
      </dsp:txBody>
      <dsp:txXfrm>
        <a:off x="257583" y="15245"/>
        <a:ext cx="1816735" cy="433933"/>
      </dsp:txXfrm>
    </dsp:sp>
    <dsp:sp modelId="{C069B9FA-8388-4D0A-9245-C1972C489BFE}">
      <dsp:nvSpPr>
        <dsp:cNvPr id="0" name=""/>
        <dsp:cNvSpPr/>
      </dsp:nvSpPr>
      <dsp:spPr>
        <a:xfrm rot="5400000">
          <a:off x="1125619" y="503011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1F51-89CE-444C-95EB-C30B222FA872}">
      <dsp:nvSpPr>
        <dsp:cNvPr id="0" name=""/>
        <dsp:cNvSpPr/>
      </dsp:nvSpPr>
      <dsp:spPr>
        <a:xfrm>
          <a:off x="244083" y="624006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Speed retrieved by V2X board from OBD-2</a:t>
          </a:r>
          <a:endParaRPr lang="en-US" sz="1400" kern="1200" dirty="0"/>
        </a:p>
      </dsp:txBody>
      <dsp:txXfrm>
        <a:off x="257583" y="637506"/>
        <a:ext cx="1816735" cy="433933"/>
      </dsp:txXfrm>
    </dsp:sp>
    <dsp:sp modelId="{399EEFD6-EB49-4F76-8E26-D1B59CD33E58}">
      <dsp:nvSpPr>
        <dsp:cNvPr id="0" name=""/>
        <dsp:cNvSpPr/>
      </dsp:nvSpPr>
      <dsp:spPr>
        <a:xfrm rot="5400000">
          <a:off x="1125619" y="1125272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779A-CCCE-4533-AD59-ADFE5E2C5AFD}">
      <dsp:nvSpPr>
        <dsp:cNvPr id="0" name=""/>
        <dsp:cNvSpPr/>
      </dsp:nvSpPr>
      <dsp:spPr>
        <a:xfrm>
          <a:off x="244083" y="1246267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V2X board forwards speed to </a:t>
          </a:r>
          <a:r>
            <a:rPr lang="en-US" sz="1400" kern="1200" dirty="0" err="1" smtClean="0"/>
            <a:t>RasPi</a:t>
          </a:r>
          <a:endParaRPr lang="en-US" sz="1400" kern="1200" dirty="0"/>
        </a:p>
      </dsp:txBody>
      <dsp:txXfrm>
        <a:off x="257583" y="1259767"/>
        <a:ext cx="1816735" cy="433933"/>
      </dsp:txXfrm>
    </dsp:sp>
    <dsp:sp modelId="{17979881-D13A-4AB2-ABBA-FC197392963A}">
      <dsp:nvSpPr>
        <dsp:cNvPr id="0" name=""/>
        <dsp:cNvSpPr/>
      </dsp:nvSpPr>
      <dsp:spPr>
        <a:xfrm rot="5400000">
          <a:off x="1125619" y="1747533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8D22-B2D6-437C-8005-88CC235D33C9}">
      <dsp:nvSpPr>
        <dsp:cNvPr id="0" name=""/>
        <dsp:cNvSpPr/>
      </dsp:nvSpPr>
      <dsp:spPr>
        <a:xfrm>
          <a:off x="244083" y="1868528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RasPi</a:t>
          </a:r>
          <a:r>
            <a:rPr lang="en-US" sz="1400" kern="1200" dirty="0" smtClean="0"/>
            <a:t> forwards speed to RVI</a:t>
          </a:r>
          <a:endParaRPr lang="en-US" sz="1400" kern="1200" dirty="0"/>
        </a:p>
      </dsp:txBody>
      <dsp:txXfrm>
        <a:off x="257583" y="1882028"/>
        <a:ext cx="1816735" cy="433933"/>
      </dsp:txXfrm>
    </dsp:sp>
    <dsp:sp modelId="{4BFDC96B-B8C4-4E7D-90BA-A75BD74264C0}">
      <dsp:nvSpPr>
        <dsp:cNvPr id="0" name=""/>
        <dsp:cNvSpPr/>
      </dsp:nvSpPr>
      <dsp:spPr>
        <a:xfrm rot="5400000">
          <a:off x="1125619" y="2369794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36183-2536-4401-BB9F-F2B634E9C8D3}">
      <dsp:nvSpPr>
        <dsp:cNvPr id="0" name=""/>
        <dsp:cNvSpPr/>
      </dsp:nvSpPr>
      <dsp:spPr>
        <a:xfrm>
          <a:off x="244083" y="2490789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 uses V2X modem to forward to big data</a:t>
          </a:r>
          <a:endParaRPr lang="en-US" sz="1400" kern="1200" dirty="0"/>
        </a:p>
      </dsp:txBody>
      <dsp:txXfrm>
        <a:off x="257583" y="2504289"/>
        <a:ext cx="1816735" cy="433933"/>
      </dsp:txXfrm>
    </dsp:sp>
    <dsp:sp modelId="{A6034619-B530-402C-95D2-B4C48F959256}">
      <dsp:nvSpPr>
        <dsp:cNvPr id="0" name=""/>
        <dsp:cNvSpPr/>
      </dsp:nvSpPr>
      <dsp:spPr>
        <a:xfrm rot="5400000">
          <a:off x="1125619" y="2992054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696E-4774-4083-9FD9-7C745C35B7D6}">
      <dsp:nvSpPr>
        <dsp:cNvPr id="0" name=""/>
        <dsp:cNvSpPr/>
      </dsp:nvSpPr>
      <dsp:spPr>
        <a:xfrm>
          <a:off x="244083" y="3113050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processes data</a:t>
          </a:r>
          <a:endParaRPr lang="en-US" sz="1400" kern="1200" dirty="0"/>
        </a:p>
      </dsp:txBody>
      <dsp:txXfrm>
        <a:off x="257583" y="3126550"/>
        <a:ext cx="1816735" cy="4339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87831-7CFE-4CF1-A1E3-74F8417259A7}">
      <dsp:nvSpPr>
        <dsp:cNvPr id="0" name=""/>
        <dsp:cNvSpPr/>
      </dsp:nvSpPr>
      <dsp:spPr>
        <a:xfrm>
          <a:off x="252128" y="1730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OEM</a:t>
          </a:r>
          <a:endParaRPr lang="en-US" sz="1400" kern="1200" dirty="0"/>
        </a:p>
      </dsp:txBody>
      <dsp:txXfrm>
        <a:off x="265510" y="15112"/>
        <a:ext cx="1800882" cy="430147"/>
      </dsp:txXfrm>
    </dsp:sp>
    <dsp:sp modelId="{C069B9FA-8388-4D0A-9245-C1972C489BFE}">
      <dsp:nvSpPr>
        <dsp:cNvPr id="0" name=""/>
        <dsp:cNvSpPr/>
      </dsp:nvSpPr>
      <dsp:spPr>
        <a:xfrm rot="5400000">
          <a:off x="1125971" y="498622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1F51-89CE-444C-95EB-C30B222FA872}">
      <dsp:nvSpPr>
        <dsp:cNvPr id="0" name=""/>
        <dsp:cNvSpPr/>
      </dsp:nvSpPr>
      <dsp:spPr>
        <a:xfrm>
          <a:off x="252128" y="618561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Speed retrieved by IVI from CAN bus</a:t>
          </a:r>
          <a:endParaRPr lang="en-US" sz="1400" kern="1200" dirty="0"/>
        </a:p>
      </dsp:txBody>
      <dsp:txXfrm>
        <a:off x="265510" y="631943"/>
        <a:ext cx="1800882" cy="430147"/>
      </dsp:txXfrm>
    </dsp:sp>
    <dsp:sp modelId="{399EEFD6-EB49-4F76-8E26-D1B59CD33E58}">
      <dsp:nvSpPr>
        <dsp:cNvPr id="0" name=""/>
        <dsp:cNvSpPr/>
      </dsp:nvSpPr>
      <dsp:spPr>
        <a:xfrm rot="5400000">
          <a:off x="1125971" y="1115452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779A-CCCE-4533-AD59-ADFE5E2C5AFD}">
      <dsp:nvSpPr>
        <dsp:cNvPr id="0" name=""/>
        <dsp:cNvSpPr/>
      </dsp:nvSpPr>
      <dsp:spPr>
        <a:xfrm>
          <a:off x="252128" y="1235392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forwards speed to Telematics Control Unit</a:t>
          </a:r>
          <a:endParaRPr lang="en-US" sz="1400" kern="1200" dirty="0"/>
        </a:p>
      </dsp:txBody>
      <dsp:txXfrm>
        <a:off x="265510" y="1248774"/>
        <a:ext cx="1800882" cy="430147"/>
      </dsp:txXfrm>
    </dsp:sp>
    <dsp:sp modelId="{17979881-D13A-4AB2-ABBA-FC197392963A}">
      <dsp:nvSpPr>
        <dsp:cNvPr id="0" name=""/>
        <dsp:cNvSpPr/>
      </dsp:nvSpPr>
      <dsp:spPr>
        <a:xfrm rot="5400000">
          <a:off x="1125971" y="1732283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8D22-B2D6-437C-8005-88CC235D33C9}">
      <dsp:nvSpPr>
        <dsp:cNvPr id="0" name=""/>
        <dsp:cNvSpPr/>
      </dsp:nvSpPr>
      <dsp:spPr>
        <a:xfrm>
          <a:off x="252128" y="1852223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TCU forwards data to RVI</a:t>
          </a:r>
          <a:endParaRPr lang="en-US" sz="1400" kern="1200" dirty="0"/>
        </a:p>
      </dsp:txBody>
      <dsp:txXfrm>
        <a:off x="265510" y="1865605"/>
        <a:ext cx="1800882" cy="430147"/>
      </dsp:txXfrm>
    </dsp:sp>
    <dsp:sp modelId="{4BFDC96B-B8C4-4E7D-90BA-A75BD74264C0}">
      <dsp:nvSpPr>
        <dsp:cNvPr id="0" name=""/>
        <dsp:cNvSpPr/>
      </dsp:nvSpPr>
      <dsp:spPr>
        <a:xfrm rot="5400000">
          <a:off x="1125971" y="2349114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36183-2536-4401-BB9F-F2B634E9C8D3}">
      <dsp:nvSpPr>
        <dsp:cNvPr id="0" name=""/>
        <dsp:cNvSpPr/>
      </dsp:nvSpPr>
      <dsp:spPr>
        <a:xfrm>
          <a:off x="252128" y="2469053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 uses TCU modem to forward to big data</a:t>
          </a:r>
          <a:endParaRPr lang="en-US" sz="1400" kern="1200" dirty="0"/>
        </a:p>
      </dsp:txBody>
      <dsp:txXfrm>
        <a:off x="265510" y="2482435"/>
        <a:ext cx="1800882" cy="430147"/>
      </dsp:txXfrm>
    </dsp:sp>
    <dsp:sp modelId="{A6034619-B530-402C-95D2-B4C48F959256}">
      <dsp:nvSpPr>
        <dsp:cNvPr id="0" name=""/>
        <dsp:cNvSpPr/>
      </dsp:nvSpPr>
      <dsp:spPr>
        <a:xfrm rot="5400000">
          <a:off x="1125971" y="2965945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696E-4774-4083-9FD9-7C745C35B7D6}">
      <dsp:nvSpPr>
        <dsp:cNvPr id="0" name=""/>
        <dsp:cNvSpPr/>
      </dsp:nvSpPr>
      <dsp:spPr>
        <a:xfrm>
          <a:off x="252128" y="3085884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processes data</a:t>
          </a:r>
          <a:endParaRPr lang="en-US" sz="1400" kern="1200" dirty="0"/>
        </a:p>
      </dsp:txBody>
      <dsp:txXfrm>
        <a:off x="265510" y="3099266"/>
        <a:ext cx="1800882" cy="4301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7D773-2BCB-41EC-9087-6CDD0F6143EB}">
      <dsp:nvSpPr>
        <dsp:cNvPr id="0" name=""/>
        <dsp:cNvSpPr/>
      </dsp:nvSpPr>
      <dsp:spPr>
        <a:xfrm rot="5400000">
          <a:off x="4201034" y="-1814226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Provides communication to the outside world</a:t>
          </a:r>
          <a:endParaRPr lang="en-US" sz="1400" kern="1200" dirty="0"/>
        </a:p>
      </dsp:txBody>
      <dsp:txXfrm rot="-5400000">
        <a:off x="2334006" y="73075"/>
        <a:ext cx="4129071" cy="374740"/>
      </dsp:txXfrm>
    </dsp:sp>
    <dsp:sp modelId="{0DDE2CB5-E40F-43D5-9DC2-FA003253A769}">
      <dsp:nvSpPr>
        <dsp:cNvPr id="0" name=""/>
        <dsp:cNvSpPr/>
      </dsp:nvSpPr>
      <dsp:spPr>
        <a:xfrm>
          <a:off x="0" y="891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2G/3G Modem</a:t>
          </a:r>
          <a:endParaRPr lang="en-US" sz="1800" kern="1200" dirty="0"/>
        </a:p>
      </dsp:txBody>
      <dsp:txXfrm>
        <a:off x="25341" y="26232"/>
        <a:ext cx="2283324" cy="468426"/>
      </dsp:txXfrm>
    </dsp:sp>
    <dsp:sp modelId="{02444AAD-FC52-4F5C-BAAB-35DE409BB299}">
      <dsp:nvSpPr>
        <dsp:cNvPr id="0" name=""/>
        <dsp:cNvSpPr/>
      </dsp:nvSpPr>
      <dsp:spPr>
        <a:xfrm rot="5400000">
          <a:off x="4201034" y="-126916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Provides positioning for on-board apps</a:t>
          </a:r>
          <a:endParaRPr lang="en-US" sz="1400" kern="1200" dirty="0"/>
        </a:p>
      </dsp:txBody>
      <dsp:txXfrm rot="-5400000">
        <a:off x="2334006" y="618139"/>
        <a:ext cx="4129071" cy="374740"/>
      </dsp:txXfrm>
    </dsp:sp>
    <dsp:sp modelId="{35D1B192-0F9E-4E7F-BE75-4F23C8E66FEB}">
      <dsp:nvSpPr>
        <dsp:cNvPr id="0" name=""/>
        <dsp:cNvSpPr/>
      </dsp:nvSpPr>
      <dsp:spPr>
        <a:xfrm>
          <a:off x="0" y="545955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GPS</a:t>
          </a:r>
          <a:endParaRPr lang="en-US" sz="1800" kern="1200" dirty="0"/>
        </a:p>
      </dsp:txBody>
      <dsp:txXfrm>
        <a:off x="25341" y="571296"/>
        <a:ext cx="2283324" cy="468426"/>
      </dsp:txXfrm>
    </dsp:sp>
    <dsp:sp modelId="{0B0C09F4-874E-49F2-8470-43091A4C0FC4}">
      <dsp:nvSpPr>
        <dsp:cNvPr id="0" name=""/>
        <dsp:cNvSpPr/>
      </dsp:nvSpPr>
      <dsp:spPr>
        <a:xfrm rot="5400000">
          <a:off x="4201034" y="-72409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Aids navigation and situational awareness</a:t>
          </a:r>
          <a:endParaRPr lang="en-US" sz="1400" kern="1200" dirty="0"/>
        </a:p>
      </dsp:txBody>
      <dsp:txXfrm rot="-5400000">
        <a:off x="2334006" y="1163203"/>
        <a:ext cx="4129071" cy="374740"/>
      </dsp:txXfrm>
    </dsp:sp>
    <dsp:sp modelId="{F8EF23BA-323A-4B73-8A29-EA44537EA2FF}">
      <dsp:nvSpPr>
        <dsp:cNvPr id="0" name=""/>
        <dsp:cNvSpPr/>
      </dsp:nvSpPr>
      <dsp:spPr>
        <a:xfrm>
          <a:off x="0" y="1091019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Accelerometer</a:t>
          </a:r>
          <a:endParaRPr lang="en-US" sz="1800" kern="1200" dirty="0"/>
        </a:p>
      </dsp:txBody>
      <dsp:txXfrm>
        <a:off x="25341" y="1116360"/>
        <a:ext cx="2283324" cy="468426"/>
      </dsp:txXfrm>
    </dsp:sp>
    <dsp:sp modelId="{283AE339-8622-4941-8DF2-2FC524028C47}">
      <dsp:nvSpPr>
        <dsp:cNvPr id="0" name=""/>
        <dsp:cNvSpPr/>
      </dsp:nvSpPr>
      <dsp:spPr>
        <a:xfrm rot="5400000">
          <a:off x="4201034" y="-179035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Clean data pipe and power between V2X and Raspberry Pi</a:t>
          </a:r>
          <a:endParaRPr lang="en-US" sz="1400" kern="1200" dirty="0"/>
        </a:p>
      </dsp:txBody>
      <dsp:txXfrm rot="-5400000">
        <a:off x="2334006" y="1708266"/>
        <a:ext cx="4129071" cy="374740"/>
      </dsp:txXfrm>
    </dsp:sp>
    <dsp:sp modelId="{456FDAAC-B132-4ED8-922C-F11836E48F29}">
      <dsp:nvSpPr>
        <dsp:cNvPr id="0" name=""/>
        <dsp:cNvSpPr/>
      </dsp:nvSpPr>
      <dsp:spPr>
        <a:xfrm>
          <a:off x="0" y="1636082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USB connection</a:t>
          </a:r>
          <a:endParaRPr lang="en-US" sz="1800" kern="1200" dirty="0"/>
        </a:p>
      </dsp:txBody>
      <dsp:txXfrm>
        <a:off x="25341" y="1661423"/>
        <a:ext cx="2283324" cy="468426"/>
      </dsp:txXfrm>
    </dsp:sp>
    <dsp:sp modelId="{BBC6E1AF-137B-448B-89A4-B570A94A98B1}">
      <dsp:nvSpPr>
        <dsp:cNvPr id="0" name=""/>
        <dsp:cNvSpPr/>
      </dsp:nvSpPr>
      <dsp:spPr>
        <a:xfrm rot="5400000">
          <a:off x="4201034" y="36602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V2X board can wake up Raspberry Pi at a specific time, on OBD-II activation, or on a received </a:t>
          </a:r>
          <a:r>
            <a:rPr lang="en-US" sz="1400" b="0" kern="1200" dirty="0" smtClean="0"/>
            <a:t>SMS</a:t>
          </a:r>
          <a:endParaRPr lang="en-US" sz="1400" b="0" kern="1200" dirty="0"/>
        </a:p>
      </dsp:txBody>
      <dsp:txXfrm rot="-5400000">
        <a:off x="2334006" y="2253330"/>
        <a:ext cx="4129071" cy="374740"/>
      </dsp:txXfrm>
    </dsp:sp>
    <dsp:sp modelId="{77EE4FDE-DD44-4B60-AF14-A2DA20CB908A}">
      <dsp:nvSpPr>
        <dsp:cNvPr id="0" name=""/>
        <dsp:cNvSpPr/>
      </dsp:nvSpPr>
      <dsp:spPr>
        <a:xfrm>
          <a:off x="0" y="2181146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Power Management</a:t>
          </a:r>
          <a:endParaRPr lang="en-US" sz="1800" kern="1200" dirty="0"/>
        </a:p>
      </dsp:txBody>
      <dsp:txXfrm>
        <a:off x="25341" y="2206487"/>
        <a:ext cx="2283324" cy="468426"/>
      </dsp:txXfrm>
    </dsp:sp>
    <dsp:sp modelId="{1E669E98-767B-4444-B26C-8E2204D327F3}">
      <dsp:nvSpPr>
        <dsp:cNvPr id="0" name=""/>
        <dsp:cNvSpPr/>
      </dsp:nvSpPr>
      <dsp:spPr>
        <a:xfrm rot="5400000">
          <a:off x="4201034" y="91109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All hardware design and associated software is open source licensed </a:t>
          </a:r>
          <a:endParaRPr lang="en-US" sz="1400" b="0" kern="1200" dirty="0"/>
        </a:p>
      </dsp:txBody>
      <dsp:txXfrm rot="-5400000">
        <a:off x="2334006" y="2798394"/>
        <a:ext cx="4129071" cy="374740"/>
      </dsp:txXfrm>
    </dsp:sp>
    <dsp:sp modelId="{695570F2-829B-4ECB-A900-CA2141524AF4}">
      <dsp:nvSpPr>
        <dsp:cNvPr id="0" name=""/>
        <dsp:cNvSpPr/>
      </dsp:nvSpPr>
      <dsp:spPr>
        <a:xfrm>
          <a:off x="0" y="2726210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Open Source and Hardware</a:t>
          </a:r>
          <a:endParaRPr lang="en-US" sz="1800" b="0" kern="1200" dirty="0"/>
        </a:p>
      </dsp:txBody>
      <dsp:txXfrm>
        <a:off x="25341" y="2751551"/>
        <a:ext cx="2283324" cy="4684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7D773-2BCB-41EC-9087-6CDD0F6143EB}">
      <dsp:nvSpPr>
        <dsp:cNvPr id="0" name=""/>
        <dsp:cNvSpPr/>
      </dsp:nvSpPr>
      <dsp:spPr>
        <a:xfrm rot="5400000">
          <a:off x="4201034" y="-1814226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Turn-key system with mobile subscription</a:t>
          </a:r>
          <a:endParaRPr lang="en-US" sz="1400" kern="1200" dirty="0"/>
        </a:p>
      </dsp:txBody>
      <dsp:txXfrm rot="-5400000">
        <a:off x="2334006" y="73075"/>
        <a:ext cx="4129071" cy="374740"/>
      </dsp:txXfrm>
    </dsp:sp>
    <dsp:sp modelId="{0DDE2CB5-E40F-43D5-9DC2-FA003253A769}">
      <dsp:nvSpPr>
        <dsp:cNvPr id="0" name=""/>
        <dsp:cNvSpPr/>
      </dsp:nvSpPr>
      <dsp:spPr>
        <a:xfrm>
          <a:off x="0" y="891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V2X Board with SIM</a:t>
          </a:r>
          <a:endParaRPr lang="en-US" sz="1800" kern="1200" dirty="0"/>
        </a:p>
      </dsp:txBody>
      <dsp:txXfrm>
        <a:off x="25341" y="26232"/>
        <a:ext cx="2283324" cy="468426"/>
      </dsp:txXfrm>
    </dsp:sp>
    <dsp:sp modelId="{02444AAD-FC52-4F5C-BAAB-35DE409BB299}">
      <dsp:nvSpPr>
        <dsp:cNvPr id="0" name=""/>
        <dsp:cNvSpPr/>
      </dsp:nvSpPr>
      <dsp:spPr>
        <a:xfrm rot="5400000">
          <a:off x="4201034" y="-126916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Specific RVI configured to use M2M modem of V2X board</a:t>
          </a:r>
          <a:endParaRPr lang="en-US" sz="1400" kern="1200" dirty="0"/>
        </a:p>
      </dsp:txBody>
      <dsp:txXfrm rot="-5400000">
        <a:off x="2334006" y="618139"/>
        <a:ext cx="4129071" cy="374740"/>
      </dsp:txXfrm>
    </dsp:sp>
    <dsp:sp modelId="{35D1B192-0F9E-4E7F-BE75-4F23C8E66FEB}">
      <dsp:nvSpPr>
        <dsp:cNvPr id="0" name=""/>
        <dsp:cNvSpPr/>
      </dsp:nvSpPr>
      <dsp:spPr>
        <a:xfrm>
          <a:off x="0" y="545955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RasPi</a:t>
          </a:r>
          <a:r>
            <a:rPr lang="en-US" sz="1800" kern="1200" dirty="0" smtClean="0"/>
            <a:t> RVI</a:t>
          </a:r>
          <a:endParaRPr lang="en-US" sz="1800" kern="1200" dirty="0"/>
        </a:p>
      </dsp:txBody>
      <dsp:txXfrm>
        <a:off x="25341" y="571296"/>
        <a:ext cx="2283324" cy="468426"/>
      </dsp:txXfrm>
    </dsp:sp>
    <dsp:sp modelId="{0B0C09F4-874E-49F2-8470-43091A4C0FC4}">
      <dsp:nvSpPr>
        <dsp:cNvPr id="0" name=""/>
        <dsp:cNvSpPr/>
      </dsp:nvSpPr>
      <dsp:spPr>
        <a:xfrm rot="5400000">
          <a:off x="4201034" y="-72409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RasPi</a:t>
          </a:r>
          <a:r>
            <a:rPr lang="en-US" sz="1400" kern="1200" dirty="0" smtClean="0"/>
            <a:t> libraries enabling python-based RVI services to interact with V2X board</a:t>
          </a:r>
          <a:endParaRPr lang="en-US" sz="1400" kern="1200" dirty="0"/>
        </a:p>
      </dsp:txBody>
      <dsp:txXfrm rot="-5400000">
        <a:off x="2334006" y="1163203"/>
        <a:ext cx="4129071" cy="374740"/>
      </dsp:txXfrm>
    </dsp:sp>
    <dsp:sp modelId="{F8EF23BA-323A-4B73-8A29-EA44537EA2FF}">
      <dsp:nvSpPr>
        <dsp:cNvPr id="0" name=""/>
        <dsp:cNvSpPr/>
      </dsp:nvSpPr>
      <dsp:spPr>
        <a:xfrm>
          <a:off x="0" y="1091019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Python Libraries</a:t>
          </a:r>
          <a:endParaRPr lang="en-US" sz="1800" kern="1200" dirty="0"/>
        </a:p>
      </dsp:txBody>
      <dsp:txXfrm>
        <a:off x="25341" y="1116360"/>
        <a:ext cx="2283324" cy="468426"/>
      </dsp:txXfrm>
    </dsp:sp>
    <dsp:sp modelId="{283AE339-8622-4941-8DF2-2FC524028C47}">
      <dsp:nvSpPr>
        <dsp:cNvPr id="0" name=""/>
        <dsp:cNvSpPr/>
      </dsp:nvSpPr>
      <dsp:spPr>
        <a:xfrm rot="5400000">
          <a:off x="4201034" y="-179035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Sample service to read OBD-II data and export it, real time, to the backend server</a:t>
          </a:r>
          <a:endParaRPr lang="en-US" sz="1400" kern="1200" dirty="0"/>
        </a:p>
      </dsp:txBody>
      <dsp:txXfrm rot="-5400000">
        <a:off x="2334006" y="1708266"/>
        <a:ext cx="4129071" cy="374740"/>
      </dsp:txXfrm>
    </dsp:sp>
    <dsp:sp modelId="{456FDAAC-B132-4ED8-922C-F11836E48F29}">
      <dsp:nvSpPr>
        <dsp:cNvPr id="0" name=""/>
        <dsp:cNvSpPr/>
      </dsp:nvSpPr>
      <dsp:spPr>
        <a:xfrm>
          <a:off x="0" y="1636082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Sample </a:t>
          </a:r>
          <a:r>
            <a:rPr lang="en-US" sz="1800" kern="1200" dirty="0" err="1" smtClean="0"/>
            <a:t>RasPi</a:t>
          </a:r>
          <a:r>
            <a:rPr lang="en-US" sz="1800" kern="1200" dirty="0" smtClean="0"/>
            <a:t> Service</a:t>
          </a:r>
          <a:endParaRPr lang="en-US" sz="1800" kern="1200" dirty="0"/>
        </a:p>
      </dsp:txBody>
      <dsp:txXfrm>
        <a:off x="25341" y="1661423"/>
        <a:ext cx="2283324" cy="468426"/>
      </dsp:txXfrm>
    </dsp:sp>
    <dsp:sp modelId="{BBC6E1AF-137B-448B-89A4-B570A94A98B1}">
      <dsp:nvSpPr>
        <dsp:cNvPr id="0" name=""/>
        <dsp:cNvSpPr/>
      </dsp:nvSpPr>
      <dsp:spPr>
        <a:xfrm rot="5400000">
          <a:off x="4201034" y="36602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Pre-provisioned account to receive V2X-originated data</a:t>
          </a:r>
          <a:endParaRPr lang="en-US" sz="1400" b="0" kern="1200" dirty="0"/>
        </a:p>
      </dsp:txBody>
      <dsp:txXfrm rot="-5400000">
        <a:off x="2334006" y="2253330"/>
        <a:ext cx="4129071" cy="374740"/>
      </dsp:txXfrm>
    </dsp:sp>
    <dsp:sp modelId="{77EE4FDE-DD44-4B60-AF14-A2DA20CB908A}">
      <dsp:nvSpPr>
        <dsp:cNvPr id="0" name=""/>
        <dsp:cNvSpPr/>
      </dsp:nvSpPr>
      <dsp:spPr>
        <a:xfrm>
          <a:off x="0" y="2181146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Backend Server Account</a:t>
          </a:r>
          <a:endParaRPr lang="en-US" sz="1800" kern="1200" dirty="0"/>
        </a:p>
      </dsp:txBody>
      <dsp:txXfrm>
        <a:off x="25341" y="2206487"/>
        <a:ext cx="2283324" cy="468426"/>
      </dsp:txXfrm>
    </dsp:sp>
    <dsp:sp modelId="{1E669E98-767B-4444-B26C-8E2204D327F3}">
      <dsp:nvSpPr>
        <dsp:cNvPr id="0" name=""/>
        <dsp:cNvSpPr/>
      </dsp:nvSpPr>
      <dsp:spPr>
        <a:xfrm rot="5400000">
          <a:off x="4201034" y="91109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Android app to retrieve and display real-time V2X data from backend server</a:t>
          </a:r>
          <a:endParaRPr lang="en-US" sz="1400" b="0" kern="1200" dirty="0"/>
        </a:p>
      </dsp:txBody>
      <dsp:txXfrm rot="-5400000">
        <a:off x="2334006" y="2798394"/>
        <a:ext cx="4129071" cy="374740"/>
      </dsp:txXfrm>
    </dsp:sp>
    <dsp:sp modelId="{695570F2-829B-4ECB-A900-CA2141524AF4}">
      <dsp:nvSpPr>
        <dsp:cNvPr id="0" name=""/>
        <dsp:cNvSpPr/>
      </dsp:nvSpPr>
      <dsp:spPr>
        <a:xfrm>
          <a:off x="0" y="2726210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Sample Android app</a:t>
          </a:r>
          <a:endParaRPr lang="en-US" sz="1800" b="0" kern="1200" dirty="0"/>
        </a:p>
      </dsp:txBody>
      <dsp:txXfrm>
        <a:off x="25341" y="2751551"/>
        <a:ext cx="2283324" cy="46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576995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02" y="1999574"/>
            <a:ext cx="14097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77" y="2011627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RVI – V2X Board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7040" y="2759075"/>
            <a:ext cx="94186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286429" y="2759075"/>
            <a:ext cx="1129611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https://lh6.googleusercontent.com/B-LWl-8__kEiK6DKXjCrmeZTaa_GSE9Xscri8Z79sfE2peZS4QkCOzKAq8rA8A1tE58D432vOPAMBaqTd8vY-S_K374jl5pN5sFcXrgAGlIYForOl9KbOFeVXj40R9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42" y="2298931"/>
            <a:ext cx="862469" cy="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ounded Rectangle 109"/>
          <p:cNvSpPr/>
          <p:nvPr/>
        </p:nvSpPr>
        <p:spPr>
          <a:xfrm>
            <a:off x="6845394" y="2699118"/>
            <a:ext cx="673964" cy="28346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6939395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075488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211582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416624" y="2837750"/>
            <a:ext cx="1" cy="2162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450604" y="2080027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Technical 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956964008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The user's story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0665420"/>
              </p:ext>
            </p:extLst>
          </p:nvPr>
        </p:nvGraphicFramePr>
        <p:xfrm>
          <a:off x="478081" y="1036709"/>
          <a:ext cx="8035298" cy="352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331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Strategic Purpose</a:t>
            </a:r>
            <a:endParaRPr lang="en-US" sz="36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1097280" y="1691640"/>
            <a:ext cx="734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n-lt"/>
              </a:rPr>
              <a:t>Bring the creativity of the startup community to the OEMs by providing a consumer-grade development platform closely linked to the automotive eco system</a:t>
            </a:r>
            <a:endParaRPr lang="en-US" sz="24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1907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3066018" y="739036"/>
            <a:ext cx="989685" cy="87488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V2X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3675006" y="751105"/>
            <a:ext cx="380695" cy="359478"/>
          </a:xfrm>
          <a:prstGeom prst="roundRect">
            <a:avLst>
              <a:gd name="adj" fmla="val 23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4802188" cy="72231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9485693"/>
              </p:ext>
            </p:extLst>
          </p:nvPr>
        </p:nvGraphicFramePr>
        <p:xfrm>
          <a:off x="545733" y="2179320"/>
          <a:ext cx="8035298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80" y="285457"/>
            <a:ext cx="446999" cy="446999"/>
          </a:xfrm>
          <a:prstGeom prst="rect">
            <a:avLst/>
          </a:prstGeom>
        </p:spPr>
      </p:pic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27" y="1253987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2351508" y="1207615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781300" y="1418340"/>
            <a:ext cx="28471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2"/>
          </p:cNvCxnSpPr>
          <p:nvPr/>
        </p:nvCxnSpPr>
        <p:spPr>
          <a:xfrm flipV="1">
            <a:off x="2055361" y="1423064"/>
            <a:ext cx="296147" cy="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67" y="717475"/>
            <a:ext cx="471834" cy="47183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333027" y="1211667"/>
            <a:ext cx="817067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793745" y="963809"/>
            <a:ext cx="272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048065" y="959785"/>
            <a:ext cx="296147" cy="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333027" y="751105"/>
            <a:ext cx="817066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GPS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913291" y="929261"/>
            <a:ext cx="1315178" cy="5120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RasPi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913291" y="929262"/>
            <a:ext cx="589316" cy="512069"/>
          </a:xfrm>
          <a:prstGeom prst="roundRect">
            <a:avLst>
              <a:gd name="adj" fmla="val 17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DAQ</a:t>
            </a:r>
          </a:p>
        </p:txBody>
      </p:sp>
      <p:cxnSp>
        <p:nvCxnSpPr>
          <p:cNvPr id="99" name="Straight Arrow Connector 98"/>
          <p:cNvCxnSpPr>
            <a:stCxn id="157" idx="0"/>
          </p:cNvCxnSpPr>
          <p:nvPr/>
        </p:nvCxnSpPr>
        <p:spPr>
          <a:xfrm flipH="1" flipV="1">
            <a:off x="7873678" y="508957"/>
            <a:ext cx="1" cy="23007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3" idx="0"/>
          </p:cNvCxnSpPr>
          <p:nvPr/>
        </p:nvCxnSpPr>
        <p:spPr>
          <a:xfrm flipV="1">
            <a:off x="3560861" y="508957"/>
            <a:ext cx="0" cy="23007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77" y="953514"/>
            <a:ext cx="448416" cy="4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02" y="793798"/>
            <a:ext cx="189084" cy="27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Rounded Rectangle 137"/>
          <p:cNvSpPr/>
          <p:nvPr/>
        </p:nvSpPr>
        <p:spPr>
          <a:xfrm>
            <a:off x="515960" y="1211667"/>
            <a:ext cx="817067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OBD2</a:t>
            </a:r>
          </a:p>
        </p:txBody>
      </p:sp>
      <p:cxnSp>
        <p:nvCxnSpPr>
          <p:cNvPr id="150" name="Straight Arrow Connector 149"/>
          <p:cNvCxnSpPr>
            <a:endCxn id="3082" idx="1"/>
          </p:cNvCxnSpPr>
          <p:nvPr/>
        </p:nvCxnSpPr>
        <p:spPr>
          <a:xfrm>
            <a:off x="4055702" y="1185297"/>
            <a:ext cx="21547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211176" y="739036"/>
            <a:ext cx="1325005" cy="9019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Backend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697816" y="1181962"/>
            <a:ext cx="21547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85" idx="1"/>
          </p:cNvCxnSpPr>
          <p:nvPr/>
        </p:nvCxnSpPr>
        <p:spPr>
          <a:xfrm>
            <a:off x="4913291" y="1185297"/>
            <a:ext cx="5893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4" idx="1"/>
          </p:cNvCxnSpPr>
          <p:nvPr/>
        </p:nvCxnSpPr>
        <p:spPr>
          <a:xfrm>
            <a:off x="3560861" y="508957"/>
            <a:ext cx="2010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017879" y="508957"/>
            <a:ext cx="1855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7579020" y="738316"/>
            <a:ext cx="589316" cy="256034"/>
          </a:xfrm>
          <a:prstGeom prst="roundRect">
            <a:avLst>
              <a:gd name="adj" fmla="val 17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</a:p>
        </p:txBody>
      </p: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86200497"/>
              </p:ext>
            </p:extLst>
          </p:nvPr>
        </p:nvGraphicFramePr>
        <p:xfrm>
          <a:off x="646246" y="854277"/>
          <a:ext cx="2331903" cy="357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541846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Comparing two stacks 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3481713" y="2005222"/>
            <a:ext cx="787253" cy="2947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V2X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228409" y="860887"/>
            <a:ext cx="1293860" cy="206857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55411" y="887825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Consumer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33684" y="3794995"/>
            <a:ext cx="2495211" cy="6038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 Server</a:t>
            </a:r>
          </a:p>
        </p:txBody>
      </p:sp>
      <p:cxnSp>
        <p:nvCxnSpPr>
          <p:cNvPr id="20" name="Straight Connector 19"/>
          <p:cNvCxnSpPr>
            <a:endCxn id="48" idx="2"/>
          </p:cNvCxnSpPr>
          <p:nvPr/>
        </p:nvCxnSpPr>
        <p:spPr>
          <a:xfrm flipV="1">
            <a:off x="3879288" y="3539183"/>
            <a:ext cx="650" cy="2558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421519" y="1257157"/>
            <a:ext cx="915539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OBD-II</a:t>
            </a:r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 flipH="1">
            <a:off x="3875340" y="1531984"/>
            <a:ext cx="3949" cy="4732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37010" y="1639302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05" y="3046318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8" idx="0"/>
            <a:endCxn id="27" idx="2"/>
          </p:cNvCxnSpPr>
          <p:nvPr/>
        </p:nvCxnSpPr>
        <p:spPr>
          <a:xfrm flipH="1" flipV="1">
            <a:off x="3879289" y="2860092"/>
            <a:ext cx="649" cy="1862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47532" y="3794994"/>
            <a:ext cx="1852226" cy="2685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85663" y="2299997"/>
            <a:ext cx="787252" cy="56009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1580" y="2005224"/>
            <a:ext cx="787253" cy="29477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635174" y="887826"/>
            <a:ext cx="1300061" cy="204315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29984" y="869662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OEM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831386" y="1257158"/>
            <a:ext cx="915539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</a:p>
        </p:txBody>
      </p:sp>
      <p:cxnSp>
        <p:nvCxnSpPr>
          <p:cNvPr id="53" name="Straight Connector 52"/>
          <p:cNvCxnSpPr>
            <a:stCxn id="51" idx="2"/>
            <a:endCxn id="46" idx="0"/>
          </p:cNvCxnSpPr>
          <p:nvPr/>
        </p:nvCxnSpPr>
        <p:spPr>
          <a:xfrm flipH="1">
            <a:off x="5285207" y="1531985"/>
            <a:ext cx="3949" cy="4732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946877" y="1639303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cxnSp>
        <p:nvCxnSpPr>
          <p:cNvPr id="55" name="Straight Connector 54"/>
          <p:cNvCxnSpPr>
            <a:stCxn id="58" idx="0"/>
            <a:endCxn id="56" idx="2"/>
          </p:cNvCxnSpPr>
          <p:nvPr/>
        </p:nvCxnSpPr>
        <p:spPr>
          <a:xfrm flipV="1">
            <a:off x="5285206" y="2860092"/>
            <a:ext cx="1" cy="1862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91581" y="2299998"/>
            <a:ext cx="787252" cy="56009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TCU</a:t>
            </a:r>
          </a:p>
        </p:txBody>
      </p:sp>
      <p:cxnSp>
        <p:nvCxnSpPr>
          <p:cNvPr id="57" name="Straight Connector 56"/>
          <p:cNvCxnSpPr>
            <a:endCxn id="58" idx="2"/>
          </p:cNvCxnSpPr>
          <p:nvPr/>
        </p:nvCxnSpPr>
        <p:spPr>
          <a:xfrm flipV="1">
            <a:off x="5285205" y="3539182"/>
            <a:ext cx="1" cy="25581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73" y="3046317"/>
            <a:ext cx="492865" cy="492865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3481713" y="2669537"/>
            <a:ext cx="787252" cy="185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891579" y="2674009"/>
            <a:ext cx="787252" cy="185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RVI</a:t>
            </a:r>
          </a:p>
        </p:txBody>
      </p:sp>
      <p:graphicFrame>
        <p:nvGraphicFramePr>
          <p:cNvPr id="82" name="Diagram 81"/>
          <p:cNvGraphicFramePr/>
          <p:nvPr>
            <p:extLst>
              <p:ext uri="{D42A27DB-BD31-4B8C-83A1-F6EECF244321}">
                <p14:modId xmlns:p14="http://schemas.microsoft.com/office/powerpoint/2010/main" val="2300346704"/>
              </p:ext>
            </p:extLst>
          </p:nvPr>
        </p:nvGraphicFramePr>
        <p:xfrm>
          <a:off x="6193189" y="854277"/>
          <a:ext cx="2331903" cy="3544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837535113"/>
              </p:ext>
            </p:extLst>
          </p:nvPr>
        </p:nvGraphicFramePr>
        <p:xfrm>
          <a:off x="1333501" y="865357"/>
          <a:ext cx="6483350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Feature Benefits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00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Package content</a:t>
            </a:r>
            <a:endParaRPr lang="en-US" sz="3600" kern="0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85350018"/>
              </p:ext>
            </p:extLst>
          </p:nvPr>
        </p:nvGraphicFramePr>
        <p:xfrm>
          <a:off x="1352551" y="986007"/>
          <a:ext cx="6483350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349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147755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2301</TotalTime>
  <Words>394</Words>
  <Application>Microsoft Office PowerPoint</Application>
  <PresentationFormat>On-screen Show (16:9)</PresentationFormat>
  <Paragraphs>83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RVI – V2X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63</cp:revision>
  <cp:lastPrinted>2012-07-03T14:13:11Z</cp:lastPrinted>
  <dcterms:created xsi:type="dcterms:W3CDTF">2015-08-05T20:22:52Z</dcterms:created>
  <dcterms:modified xsi:type="dcterms:W3CDTF">2015-10-13T23:30:52Z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