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5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4"/>
    <p:sldMasterId id="2147483785" r:id="rId5"/>
    <p:sldMasterId id="2147483811" r:id="rId6"/>
    <p:sldMasterId id="2147483798" r:id="rId7"/>
    <p:sldMasterId id="2147483837" r:id="rId8"/>
    <p:sldMasterId id="2147483886" r:id="rId9"/>
  </p:sldMasterIdLst>
  <p:notesMasterIdLst>
    <p:notesMasterId r:id="rId19"/>
  </p:notesMasterIdLst>
  <p:handoutMasterIdLst>
    <p:handoutMasterId r:id="rId20"/>
  </p:handoutMasterIdLst>
  <p:sldIdLst>
    <p:sldId id="631" r:id="rId10"/>
    <p:sldId id="632" r:id="rId11"/>
    <p:sldId id="643" r:id="rId12"/>
    <p:sldId id="641" r:id="rId13"/>
    <p:sldId id="633" r:id="rId14"/>
    <p:sldId id="635" r:id="rId15"/>
    <p:sldId id="639" r:id="rId16"/>
    <p:sldId id="637" r:id="rId17"/>
    <p:sldId id="642" r:id="rId18"/>
  </p:sldIdLst>
  <p:sldSz cx="9144000" cy="5143500" type="screen16x9"/>
  <p:notesSz cx="7010400" cy="92964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341313" indent="1158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684213" indent="2301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027113" indent="3444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370013" indent="4587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008000"/>
    <a:srgbClr val="0084D1"/>
    <a:srgbClr val="FFD420"/>
    <a:srgbClr val="242424"/>
    <a:srgbClr val="C7CBCF"/>
    <a:srgbClr val="7D7D7D"/>
    <a:srgbClr val="000000"/>
    <a:srgbClr val="CBCFD3"/>
    <a:srgbClr val="A7A9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43" autoAdjust="0"/>
    <p:restoredTop sz="97577" autoAdjust="0"/>
  </p:normalViewPr>
  <p:slideViewPr>
    <p:cSldViewPr snapToGrid="0">
      <p:cViewPr>
        <p:scale>
          <a:sx n="150" d="100"/>
          <a:sy n="150" d="100"/>
        </p:scale>
        <p:origin x="-72" y="-72"/>
      </p:cViewPr>
      <p:guideLst>
        <p:guide orient="horz" pos="1620"/>
        <p:guide orient="horz" pos="3035"/>
        <p:guide orient="horz" pos="899"/>
        <p:guide orient="horz" pos="760"/>
        <p:guide orient="horz" pos="2703"/>
        <p:guide orient="horz" pos="327"/>
        <p:guide orient="horz" pos="608"/>
        <p:guide orient="horz" pos="1919"/>
        <p:guide pos="2880"/>
        <p:guide pos="330"/>
        <p:guide pos="5508"/>
        <p:guide pos="2594"/>
        <p:guide pos="3032"/>
        <p:guide pos="42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3" d="100"/>
          <a:sy n="113" d="100"/>
        </p:scale>
        <p:origin x="-3306" y="-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AB2605-3951-4F3F-B3C0-88112FF306F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906A74-EDE8-4D77-A977-7267C3F69843}">
      <dgm:prSet/>
      <dgm:spPr/>
      <dgm:t>
        <a:bodyPr/>
        <a:lstStyle/>
        <a:p>
          <a:pPr rtl="0"/>
          <a:r>
            <a:rPr lang="en-US" dirty="0" smtClean="0"/>
            <a:t>Send data from any vehicle</a:t>
          </a:r>
          <a:endParaRPr lang="en-US" dirty="0"/>
        </a:p>
      </dgm:t>
    </dgm:pt>
    <dgm:pt modelId="{491543E5-9446-4E98-8645-394DF4A07311}" type="parTrans" cxnId="{DAABB5F3-C48A-4D99-9552-CCC07A4D7461}">
      <dgm:prSet/>
      <dgm:spPr/>
      <dgm:t>
        <a:bodyPr/>
        <a:lstStyle/>
        <a:p>
          <a:endParaRPr lang="en-US"/>
        </a:p>
      </dgm:t>
    </dgm:pt>
    <dgm:pt modelId="{54B0D233-F012-4533-9D72-F13E3160CA8B}" type="sibTrans" cxnId="{DAABB5F3-C48A-4D99-9552-CCC07A4D7461}">
      <dgm:prSet/>
      <dgm:spPr/>
      <dgm:t>
        <a:bodyPr/>
        <a:lstStyle/>
        <a:p>
          <a:endParaRPr lang="en-US"/>
        </a:p>
      </dgm:t>
    </dgm:pt>
    <dgm:pt modelId="{4BD96E55-E231-4385-A363-C2668E368078}">
      <dgm:prSet/>
      <dgm:spPr/>
      <dgm:t>
        <a:bodyPr/>
        <a:lstStyle/>
        <a:p>
          <a:pPr rtl="0"/>
          <a:r>
            <a:rPr lang="en-US" dirty="0" smtClean="0"/>
            <a:t>over the air</a:t>
          </a:r>
          <a:endParaRPr lang="en-US" dirty="0"/>
        </a:p>
      </dgm:t>
    </dgm:pt>
    <dgm:pt modelId="{57E92FA4-823C-48BF-96FF-681E42F7863D}" type="parTrans" cxnId="{980933E3-63DD-4D74-BA52-BD5FE5F72E55}">
      <dgm:prSet/>
      <dgm:spPr/>
      <dgm:t>
        <a:bodyPr/>
        <a:lstStyle/>
        <a:p>
          <a:endParaRPr lang="en-US"/>
        </a:p>
      </dgm:t>
    </dgm:pt>
    <dgm:pt modelId="{C65C6598-BD6A-45CC-8E3A-76F5702A951C}" type="sibTrans" cxnId="{980933E3-63DD-4D74-BA52-BD5FE5F72E55}">
      <dgm:prSet/>
      <dgm:spPr/>
      <dgm:t>
        <a:bodyPr/>
        <a:lstStyle/>
        <a:p>
          <a:endParaRPr lang="en-US"/>
        </a:p>
      </dgm:t>
    </dgm:pt>
    <dgm:pt modelId="{41EABD30-86A0-4D73-8461-0163E19E54B7}">
      <dgm:prSet/>
      <dgm:spPr/>
      <dgm:t>
        <a:bodyPr/>
        <a:lstStyle/>
        <a:p>
          <a:pPr rtl="0"/>
          <a:r>
            <a:rPr lang="en-US" dirty="0" smtClean="0"/>
            <a:t>to the outside world</a:t>
          </a:r>
          <a:endParaRPr lang="en-US" dirty="0"/>
        </a:p>
      </dgm:t>
    </dgm:pt>
    <dgm:pt modelId="{8AFD3467-B252-408A-A9A2-21C15014FD18}" type="parTrans" cxnId="{87944DC6-B85E-46A3-B6F6-E43BBF382D02}">
      <dgm:prSet/>
      <dgm:spPr/>
      <dgm:t>
        <a:bodyPr/>
        <a:lstStyle/>
        <a:p>
          <a:endParaRPr lang="en-US"/>
        </a:p>
      </dgm:t>
    </dgm:pt>
    <dgm:pt modelId="{A2FC3161-8608-4063-8463-4215DC327AB8}" type="sibTrans" cxnId="{87944DC6-B85E-46A3-B6F6-E43BBF382D02}">
      <dgm:prSet/>
      <dgm:spPr/>
      <dgm:t>
        <a:bodyPr/>
        <a:lstStyle/>
        <a:p>
          <a:endParaRPr lang="en-US"/>
        </a:p>
      </dgm:t>
    </dgm:pt>
    <dgm:pt modelId="{4AC41330-2F38-4921-B037-A562CB569434}" type="pres">
      <dgm:prSet presAssocID="{6DAB2605-3951-4F3F-B3C0-88112FF306FD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26E4FD-3060-44A0-8993-E7D6F55DC589}" type="pres">
      <dgm:prSet presAssocID="{8F906A74-EDE8-4D77-A977-7267C3F69843}" presName="composite" presStyleCnt="0"/>
      <dgm:spPr/>
    </dgm:pt>
    <dgm:pt modelId="{42D4BAC1-AAB6-4E4C-A51D-8CB2487B2623}" type="pres">
      <dgm:prSet presAssocID="{8F906A74-EDE8-4D77-A977-7267C3F69843}" presName="imgShp" presStyleLbl="fgImgPlace1" presStyleIdx="0" presStyleCnt="3" custLinFactNeighborX="-69857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9419E9D7-4285-439B-AEEC-FCC78C7EFD18}" type="pres">
      <dgm:prSet presAssocID="{8F906A74-EDE8-4D77-A977-7267C3F69843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A0FF1F-1856-4F98-8651-0F3ECD64818A}" type="pres">
      <dgm:prSet presAssocID="{54B0D233-F012-4533-9D72-F13E3160CA8B}" presName="spacing" presStyleCnt="0"/>
      <dgm:spPr/>
    </dgm:pt>
    <dgm:pt modelId="{F6A138F4-7B23-43D1-AD06-FFE0845FF5D7}" type="pres">
      <dgm:prSet presAssocID="{4BD96E55-E231-4385-A363-C2668E368078}" presName="composite" presStyleCnt="0"/>
      <dgm:spPr/>
    </dgm:pt>
    <dgm:pt modelId="{536AEDA1-0432-40A4-91AD-3420519EF0FC}" type="pres">
      <dgm:prSet presAssocID="{4BD96E55-E231-4385-A363-C2668E368078}" presName="imgShp" presStyleLbl="fgImgPlace1" presStyleIdx="1" presStyleCnt="3" custLinFactNeighborX="-69857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18E5CA4F-B995-47CC-9F25-DC0C3574F3D8}" type="pres">
      <dgm:prSet presAssocID="{4BD96E55-E231-4385-A363-C2668E368078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619841-C046-4366-ADDE-DA2548BE4F50}" type="pres">
      <dgm:prSet presAssocID="{C65C6598-BD6A-45CC-8E3A-76F5702A951C}" presName="spacing" presStyleCnt="0"/>
      <dgm:spPr/>
    </dgm:pt>
    <dgm:pt modelId="{2DCBB59A-AAE0-45D7-A7A4-8865041F6C94}" type="pres">
      <dgm:prSet presAssocID="{41EABD30-86A0-4D73-8461-0163E19E54B7}" presName="composite" presStyleCnt="0"/>
      <dgm:spPr/>
    </dgm:pt>
    <dgm:pt modelId="{DC472189-0B36-4342-935A-88B8B527CF22}" type="pres">
      <dgm:prSet presAssocID="{41EABD30-86A0-4D73-8461-0163E19E54B7}" presName="imgShp" presStyleLbl="fgImgPlace1" presStyleIdx="2" presStyleCnt="3" custLinFactNeighborX="-69857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E7770401-0C59-4F00-B65F-E243B19DA876}" type="pres">
      <dgm:prSet presAssocID="{41EABD30-86A0-4D73-8461-0163E19E54B7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29C14B6-FB5E-4D5B-B211-32FB11FB3DE3}" type="presOf" srcId="{41EABD30-86A0-4D73-8461-0163E19E54B7}" destId="{E7770401-0C59-4F00-B65F-E243B19DA876}" srcOrd="0" destOrd="0" presId="urn:microsoft.com/office/officeart/2005/8/layout/vList3"/>
    <dgm:cxn modelId="{980933E3-63DD-4D74-BA52-BD5FE5F72E55}" srcId="{6DAB2605-3951-4F3F-B3C0-88112FF306FD}" destId="{4BD96E55-E231-4385-A363-C2668E368078}" srcOrd="1" destOrd="0" parTransId="{57E92FA4-823C-48BF-96FF-681E42F7863D}" sibTransId="{C65C6598-BD6A-45CC-8E3A-76F5702A951C}"/>
    <dgm:cxn modelId="{DAABB5F3-C48A-4D99-9552-CCC07A4D7461}" srcId="{6DAB2605-3951-4F3F-B3C0-88112FF306FD}" destId="{8F906A74-EDE8-4D77-A977-7267C3F69843}" srcOrd="0" destOrd="0" parTransId="{491543E5-9446-4E98-8645-394DF4A07311}" sibTransId="{54B0D233-F012-4533-9D72-F13E3160CA8B}"/>
    <dgm:cxn modelId="{87944DC6-B85E-46A3-B6F6-E43BBF382D02}" srcId="{6DAB2605-3951-4F3F-B3C0-88112FF306FD}" destId="{41EABD30-86A0-4D73-8461-0163E19E54B7}" srcOrd="2" destOrd="0" parTransId="{8AFD3467-B252-408A-A9A2-21C15014FD18}" sibTransId="{A2FC3161-8608-4063-8463-4215DC327AB8}"/>
    <dgm:cxn modelId="{A326F3CE-6D54-4036-8F2C-387F6FE61777}" type="presOf" srcId="{8F906A74-EDE8-4D77-A977-7267C3F69843}" destId="{9419E9D7-4285-439B-AEEC-FCC78C7EFD18}" srcOrd="0" destOrd="0" presId="urn:microsoft.com/office/officeart/2005/8/layout/vList3"/>
    <dgm:cxn modelId="{CE326AE8-3145-460D-96E4-8E5743596870}" type="presOf" srcId="{4BD96E55-E231-4385-A363-C2668E368078}" destId="{18E5CA4F-B995-47CC-9F25-DC0C3574F3D8}" srcOrd="0" destOrd="0" presId="urn:microsoft.com/office/officeart/2005/8/layout/vList3"/>
    <dgm:cxn modelId="{9EDA644B-2EC1-411C-AC25-B542941E7DAD}" type="presOf" srcId="{6DAB2605-3951-4F3F-B3C0-88112FF306FD}" destId="{4AC41330-2F38-4921-B037-A562CB569434}" srcOrd="0" destOrd="0" presId="urn:microsoft.com/office/officeart/2005/8/layout/vList3"/>
    <dgm:cxn modelId="{2923B678-6430-479D-92FD-E5BB48502845}" type="presParOf" srcId="{4AC41330-2F38-4921-B037-A562CB569434}" destId="{7A26E4FD-3060-44A0-8993-E7D6F55DC589}" srcOrd="0" destOrd="0" presId="urn:microsoft.com/office/officeart/2005/8/layout/vList3"/>
    <dgm:cxn modelId="{BB6097F2-2A25-4D09-87A7-223074AB89EE}" type="presParOf" srcId="{7A26E4FD-3060-44A0-8993-E7D6F55DC589}" destId="{42D4BAC1-AAB6-4E4C-A51D-8CB2487B2623}" srcOrd="0" destOrd="0" presId="urn:microsoft.com/office/officeart/2005/8/layout/vList3"/>
    <dgm:cxn modelId="{357EC464-171F-4095-B869-15CFC7FC92E7}" type="presParOf" srcId="{7A26E4FD-3060-44A0-8993-E7D6F55DC589}" destId="{9419E9D7-4285-439B-AEEC-FCC78C7EFD18}" srcOrd="1" destOrd="0" presId="urn:microsoft.com/office/officeart/2005/8/layout/vList3"/>
    <dgm:cxn modelId="{7AE5DBFE-42C7-4F41-9387-06A8D231A624}" type="presParOf" srcId="{4AC41330-2F38-4921-B037-A562CB569434}" destId="{78A0FF1F-1856-4F98-8651-0F3ECD64818A}" srcOrd="1" destOrd="0" presId="urn:microsoft.com/office/officeart/2005/8/layout/vList3"/>
    <dgm:cxn modelId="{9BBA7FC2-1100-465F-8361-E8D7CFB92218}" type="presParOf" srcId="{4AC41330-2F38-4921-B037-A562CB569434}" destId="{F6A138F4-7B23-43D1-AD06-FFE0845FF5D7}" srcOrd="2" destOrd="0" presId="urn:microsoft.com/office/officeart/2005/8/layout/vList3"/>
    <dgm:cxn modelId="{DF670E70-2DB7-4082-81A4-060E861A9466}" type="presParOf" srcId="{F6A138F4-7B23-43D1-AD06-FFE0845FF5D7}" destId="{536AEDA1-0432-40A4-91AD-3420519EF0FC}" srcOrd="0" destOrd="0" presId="urn:microsoft.com/office/officeart/2005/8/layout/vList3"/>
    <dgm:cxn modelId="{8DF63DEF-4062-4789-AC2E-88F815217E6C}" type="presParOf" srcId="{F6A138F4-7B23-43D1-AD06-FFE0845FF5D7}" destId="{18E5CA4F-B995-47CC-9F25-DC0C3574F3D8}" srcOrd="1" destOrd="0" presId="urn:microsoft.com/office/officeart/2005/8/layout/vList3"/>
    <dgm:cxn modelId="{EEF27355-AEAF-4D3E-B497-A2BA624555AD}" type="presParOf" srcId="{4AC41330-2F38-4921-B037-A562CB569434}" destId="{73619841-C046-4366-ADDE-DA2548BE4F50}" srcOrd="3" destOrd="0" presId="urn:microsoft.com/office/officeart/2005/8/layout/vList3"/>
    <dgm:cxn modelId="{E8788361-D6DA-4FF3-A6AF-4A432B2C8CD0}" type="presParOf" srcId="{4AC41330-2F38-4921-B037-A562CB569434}" destId="{2DCBB59A-AAE0-45D7-A7A4-8865041F6C94}" srcOrd="4" destOrd="0" presId="urn:microsoft.com/office/officeart/2005/8/layout/vList3"/>
    <dgm:cxn modelId="{CBE337BE-2B25-4AE7-8A72-D86588218CCE}" type="presParOf" srcId="{2DCBB59A-AAE0-45D7-A7A4-8865041F6C94}" destId="{DC472189-0B36-4342-935A-88B8B527CF22}" srcOrd="0" destOrd="0" presId="urn:microsoft.com/office/officeart/2005/8/layout/vList3"/>
    <dgm:cxn modelId="{C8B42498-FCB4-49D1-A31E-6FCC9F84F6F8}" type="presParOf" srcId="{2DCBB59A-AAE0-45D7-A7A4-8865041F6C94}" destId="{E7770401-0C59-4F00-B65F-E243B19DA87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296DC2-6585-4E07-9809-EE01D50527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0F1C16-1B3B-4FEE-BB02-0BF2A025B36E}">
      <dgm:prSet/>
      <dgm:spPr/>
      <dgm:t>
        <a:bodyPr/>
        <a:lstStyle/>
        <a:p>
          <a:pPr rtl="0"/>
          <a:r>
            <a:rPr lang="en-GB" b="0" dirty="0" smtClean="0"/>
            <a:t>A small company creates a HUD that non-intrusively covers the entire windshield, and wants to showcase their technology in a realistic environment.</a:t>
          </a:r>
        </a:p>
      </dgm:t>
    </dgm:pt>
    <dgm:pt modelId="{F1AA863E-E904-4398-84B8-3A5731F42B12}" type="parTrans" cxnId="{C9C43419-BD59-42A7-BE3C-B777B86B54F7}">
      <dgm:prSet/>
      <dgm:spPr/>
      <dgm:t>
        <a:bodyPr/>
        <a:lstStyle/>
        <a:p>
          <a:endParaRPr lang="en-US"/>
        </a:p>
      </dgm:t>
    </dgm:pt>
    <dgm:pt modelId="{8F0B9E16-4140-4F04-B143-77017B8D5B93}" type="sibTrans" cxnId="{C9C43419-BD59-42A7-BE3C-B777B86B54F7}">
      <dgm:prSet/>
      <dgm:spPr/>
      <dgm:t>
        <a:bodyPr/>
        <a:lstStyle/>
        <a:p>
          <a:endParaRPr lang="en-US"/>
        </a:p>
      </dgm:t>
    </dgm:pt>
    <dgm:pt modelId="{8CD7059F-84A8-4640-A6D3-66B6E9CD9BD4}">
      <dgm:prSet/>
      <dgm:spPr/>
      <dgm:t>
        <a:bodyPr/>
        <a:lstStyle/>
        <a:p>
          <a:pPr rtl="0"/>
          <a:r>
            <a:rPr lang="en-GB" b="0" dirty="0" smtClean="0"/>
            <a:t>Using their screen, a V2XBoard, a Raspberry Pi, and RVI, they build a HUD with  an integrated media player, </a:t>
          </a:r>
          <a:r>
            <a:rPr lang="en-GB" b="0" dirty="0" err="1" smtClean="0"/>
            <a:t>nav</a:t>
          </a:r>
          <a:r>
            <a:rPr lang="en-GB" b="0" dirty="0" smtClean="0"/>
            <a:t> system, and gauge cluster.</a:t>
          </a:r>
        </a:p>
      </dgm:t>
    </dgm:pt>
    <dgm:pt modelId="{2E4058BA-D343-4CC3-9846-A7B3B207CEDC}" type="parTrans" cxnId="{8CFBA009-7051-4736-83CD-96C63E568673}">
      <dgm:prSet/>
      <dgm:spPr/>
      <dgm:t>
        <a:bodyPr/>
        <a:lstStyle/>
        <a:p>
          <a:endParaRPr lang="en-US"/>
        </a:p>
      </dgm:t>
    </dgm:pt>
    <dgm:pt modelId="{6E97C43C-EAE5-405F-9477-A940D3139591}" type="sibTrans" cxnId="{8CFBA009-7051-4736-83CD-96C63E568673}">
      <dgm:prSet/>
      <dgm:spPr/>
      <dgm:t>
        <a:bodyPr/>
        <a:lstStyle/>
        <a:p>
          <a:endParaRPr lang="en-US"/>
        </a:p>
      </dgm:t>
    </dgm:pt>
    <dgm:pt modelId="{476F7230-C183-46AE-866E-DD34F358D88B}">
      <dgm:prSet/>
      <dgm:spPr/>
      <dgm:t>
        <a:bodyPr/>
        <a:lstStyle/>
        <a:p>
          <a:pPr rtl="0"/>
          <a:r>
            <a:rPr lang="en-GB" b="0" dirty="0" smtClean="0"/>
            <a:t>The company lends the demo to potential investors, letting them use it in their own car, while remotely monitoring and updating the software and graphics.</a:t>
          </a:r>
        </a:p>
      </dgm:t>
    </dgm:pt>
    <dgm:pt modelId="{E52E9470-6CCB-434A-851C-1B694902CC0B}" type="parTrans" cxnId="{C32AC0B3-BF40-42CE-8F81-B0531873DE20}">
      <dgm:prSet/>
      <dgm:spPr/>
      <dgm:t>
        <a:bodyPr/>
        <a:lstStyle/>
        <a:p>
          <a:endParaRPr lang="en-US"/>
        </a:p>
      </dgm:t>
    </dgm:pt>
    <dgm:pt modelId="{E8064E8D-59D9-438C-A478-41DBE08D6ECB}" type="sibTrans" cxnId="{C32AC0B3-BF40-42CE-8F81-B0531873DE20}">
      <dgm:prSet/>
      <dgm:spPr/>
      <dgm:t>
        <a:bodyPr/>
        <a:lstStyle/>
        <a:p>
          <a:endParaRPr lang="en-US"/>
        </a:p>
      </dgm:t>
    </dgm:pt>
    <dgm:pt modelId="{32200411-A8EF-40C8-8AF3-0D627E2AEA2D}" type="pres">
      <dgm:prSet presAssocID="{0A296DC2-6585-4E07-9809-EE01D50527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A0E871-7486-4F1B-922E-0B14257D93B3}" type="pres">
      <dgm:prSet presAssocID="{E30F1C16-1B3B-4FEE-BB02-0BF2A025B36E}" presName="parentText" presStyleLbl="node1" presStyleIdx="0" presStyleCnt="3" custLinFactNeighborX="-652" custLinFactNeighborY="-7002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8BAA29-2411-4C1C-9B11-6E4F9EDCE3A2}" type="pres">
      <dgm:prSet presAssocID="{8F0B9E16-4140-4F04-B143-77017B8D5B93}" presName="spacer" presStyleCnt="0"/>
      <dgm:spPr/>
    </dgm:pt>
    <dgm:pt modelId="{76B304BB-8F31-4BBC-8044-5AED5118F264}" type="pres">
      <dgm:prSet presAssocID="{8CD7059F-84A8-4640-A6D3-66B6E9CD9BD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6CDC5F-CA0D-4DDA-8E9F-92E01CACFF28}" type="pres">
      <dgm:prSet presAssocID="{6E97C43C-EAE5-405F-9477-A940D3139591}" presName="spacer" presStyleCnt="0"/>
      <dgm:spPr/>
    </dgm:pt>
    <dgm:pt modelId="{007EDEA2-1C1D-4711-A93B-43F8F6A96FE9}" type="pres">
      <dgm:prSet presAssocID="{476F7230-C183-46AE-866E-DD34F358D88B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9C43419-BD59-42A7-BE3C-B777B86B54F7}" srcId="{0A296DC2-6585-4E07-9809-EE01D5052765}" destId="{E30F1C16-1B3B-4FEE-BB02-0BF2A025B36E}" srcOrd="0" destOrd="0" parTransId="{F1AA863E-E904-4398-84B8-3A5731F42B12}" sibTransId="{8F0B9E16-4140-4F04-B143-77017B8D5B93}"/>
    <dgm:cxn modelId="{C32AC0B3-BF40-42CE-8F81-B0531873DE20}" srcId="{0A296DC2-6585-4E07-9809-EE01D5052765}" destId="{476F7230-C183-46AE-866E-DD34F358D88B}" srcOrd="2" destOrd="0" parTransId="{E52E9470-6CCB-434A-851C-1B694902CC0B}" sibTransId="{E8064E8D-59D9-438C-A478-41DBE08D6ECB}"/>
    <dgm:cxn modelId="{446C7AE0-FEAD-4E2D-AB12-9B840469CF2B}" type="presOf" srcId="{0A296DC2-6585-4E07-9809-EE01D5052765}" destId="{32200411-A8EF-40C8-8AF3-0D627E2AEA2D}" srcOrd="0" destOrd="0" presId="urn:microsoft.com/office/officeart/2005/8/layout/vList2"/>
    <dgm:cxn modelId="{8CFBA009-7051-4736-83CD-96C63E568673}" srcId="{0A296DC2-6585-4E07-9809-EE01D5052765}" destId="{8CD7059F-84A8-4640-A6D3-66B6E9CD9BD4}" srcOrd="1" destOrd="0" parTransId="{2E4058BA-D343-4CC3-9846-A7B3B207CEDC}" sibTransId="{6E97C43C-EAE5-405F-9477-A940D3139591}"/>
    <dgm:cxn modelId="{77E6FAFC-49A3-4621-AE15-81AE310225A4}" type="presOf" srcId="{476F7230-C183-46AE-866E-DD34F358D88B}" destId="{007EDEA2-1C1D-4711-A93B-43F8F6A96FE9}" srcOrd="0" destOrd="0" presId="urn:microsoft.com/office/officeart/2005/8/layout/vList2"/>
    <dgm:cxn modelId="{1269EEC5-70CF-4440-85B3-470AD66E5CAA}" type="presOf" srcId="{E30F1C16-1B3B-4FEE-BB02-0BF2A025B36E}" destId="{5BA0E871-7486-4F1B-922E-0B14257D93B3}" srcOrd="0" destOrd="0" presId="urn:microsoft.com/office/officeart/2005/8/layout/vList2"/>
    <dgm:cxn modelId="{43EE1151-66FA-49BD-8CF9-AE263207EDCA}" type="presOf" srcId="{8CD7059F-84A8-4640-A6D3-66B6E9CD9BD4}" destId="{76B304BB-8F31-4BBC-8044-5AED5118F264}" srcOrd="0" destOrd="0" presId="urn:microsoft.com/office/officeart/2005/8/layout/vList2"/>
    <dgm:cxn modelId="{778933AF-FDCE-4094-993A-C7483225C62D}" type="presParOf" srcId="{32200411-A8EF-40C8-8AF3-0D627E2AEA2D}" destId="{5BA0E871-7486-4F1B-922E-0B14257D93B3}" srcOrd="0" destOrd="0" presId="urn:microsoft.com/office/officeart/2005/8/layout/vList2"/>
    <dgm:cxn modelId="{9947B212-C6DC-4FA5-B3B9-3844001E42A5}" type="presParOf" srcId="{32200411-A8EF-40C8-8AF3-0D627E2AEA2D}" destId="{978BAA29-2411-4C1C-9B11-6E4F9EDCE3A2}" srcOrd="1" destOrd="0" presId="urn:microsoft.com/office/officeart/2005/8/layout/vList2"/>
    <dgm:cxn modelId="{C8D77C93-223A-4737-8513-550CEE0D37CA}" type="presParOf" srcId="{32200411-A8EF-40C8-8AF3-0D627E2AEA2D}" destId="{76B304BB-8F31-4BBC-8044-5AED5118F264}" srcOrd="2" destOrd="0" presId="urn:microsoft.com/office/officeart/2005/8/layout/vList2"/>
    <dgm:cxn modelId="{5BDB03CE-BB15-4FD8-BFAB-D294BB183F22}" type="presParOf" srcId="{32200411-A8EF-40C8-8AF3-0D627E2AEA2D}" destId="{A76CDC5F-CA0D-4DDA-8E9F-92E01CACFF28}" srcOrd="3" destOrd="0" presId="urn:microsoft.com/office/officeart/2005/8/layout/vList2"/>
    <dgm:cxn modelId="{7F44C744-42E4-4364-ADAF-84450F6F17B2}" type="presParOf" srcId="{32200411-A8EF-40C8-8AF3-0D627E2AEA2D}" destId="{007EDEA2-1C1D-4711-A93B-43F8F6A96FE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A296DC2-6585-4E07-9809-EE01D50527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0F1C16-1B3B-4FEE-BB02-0BF2A025B36E}">
      <dgm:prSet/>
      <dgm:spPr/>
      <dgm:t>
        <a:bodyPr/>
        <a:lstStyle/>
        <a:p>
          <a:pPr rtl="0"/>
          <a:r>
            <a:rPr lang="en-GB" b="1" dirty="0" smtClean="0"/>
            <a:t>V2X Board [OSS Hardware by JLR]</a:t>
          </a:r>
          <a:br>
            <a:rPr lang="en-GB" b="1" dirty="0" smtClean="0"/>
          </a:br>
          <a:r>
            <a:rPr lang="en-GB" b="0" dirty="0" smtClean="0"/>
            <a:t>Integrates GPS, CAN, OBD-II, 2G/3G, and accelerometer data into a single USB connection</a:t>
          </a:r>
          <a:endParaRPr lang="en-GB" b="1" dirty="0" smtClean="0"/>
        </a:p>
      </dgm:t>
    </dgm:pt>
    <dgm:pt modelId="{F1AA863E-E904-4398-84B8-3A5731F42B12}" type="parTrans" cxnId="{C9C43419-BD59-42A7-BE3C-B777B86B54F7}">
      <dgm:prSet/>
      <dgm:spPr/>
      <dgm:t>
        <a:bodyPr/>
        <a:lstStyle/>
        <a:p>
          <a:endParaRPr lang="en-US"/>
        </a:p>
      </dgm:t>
    </dgm:pt>
    <dgm:pt modelId="{8F0B9E16-4140-4F04-B143-77017B8D5B93}" type="sibTrans" cxnId="{C9C43419-BD59-42A7-BE3C-B777B86B54F7}">
      <dgm:prSet/>
      <dgm:spPr/>
      <dgm:t>
        <a:bodyPr/>
        <a:lstStyle/>
        <a:p>
          <a:endParaRPr lang="en-US"/>
        </a:p>
      </dgm:t>
    </dgm:pt>
    <dgm:pt modelId="{FB4B0BB7-9A87-404D-86F3-4A3EA0726227}">
      <dgm:prSet/>
      <dgm:spPr/>
      <dgm:t>
        <a:bodyPr/>
        <a:lstStyle/>
        <a:p>
          <a:pPr rtl="0"/>
          <a:r>
            <a:rPr lang="en-GB" b="1" dirty="0" smtClean="0"/>
            <a:t>Raspberry Pi </a:t>
          </a:r>
          <a:br>
            <a:rPr lang="en-GB" b="1" dirty="0" smtClean="0"/>
          </a:br>
          <a:r>
            <a:rPr lang="en-GB" b="0" dirty="0" smtClean="0"/>
            <a:t>Data Acquisition from V2X board. V2X board M2M modem used to communicate with backend</a:t>
          </a:r>
          <a:endParaRPr lang="en-US" b="0" dirty="0"/>
        </a:p>
      </dgm:t>
    </dgm:pt>
    <dgm:pt modelId="{175914EC-2AF5-4E95-A546-C0BA0893F4E3}" type="parTrans" cxnId="{CFC808D0-F393-4E3C-8EF3-A07CE41C2C24}">
      <dgm:prSet/>
      <dgm:spPr/>
      <dgm:t>
        <a:bodyPr/>
        <a:lstStyle/>
        <a:p>
          <a:endParaRPr lang="en-US"/>
        </a:p>
      </dgm:t>
    </dgm:pt>
    <dgm:pt modelId="{73BC26EA-164A-4CF3-9956-2D5DF188C051}" type="sibTrans" cxnId="{CFC808D0-F393-4E3C-8EF3-A07CE41C2C24}">
      <dgm:prSet/>
      <dgm:spPr/>
      <dgm:t>
        <a:bodyPr/>
        <a:lstStyle/>
        <a:p>
          <a:endParaRPr lang="en-US"/>
        </a:p>
      </dgm:t>
    </dgm:pt>
    <dgm:pt modelId="{B3986340-38B8-4950-BDD5-851386A11D97}">
      <dgm:prSet/>
      <dgm:spPr/>
      <dgm:t>
        <a:bodyPr/>
        <a:lstStyle/>
        <a:p>
          <a:pPr rtl="0"/>
          <a:r>
            <a:rPr lang="en-GB" b="1" dirty="0" smtClean="0"/>
            <a:t>Backend Server</a:t>
          </a:r>
          <a:br>
            <a:rPr lang="en-GB" b="1" dirty="0" smtClean="0"/>
          </a:br>
          <a:r>
            <a:rPr lang="en-GB" b="0" dirty="0" smtClean="0"/>
            <a:t>Receives and analyses reports transmitted from </a:t>
          </a:r>
          <a:r>
            <a:rPr lang="en-GB" b="0" dirty="0" err="1" smtClean="0"/>
            <a:t>RasPi</a:t>
          </a:r>
          <a:r>
            <a:rPr lang="en-GB" b="0" dirty="0" smtClean="0"/>
            <a:t> / V2X board combination</a:t>
          </a:r>
          <a:endParaRPr lang="en-US" b="0" dirty="0"/>
        </a:p>
      </dgm:t>
    </dgm:pt>
    <dgm:pt modelId="{8CCCE0B6-3756-4733-8F77-8609D1BA6BA7}" type="parTrans" cxnId="{2682F4E7-D3EC-4E2C-8542-A75D3B74F5F8}">
      <dgm:prSet/>
      <dgm:spPr/>
      <dgm:t>
        <a:bodyPr/>
        <a:lstStyle/>
        <a:p>
          <a:endParaRPr lang="en-US"/>
        </a:p>
      </dgm:t>
    </dgm:pt>
    <dgm:pt modelId="{D1325056-51F3-463A-922C-600A1109C641}" type="sibTrans" cxnId="{2682F4E7-D3EC-4E2C-8542-A75D3B74F5F8}">
      <dgm:prSet/>
      <dgm:spPr/>
      <dgm:t>
        <a:bodyPr/>
        <a:lstStyle/>
        <a:p>
          <a:endParaRPr lang="en-US"/>
        </a:p>
      </dgm:t>
    </dgm:pt>
    <dgm:pt modelId="{32200411-A8EF-40C8-8AF3-0D627E2AEA2D}" type="pres">
      <dgm:prSet presAssocID="{0A296DC2-6585-4E07-9809-EE01D50527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A0E871-7486-4F1B-922E-0B14257D93B3}" type="pres">
      <dgm:prSet presAssocID="{E30F1C16-1B3B-4FEE-BB02-0BF2A025B36E}" presName="parentText" presStyleLbl="node1" presStyleIdx="0" presStyleCnt="3" custLinFactNeighborX="-38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8BAA29-2411-4C1C-9B11-6E4F9EDCE3A2}" type="pres">
      <dgm:prSet presAssocID="{8F0B9E16-4140-4F04-B143-77017B8D5B93}" presName="spacer" presStyleCnt="0"/>
      <dgm:spPr/>
    </dgm:pt>
    <dgm:pt modelId="{38F37F46-9478-4A22-8B4F-64FC6E8315DB}" type="pres">
      <dgm:prSet presAssocID="{FB4B0BB7-9A87-404D-86F3-4A3EA072622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900B56-537F-45F1-AF90-F74B3C6EC459}" type="pres">
      <dgm:prSet presAssocID="{73BC26EA-164A-4CF3-9956-2D5DF188C051}" presName="spacer" presStyleCnt="0"/>
      <dgm:spPr/>
    </dgm:pt>
    <dgm:pt modelId="{522008EA-06B2-4A8A-BB28-3F80C63DEF38}" type="pres">
      <dgm:prSet presAssocID="{B3986340-38B8-4950-BDD5-851386A11D9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08BDD38-F028-4F75-8F91-4E64A9AC80E9}" type="presOf" srcId="{B3986340-38B8-4950-BDD5-851386A11D97}" destId="{522008EA-06B2-4A8A-BB28-3F80C63DEF38}" srcOrd="0" destOrd="0" presId="urn:microsoft.com/office/officeart/2005/8/layout/vList2"/>
    <dgm:cxn modelId="{B6EE088C-7BA2-4A37-A71B-B5474D600F29}" type="presOf" srcId="{0A296DC2-6585-4E07-9809-EE01D5052765}" destId="{32200411-A8EF-40C8-8AF3-0D627E2AEA2D}" srcOrd="0" destOrd="0" presId="urn:microsoft.com/office/officeart/2005/8/layout/vList2"/>
    <dgm:cxn modelId="{2682F4E7-D3EC-4E2C-8542-A75D3B74F5F8}" srcId="{0A296DC2-6585-4E07-9809-EE01D5052765}" destId="{B3986340-38B8-4950-BDD5-851386A11D97}" srcOrd="2" destOrd="0" parTransId="{8CCCE0B6-3756-4733-8F77-8609D1BA6BA7}" sibTransId="{D1325056-51F3-463A-922C-600A1109C641}"/>
    <dgm:cxn modelId="{62A2B506-649D-429B-A4BE-EB27E4D65BD6}" type="presOf" srcId="{FB4B0BB7-9A87-404D-86F3-4A3EA0726227}" destId="{38F37F46-9478-4A22-8B4F-64FC6E8315DB}" srcOrd="0" destOrd="0" presId="urn:microsoft.com/office/officeart/2005/8/layout/vList2"/>
    <dgm:cxn modelId="{C9C43419-BD59-42A7-BE3C-B777B86B54F7}" srcId="{0A296DC2-6585-4E07-9809-EE01D5052765}" destId="{E30F1C16-1B3B-4FEE-BB02-0BF2A025B36E}" srcOrd="0" destOrd="0" parTransId="{F1AA863E-E904-4398-84B8-3A5731F42B12}" sibTransId="{8F0B9E16-4140-4F04-B143-77017B8D5B93}"/>
    <dgm:cxn modelId="{2C70E6C2-43D0-4EB1-BE1A-A0243CAE55F2}" type="presOf" srcId="{E30F1C16-1B3B-4FEE-BB02-0BF2A025B36E}" destId="{5BA0E871-7486-4F1B-922E-0B14257D93B3}" srcOrd="0" destOrd="0" presId="urn:microsoft.com/office/officeart/2005/8/layout/vList2"/>
    <dgm:cxn modelId="{CFC808D0-F393-4E3C-8EF3-A07CE41C2C24}" srcId="{0A296DC2-6585-4E07-9809-EE01D5052765}" destId="{FB4B0BB7-9A87-404D-86F3-4A3EA0726227}" srcOrd="1" destOrd="0" parTransId="{175914EC-2AF5-4E95-A546-C0BA0893F4E3}" sibTransId="{73BC26EA-164A-4CF3-9956-2D5DF188C051}"/>
    <dgm:cxn modelId="{7944B04B-097B-4DA7-90A9-B4E50D16130F}" type="presParOf" srcId="{32200411-A8EF-40C8-8AF3-0D627E2AEA2D}" destId="{5BA0E871-7486-4F1B-922E-0B14257D93B3}" srcOrd="0" destOrd="0" presId="urn:microsoft.com/office/officeart/2005/8/layout/vList2"/>
    <dgm:cxn modelId="{32BD0401-E020-43C0-8B7C-CDB8C4F02220}" type="presParOf" srcId="{32200411-A8EF-40C8-8AF3-0D627E2AEA2D}" destId="{978BAA29-2411-4C1C-9B11-6E4F9EDCE3A2}" srcOrd="1" destOrd="0" presId="urn:microsoft.com/office/officeart/2005/8/layout/vList2"/>
    <dgm:cxn modelId="{F520D76D-1F34-48F6-A74B-C07B3248A262}" type="presParOf" srcId="{32200411-A8EF-40C8-8AF3-0D627E2AEA2D}" destId="{38F37F46-9478-4A22-8B4F-64FC6E8315DB}" srcOrd="2" destOrd="0" presId="urn:microsoft.com/office/officeart/2005/8/layout/vList2"/>
    <dgm:cxn modelId="{62268553-BB47-4836-BFE4-C322542A4C25}" type="presParOf" srcId="{32200411-A8EF-40C8-8AF3-0D627E2AEA2D}" destId="{C5900B56-537F-45F1-AF90-F74B3C6EC459}" srcOrd="3" destOrd="0" presId="urn:microsoft.com/office/officeart/2005/8/layout/vList2"/>
    <dgm:cxn modelId="{51D4D17F-3F7B-4431-AFA8-179CA0D44D24}" type="presParOf" srcId="{32200411-A8EF-40C8-8AF3-0D627E2AEA2D}" destId="{522008EA-06B2-4A8A-BB28-3F80C63DEF3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7532719-EC9D-46EF-BE64-765673BB52E8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7C879B-BD89-47DA-974B-BF8F03511315}">
      <dgm:prSet custT="1"/>
      <dgm:spPr/>
      <dgm:t>
        <a:bodyPr/>
        <a:lstStyle/>
        <a:p>
          <a:pPr rtl="0"/>
          <a:r>
            <a:rPr lang="en-US" sz="1400" dirty="0" smtClean="0"/>
            <a:t>Consumer</a:t>
          </a:r>
          <a:endParaRPr lang="en-US" sz="1400" dirty="0"/>
        </a:p>
      </dgm:t>
    </dgm:pt>
    <dgm:pt modelId="{13D55E8A-3BA0-4851-9A41-183481721714}" type="parTrans" cxnId="{D592B9F8-D4F2-4C0A-9925-4F4E6E714C4A}">
      <dgm:prSet/>
      <dgm:spPr/>
      <dgm:t>
        <a:bodyPr/>
        <a:lstStyle/>
        <a:p>
          <a:endParaRPr lang="en-US" sz="2400"/>
        </a:p>
      </dgm:t>
    </dgm:pt>
    <dgm:pt modelId="{B13F40A7-6F8A-4359-BAA9-CF8E5C37BEA9}" type="sibTrans" cxnId="{D592B9F8-D4F2-4C0A-9925-4F4E6E714C4A}">
      <dgm:prSet custT="1"/>
      <dgm:spPr/>
      <dgm:t>
        <a:bodyPr/>
        <a:lstStyle/>
        <a:p>
          <a:endParaRPr lang="en-US" sz="1600"/>
        </a:p>
      </dgm:t>
    </dgm:pt>
    <dgm:pt modelId="{52AD50C5-DACD-489E-81E0-557C2D75E0C9}">
      <dgm:prSet custT="1"/>
      <dgm:spPr/>
      <dgm:t>
        <a:bodyPr/>
        <a:lstStyle/>
        <a:p>
          <a:pPr rtl="0"/>
          <a:r>
            <a:rPr lang="en-US" sz="1400" dirty="0" smtClean="0"/>
            <a:t>Speed retrieved by V2X board from OBD-2</a:t>
          </a:r>
          <a:endParaRPr lang="en-US" sz="1400" dirty="0"/>
        </a:p>
      </dgm:t>
    </dgm:pt>
    <dgm:pt modelId="{E28CE430-0EFE-451E-AD8C-E1F158785036}" type="parTrans" cxnId="{09DF972A-90B0-4A13-B664-20A6A53AAB59}">
      <dgm:prSet/>
      <dgm:spPr/>
      <dgm:t>
        <a:bodyPr/>
        <a:lstStyle/>
        <a:p>
          <a:endParaRPr lang="en-US"/>
        </a:p>
      </dgm:t>
    </dgm:pt>
    <dgm:pt modelId="{48769D3A-ED51-4988-894D-122567867DE6}" type="sibTrans" cxnId="{09DF972A-90B0-4A13-B664-20A6A53AAB59}">
      <dgm:prSet/>
      <dgm:spPr/>
      <dgm:t>
        <a:bodyPr/>
        <a:lstStyle/>
        <a:p>
          <a:endParaRPr lang="en-US"/>
        </a:p>
      </dgm:t>
    </dgm:pt>
    <dgm:pt modelId="{C8534DC1-1A5D-459B-9414-F85F23754931}">
      <dgm:prSet custT="1"/>
      <dgm:spPr/>
      <dgm:t>
        <a:bodyPr/>
        <a:lstStyle/>
        <a:p>
          <a:pPr rtl="0"/>
          <a:r>
            <a:rPr lang="en-US" sz="1400" dirty="0" smtClean="0"/>
            <a:t>V2X board forwards speed to </a:t>
          </a:r>
          <a:r>
            <a:rPr lang="en-US" sz="1400" dirty="0" err="1" smtClean="0"/>
            <a:t>RasPi</a:t>
          </a:r>
          <a:endParaRPr lang="en-US" sz="1400" dirty="0"/>
        </a:p>
      </dgm:t>
    </dgm:pt>
    <dgm:pt modelId="{BF8A4BA4-FFD6-4558-A8B9-6C283EDEE18D}" type="parTrans" cxnId="{A2BCC293-9443-4FD4-9C1D-1A549CA1D27A}">
      <dgm:prSet/>
      <dgm:spPr/>
      <dgm:t>
        <a:bodyPr/>
        <a:lstStyle/>
        <a:p>
          <a:endParaRPr lang="en-US"/>
        </a:p>
      </dgm:t>
    </dgm:pt>
    <dgm:pt modelId="{6F13FF09-C532-498B-8DE2-19C076320758}" type="sibTrans" cxnId="{A2BCC293-9443-4FD4-9C1D-1A549CA1D27A}">
      <dgm:prSet/>
      <dgm:spPr/>
      <dgm:t>
        <a:bodyPr/>
        <a:lstStyle/>
        <a:p>
          <a:endParaRPr lang="en-US"/>
        </a:p>
      </dgm:t>
    </dgm:pt>
    <dgm:pt modelId="{F52D6262-DC39-4E96-8534-F98684220B35}">
      <dgm:prSet custT="1"/>
      <dgm:spPr/>
      <dgm:t>
        <a:bodyPr/>
        <a:lstStyle/>
        <a:p>
          <a:pPr rtl="0"/>
          <a:r>
            <a:rPr lang="en-US" sz="1400" dirty="0" err="1" smtClean="0"/>
            <a:t>RasPi</a:t>
          </a:r>
          <a:r>
            <a:rPr lang="en-US" sz="1400" dirty="0" smtClean="0"/>
            <a:t> forwards speed to RVI</a:t>
          </a:r>
          <a:endParaRPr lang="en-US" sz="1400" dirty="0"/>
        </a:p>
      </dgm:t>
    </dgm:pt>
    <dgm:pt modelId="{DA0AA518-838F-4F2A-91E4-2439657AA291}" type="parTrans" cxnId="{3BD201C9-2B04-4A5A-B7ED-1EC6EBDA22C1}">
      <dgm:prSet/>
      <dgm:spPr/>
      <dgm:t>
        <a:bodyPr/>
        <a:lstStyle/>
        <a:p>
          <a:endParaRPr lang="en-US"/>
        </a:p>
      </dgm:t>
    </dgm:pt>
    <dgm:pt modelId="{FC47B9CC-BF40-451B-8B5E-7F0424BB0162}" type="sibTrans" cxnId="{3BD201C9-2B04-4A5A-B7ED-1EC6EBDA22C1}">
      <dgm:prSet/>
      <dgm:spPr/>
      <dgm:t>
        <a:bodyPr/>
        <a:lstStyle/>
        <a:p>
          <a:endParaRPr lang="en-US"/>
        </a:p>
      </dgm:t>
    </dgm:pt>
    <dgm:pt modelId="{0C5EC09F-EA89-40DC-A811-F718BD2786AA}">
      <dgm:prSet custT="1"/>
      <dgm:spPr/>
      <dgm:t>
        <a:bodyPr/>
        <a:lstStyle/>
        <a:p>
          <a:pPr rtl="0"/>
          <a:r>
            <a:rPr lang="en-US" sz="1400" dirty="0" smtClean="0"/>
            <a:t>Big data server processes data</a:t>
          </a:r>
          <a:endParaRPr lang="en-US" sz="1400" dirty="0"/>
        </a:p>
      </dgm:t>
    </dgm:pt>
    <dgm:pt modelId="{149D91DA-64F0-4E34-88A1-17C39CA5C564}" type="parTrans" cxnId="{A1DF6F0D-3349-4930-BFC6-8D7DC5D6CCF0}">
      <dgm:prSet/>
      <dgm:spPr/>
      <dgm:t>
        <a:bodyPr/>
        <a:lstStyle/>
        <a:p>
          <a:endParaRPr lang="en-US"/>
        </a:p>
      </dgm:t>
    </dgm:pt>
    <dgm:pt modelId="{34D83A1A-AEF5-4773-BEC8-C9094945E476}" type="sibTrans" cxnId="{A1DF6F0D-3349-4930-BFC6-8D7DC5D6CCF0}">
      <dgm:prSet/>
      <dgm:spPr/>
      <dgm:t>
        <a:bodyPr/>
        <a:lstStyle/>
        <a:p>
          <a:endParaRPr lang="en-US"/>
        </a:p>
      </dgm:t>
    </dgm:pt>
    <dgm:pt modelId="{C9E0C044-BAF8-47AA-B997-CF43C6DA0F61}">
      <dgm:prSet custT="1"/>
      <dgm:spPr/>
      <dgm:t>
        <a:bodyPr/>
        <a:lstStyle/>
        <a:p>
          <a:pPr rtl="0"/>
          <a:r>
            <a:rPr lang="en-US" sz="1400" dirty="0" smtClean="0"/>
            <a:t>RVI  uses V2X modem to forward to big data</a:t>
          </a:r>
          <a:endParaRPr lang="en-US" sz="1400" dirty="0"/>
        </a:p>
      </dgm:t>
    </dgm:pt>
    <dgm:pt modelId="{BC99CBE0-BF77-4116-ACF8-3BD8C813613E}" type="sibTrans" cxnId="{EC2D3687-BA38-45D2-BAA0-E74BBBA20466}">
      <dgm:prSet/>
      <dgm:spPr/>
      <dgm:t>
        <a:bodyPr/>
        <a:lstStyle/>
        <a:p>
          <a:endParaRPr lang="en-US"/>
        </a:p>
      </dgm:t>
    </dgm:pt>
    <dgm:pt modelId="{675B9ECC-3808-4CBE-AEA1-CCD6D2E3D48E}" type="parTrans" cxnId="{EC2D3687-BA38-45D2-BAA0-E74BBBA20466}">
      <dgm:prSet/>
      <dgm:spPr/>
      <dgm:t>
        <a:bodyPr/>
        <a:lstStyle/>
        <a:p>
          <a:endParaRPr lang="en-US"/>
        </a:p>
      </dgm:t>
    </dgm:pt>
    <dgm:pt modelId="{BD16981D-8C52-4F6C-9BCC-F1CE98C66A2A}" type="pres">
      <dgm:prSet presAssocID="{A7532719-EC9D-46EF-BE64-765673BB52E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0661E4E-FE4A-417F-A0B6-FA301E77DE31}" type="pres">
      <dgm:prSet presAssocID="{547C879B-BD89-47DA-974B-BF8F03511315}" presName="vertFlow" presStyleCnt="0"/>
      <dgm:spPr/>
    </dgm:pt>
    <dgm:pt modelId="{41687831-7CFE-4CF1-A1E3-74F8417259A7}" type="pres">
      <dgm:prSet presAssocID="{547C879B-BD89-47DA-974B-BF8F03511315}" presName="header" presStyleLbl="node1" presStyleIdx="0" presStyleCnt="1"/>
      <dgm:spPr/>
      <dgm:t>
        <a:bodyPr/>
        <a:lstStyle/>
        <a:p>
          <a:endParaRPr lang="en-US"/>
        </a:p>
      </dgm:t>
    </dgm:pt>
    <dgm:pt modelId="{C069B9FA-8388-4D0A-9245-C1972C489BFE}" type="pres">
      <dgm:prSet presAssocID="{E28CE430-0EFE-451E-AD8C-E1F158785036}" presName="parTrans" presStyleLbl="sibTrans2D1" presStyleIdx="0" presStyleCnt="5"/>
      <dgm:spPr/>
      <dgm:t>
        <a:bodyPr/>
        <a:lstStyle/>
        <a:p>
          <a:endParaRPr lang="en-US"/>
        </a:p>
      </dgm:t>
    </dgm:pt>
    <dgm:pt modelId="{66971F51-89CE-444C-95EB-C30B222FA872}" type="pres">
      <dgm:prSet presAssocID="{52AD50C5-DACD-489E-81E0-557C2D75E0C9}" presName="child" presStyleLbl="alignAccFollow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9EEFD6-EB49-4F76-8E26-D1B59CD33E58}" type="pres">
      <dgm:prSet presAssocID="{48769D3A-ED51-4988-894D-122567867DE6}" presName="sibTrans" presStyleLbl="sibTrans2D1" presStyleIdx="1" presStyleCnt="5"/>
      <dgm:spPr/>
      <dgm:t>
        <a:bodyPr/>
        <a:lstStyle/>
        <a:p>
          <a:endParaRPr lang="en-US"/>
        </a:p>
      </dgm:t>
    </dgm:pt>
    <dgm:pt modelId="{B62E779A-CCCE-4533-AD59-ADFE5E2C5AFD}" type="pres">
      <dgm:prSet presAssocID="{C8534DC1-1A5D-459B-9414-F85F23754931}" presName="child" presStyleLbl="alignAccFollow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979881-D13A-4AB2-ABBA-FC197392963A}" type="pres">
      <dgm:prSet presAssocID="{6F13FF09-C532-498B-8DE2-19C076320758}" presName="sibTrans" presStyleLbl="sibTrans2D1" presStyleIdx="2" presStyleCnt="5"/>
      <dgm:spPr/>
      <dgm:t>
        <a:bodyPr/>
        <a:lstStyle/>
        <a:p>
          <a:endParaRPr lang="en-US"/>
        </a:p>
      </dgm:t>
    </dgm:pt>
    <dgm:pt modelId="{86488D22-B2D6-437C-8005-88CC235D33C9}" type="pres">
      <dgm:prSet presAssocID="{F52D6262-DC39-4E96-8534-F98684220B35}" presName="child" presStyleLbl="alignAccFollow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FDC96B-B8C4-4E7D-90BA-A75BD74264C0}" type="pres">
      <dgm:prSet presAssocID="{FC47B9CC-BF40-451B-8B5E-7F0424BB0162}" presName="sibTrans" presStyleLbl="sibTrans2D1" presStyleIdx="3" presStyleCnt="5"/>
      <dgm:spPr/>
      <dgm:t>
        <a:bodyPr/>
        <a:lstStyle/>
        <a:p>
          <a:endParaRPr lang="en-US"/>
        </a:p>
      </dgm:t>
    </dgm:pt>
    <dgm:pt modelId="{0AC36183-2536-4401-BB9F-F2B634E9C8D3}" type="pres">
      <dgm:prSet presAssocID="{C9E0C044-BAF8-47AA-B997-CF43C6DA0F61}" presName="child" presStyleLbl="alignAccFollow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034619-B530-402C-95D2-B4C48F959256}" type="pres">
      <dgm:prSet presAssocID="{BC99CBE0-BF77-4116-ACF8-3BD8C813613E}" presName="sibTrans" presStyleLbl="sibTrans2D1" presStyleIdx="4" presStyleCnt="5"/>
      <dgm:spPr/>
      <dgm:t>
        <a:bodyPr/>
        <a:lstStyle/>
        <a:p>
          <a:endParaRPr lang="en-US"/>
        </a:p>
      </dgm:t>
    </dgm:pt>
    <dgm:pt modelId="{F95F696E-4774-4083-9FD9-7C745C35B7D6}" type="pres">
      <dgm:prSet presAssocID="{0C5EC09F-EA89-40DC-A811-F718BD2786AA}" presName="child" presStyleLbl="alignAccFollow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561FBE-2623-4643-A232-2A6F3F2622D0}" type="presOf" srcId="{6F13FF09-C532-498B-8DE2-19C076320758}" destId="{17979881-D13A-4AB2-ABBA-FC197392963A}" srcOrd="0" destOrd="0" presId="urn:microsoft.com/office/officeart/2005/8/layout/lProcess1"/>
    <dgm:cxn modelId="{43E4E7AC-02EA-4B95-9578-81DFEA1FE3CB}" type="presOf" srcId="{C9E0C044-BAF8-47AA-B997-CF43C6DA0F61}" destId="{0AC36183-2536-4401-BB9F-F2B634E9C8D3}" srcOrd="0" destOrd="0" presId="urn:microsoft.com/office/officeart/2005/8/layout/lProcess1"/>
    <dgm:cxn modelId="{09DF972A-90B0-4A13-B664-20A6A53AAB59}" srcId="{547C879B-BD89-47DA-974B-BF8F03511315}" destId="{52AD50C5-DACD-489E-81E0-557C2D75E0C9}" srcOrd="0" destOrd="0" parTransId="{E28CE430-0EFE-451E-AD8C-E1F158785036}" sibTransId="{48769D3A-ED51-4988-894D-122567867DE6}"/>
    <dgm:cxn modelId="{58BC1F65-FA28-4321-AB1E-B95B92FE4DF2}" type="presOf" srcId="{C8534DC1-1A5D-459B-9414-F85F23754931}" destId="{B62E779A-CCCE-4533-AD59-ADFE5E2C5AFD}" srcOrd="0" destOrd="0" presId="urn:microsoft.com/office/officeart/2005/8/layout/lProcess1"/>
    <dgm:cxn modelId="{26BE859D-6243-4539-AEC8-A1B4D48E194F}" type="presOf" srcId="{A7532719-EC9D-46EF-BE64-765673BB52E8}" destId="{BD16981D-8C52-4F6C-9BCC-F1CE98C66A2A}" srcOrd="0" destOrd="0" presId="urn:microsoft.com/office/officeart/2005/8/layout/lProcess1"/>
    <dgm:cxn modelId="{D592B9F8-D4F2-4C0A-9925-4F4E6E714C4A}" srcId="{A7532719-EC9D-46EF-BE64-765673BB52E8}" destId="{547C879B-BD89-47DA-974B-BF8F03511315}" srcOrd="0" destOrd="0" parTransId="{13D55E8A-3BA0-4851-9A41-183481721714}" sibTransId="{B13F40A7-6F8A-4359-BAA9-CF8E5C37BEA9}"/>
    <dgm:cxn modelId="{3BD201C9-2B04-4A5A-B7ED-1EC6EBDA22C1}" srcId="{547C879B-BD89-47DA-974B-BF8F03511315}" destId="{F52D6262-DC39-4E96-8534-F98684220B35}" srcOrd="2" destOrd="0" parTransId="{DA0AA518-838F-4F2A-91E4-2439657AA291}" sibTransId="{FC47B9CC-BF40-451B-8B5E-7F0424BB0162}"/>
    <dgm:cxn modelId="{5F72D285-39E2-4C17-98E1-A2B126421AB4}" type="presOf" srcId="{BC99CBE0-BF77-4116-ACF8-3BD8C813613E}" destId="{A6034619-B530-402C-95D2-B4C48F959256}" srcOrd="0" destOrd="0" presId="urn:microsoft.com/office/officeart/2005/8/layout/lProcess1"/>
    <dgm:cxn modelId="{761FE830-0968-48BF-B943-1B3E1777C839}" type="presOf" srcId="{F52D6262-DC39-4E96-8534-F98684220B35}" destId="{86488D22-B2D6-437C-8005-88CC235D33C9}" srcOrd="0" destOrd="0" presId="urn:microsoft.com/office/officeart/2005/8/layout/lProcess1"/>
    <dgm:cxn modelId="{04C768E7-F916-4D31-8833-DD40E60C07FD}" type="presOf" srcId="{547C879B-BD89-47DA-974B-BF8F03511315}" destId="{41687831-7CFE-4CF1-A1E3-74F8417259A7}" srcOrd="0" destOrd="0" presId="urn:microsoft.com/office/officeart/2005/8/layout/lProcess1"/>
    <dgm:cxn modelId="{A42FAEC4-7C65-4C65-BA64-846C8E28A273}" type="presOf" srcId="{FC47B9CC-BF40-451B-8B5E-7F0424BB0162}" destId="{4BFDC96B-B8C4-4E7D-90BA-A75BD74264C0}" srcOrd="0" destOrd="0" presId="urn:microsoft.com/office/officeart/2005/8/layout/lProcess1"/>
    <dgm:cxn modelId="{5F848325-7482-4786-883F-EA44CC502337}" type="presOf" srcId="{0C5EC09F-EA89-40DC-A811-F718BD2786AA}" destId="{F95F696E-4774-4083-9FD9-7C745C35B7D6}" srcOrd="0" destOrd="0" presId="urn:microsoft.com/office/officeart/2005/8/layout/lProcess1"/>
    <dgm:cxn modelId="{CE067779-CF47-4B4F-8D43-4C6B104B9F38}" type="presOf" srcId="{E28CE430-0EFE-451E-AD8C-E1F158785036}" destId="{C069B9FA-8388-4D0A-9245-C1972C489BFE}" srcOrd="0" destOrd="0" presId="urn:microsoft.com/office/officeart/2005/8/layout/lProcess1"/>
    <dgm:cxn modelId="{421AE732-FA13-41A9-980B-5D602CE91CA8}" type="presOf" srcId="{52AD50C5-DACD-489E-81E0-557C2D75E0C9}" destId="{66971F51-89CE-444C-95EB-C30B222FA872}" srcOrd="0" destOrd="0" presId="urn:microsoft.com/office/officeart/2005/8/layout/lProcess1"/>
    <dgm:cxn modelId="{A2BCC293-9443-4FD4-9C1D-1A549CA1D27A}" srcId="{547C879B-BD89-47DA-974B-BF8F03511315}" destId="{C8534DC1-1A5D-459B-9414-F85F23754931}" srcOrd="1" destOrd="0" parTransId="{BF8A4BA4-FFD6-4558-A8B9-6C283EDEE18D}" sibTransId="{6F13FF09-C532-498B-8DE2-19C076320758}"/>
    <dgm:cxn modelId="{BC0E4F2F-488E-4451-B8E2-6E59B5722C74}" type="presOf" srcId="{48769D3A-ED51-4988-894D-122567867DE6}" destId="{399EEFD6-EB49-4F76-8E26-D1B59CD33E58}" srcOrd="0" destOrd="0" presId="urn:microsoft.com/office/officeart/2005/8/layout/lProcess1"/>
    <dgm:cxn modelId="{EC2D3687-BA38-45D2-BAA0-E74BBBA20466}" srcId="{547C879B-BD89-47DA-974B-BF8F03511315}" destId="{C9E0C044-BAF8-47AA-B997-CF43C6DA0F61}" srcOrd="3" destOrd="0" parTransId="{675B9ECC-3808-4CBE-AEA1-CCD6D2E3D48E}" sibTransId="{BC99CBE0-BF77-4116-ACF8-3BD8C813613E}"/>
    <dgm:cxn modelId="{A1DF6F0D-3349-4930-BFC6-8D7DC5D6CCF0}" srcId="{547C879B-BD89-47DA-974B-BF8F03511315}" destId="{0C5EC09F-EA89-40DC-A811-F718BD2786AA}" srcOrd="4" destOrd="0" parTransId="{149D91DA-64F0-4E34-88A1-17C39CA5C564}" sibTransId="{34D83A1A-AEF5-4773-BEC8-C9094945E476}"/>
    <dgm:cxn modelId="{A473B171-8E47-4382-9819-9A0660A46274}" type="presParOf" srcId="{BD16981D-8C52-4F6C-9BCC-F1CE98C66A2A}" destId="{F0661E4E-FE4A-417F-A0B6-FA301E77DE31}" srcOrd="0" destOrd="0" presId="urn:microsoft.com/office/officeart/2005/8/layout/lProcess1"/>
    <dgm:cxn modelId="{98F9EE3B-0B3B-475B-8F3A-B0AA513E70D7}" type="presParOf" srcId="{F0661E4E-FE4A-417F-A0B6-FA301E77DE31}" destId="{41687831-7CFE-4CF1-A1E3-74F8417259A7}" srcOrd="0" destOrd="0" presId="urn:microsoft.com/office/officeart/2005/8/layout/lProcess1"/>
    <dgm:cxn modelId="{90068D3C-A960-4D3D-8BB9-400B826A1356}" type="presParOf" srcId="{F0661E4E-FE4A-417F-A0B6-FA301E77DE31}" destId="{C069B9FA-8388-4D0A-9245-C1972C489BFE}" srcOrd="1" destOrd="0" presId="urn:microsoft.com/office/officeart/2005/8/layout/lProcess1"/>
    <dgm:cxn modelId="{0F5F2C23-31F8-489F-90F4-8F25D8A5FBF4}" type="presParOf" srcId="{F0661E4E-FE4A-417F-A0B6-FA301E77DE31}" destId="{66971F51-89CE-444C-95EB-C30B222FA872}" srcOrd="2" destOrd="0" presId="urn:microsoft.com/office/officeart/2005/8/layout/lProcess1"/>
    <dgm:cxn modelId="{92949F22-9DB3-4FFA-9A06-FBA589B4F250}" type="presParOf" srcId="{F0661E4E-FE4A-417F-A0B6-FA301E77DE31}" destId="{399EEFD6-EB49-4F76-8E26-D1B59CD33E58}" srcOrd="3" destOrd="0" presId="urn:microsoft.com/office/officeart/2005/8/layout/lProcess1"/>
    <dgm:cxn modelId="{42411888-FCD5-4B98-8B2F-3D3DF31E7CD7}" type="presParOf" srcId="{F0661E4E-FE4A-417F-A0B6-FA301E77DE31}" destId="{B62E779A-CCCE-4533-AD59-ADFE5E2C5AFD}" srcOrd="4" destOrd="0" presId="urn:microsoft.com/office/officeart/2005/8/layout/lProcess1"/>
    <dgm:cxn modelId="{08A11B5C-9F38-4DE6-B163-0D67EBFBD67E}" type="presParOf" srcId="{F0661E4E-FE4A-417F-A0B6-FA301E77DE31}" destId="{17979881-D13A-4AB2-ABBA-FC197392963A}" srcOrd="5" destOrd="0" presId="urn:microsoft.com/office/officeart/2005/8/layout/lProcess1"/>
    <dgm:cxn modelId="{83CA26F9-5640-494E-88F8-098CBC1D1A47}" type="presParOf" srcId="{F0661E4E-FE4A-417F-A0B6-FA301E77DE31}" destId="{86488D22-B2D6-437C-8005-88CC235D33C9}" srcOrd="6" destOrd="0" presId="urn:microsoft.com/office/officeart/2005/8/layout/lProcess1"/>
    <dgm:cxn modelId="{31272F57-A324-490F-8C64-2DEEC36C84C3}" type="presParOf" srcId="{F0661E4E-FE4A-417F-A0B6-FA301E77DE31}" destId="{4BFDC96B-B8C4-4E7D-90BA-A75BD74264C0}" srcOrd="7" destOrd="0" presId="urn:microsoft.com/office/officeart/2005/8/layout/lProcess1"/>
    <dgm:cxn modelId="{3A56662F-07A5-4D62-8FEB-D0A41A4E7DEE}" type="presParOf" srcId="{F0661E4E-FE4A-417F-A0B6-FA301E77DE31}" destId="{0AC36183-2536-4401-BB9F-F2B634E9C8D3}" srcOrd="8" destOrd="0" presId="urn:microsoft.com/office/officeart/2005/8/layout/lProcess1"/>
    <dgm:cxn modelId="{BCFD5EAE-A506-429C-B932-19EA4D0142DC}" type="presParOf" srcId="{F0661E4E-FE4A-417F-A0B6-FA301E77DE31}" destId="{A6034619-B530-402C-95D2-B4C48F959256}" srcOrd="9" destOrd="0" presId="urn:microsoft.com/office/officeart/2005/8/layout/lProcess1"/>
    <dgm:cxn modelId="{DC8DB205-9E34-48F9-B695-9A0C95164DDB}" type="presParOf" srcId="{F0661E4E-FE4A-417F-A0B6-FA301E77DE31}" destId="{F95F696E-4774-4083-9FD9-7C745C35B7D6}" srcOrd="10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7532719-EC9D-46EF-BE64-765673BB52E8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7C879B-BD89-47DA-974B-BF8F03511315}">
      <dgm:prSet custT="1"/>
      <dgm:spPr/>
      <dgm:t>
        <a:bodyPr/>
        <a:lstStyle/>
        <a:p>
          <a:pPr rtl="0"/>
          <a:r>
            <a:rPr lang="en-US" sz="1400" dirty="0" smtClean="0"/>
            <a:t>OEM</a:t>
          </a:r>
          <a:endParaRPr lang="en-US" sz="1400" dirty="0"/>
        </a:p>
      </dgm:t>
    </dgm:pt>
    <dgm:pt modelId="{13D55E8A-3BA0-4851-9A41-183481721714}" type="parTrans" cxnId="{D592B9F8-D4F2-4C0A-9925-4F4E6E714C4A}">
      <dgm:prSet/>
      <dgm:spPr/>
      <dgm:t>
        <a:bodyPr/>
        <a:lstStyle/>
        <a:p>
          <a:endParaRPr lang="en-US" sz="2400"/>
        </a:p>
      </dgm:t>
    </dgm:pt>
    <dgm:pt modelId="{B13F40A7-6F8A-4359-BAA9-CF8E5C37BEA9}" type="sibTrans" cxnId="{D592B9F8-D4F2-4C0A-9925-4F4E6E714C4A}">
      <dgm:prSet custT="1"/>
      <dgm:spPr/>
      <dgm:t>
        <a:bodyPr/>
        <a:lstStyle/>
        <a:p>
          <a:endParaRPr lang="en-US" sz="1600"/>
        </a:p>
      </dgm:t>
    </dgm:pt>
    <dgm:pt modelId="{52AD50C5-DACD-489E-81E0-557C2D75E0C9}">
      <dgm:prSet custT="1"/>
      <dgm:spPr/>
      <dgm:t>
        <a:bodyPr/>
        <a:lstStyle/>
        <a:p>
          <a:pPr rtl="0"/>
          <a:r>
            <a:rPr lang="en-US" sz="1400" dirty="0" smtClean="0"/>
            <a:t>Speed retrieved by IVI from CAN bus</a:t>
          </a:r>
          <a:endParaRPr lang="en-US" sz="1400" dirty="0"/>
        </a:p>
      </dgm:t>
    </dgm:pt>
    <dgm:pt modelId="{E28CE430-0EFE-451E-AD8C-E1F158785036}" type="parTrans" cxnId="{09DF972A-90B0-4A13-B664-20A6A53AAB59}">
      <dgm:prSet/>
      <dgm:spPr/>
      <dgm:t>
        <a:bodyPr/>
        <a:lstStyle/>
        <a:p>
          <a:endParaRPr lang="en-US"/>
        </a:p>
      </dgm:t>
    </dgm:pt>
    <dgm:pt modelId="{48769D3A-ED51-4988-894D-122567867DE6}" type="sibTrans" cxnId="{09DF972A-90B0-4A13-B664-20A6A53AAB59}">
      <dgm:prSet/>
      <dgm:spPr/>
      <dgm:t>
        <a:bodyPr/>
        <a:lstStyle/>
        <a:p>
          <a:endParaRPr lang="en-US"/>
        </a:p>
      </dgm:t>
    </dgm:pt>
    <dgm:pt modelId="{C8534DC1-1A5D-459B-9414-F85F23754931}">
      <dgm:prSet custT="1"/>
      <dgm:spPr/>
      <dgm:t>
        <a:bodyPr/>
        <a:lstStyle/>
        <a:p>
          <a:pPr rtl="0"/>
          <a:r>
            <a:rPr lang="en-US" sz="1400" dirty="0" smtClean="0"/>
            <a:t>IVI forwards speed to Telematics Control Unit</a:t>
          </a:r>
          <a:endParaRPr lang="en-US" sz="1400" dirty="0"/>
        </a:p>
      </dgm:t>
    </dgm:pt>
    <dgm:pt modelId="{BF8A4BA4-FFD6-4558-A8B9-6C283EDEE18D}" type="parTrans" cxnId="{A2BCC293-9443-4FD4-9C1D-1A549CA1D27A}">
      <dgm:prSet/>
      <dgm:spPr/>
      <dgm:t>
        <a:bodyPr/>
        <a:lstStyle/>
        <a:p>
          <a:endParaRPr lang="en-US"/>
        </a:p>
      </dgm:t>
    </dgm:pt>
    <dgm:pt modelId="{6F13FF09-C532-498B-8DE2-19C076320758}" type="sibTrans" cxnId="{A2BCC293-9443-4FD4-9C1D-1A549CA1D27A}">
      <dgm:prSet/>
      <dgm:spPr/>
      <dgm:t>
        <a:bodyPr/>
        <a:lstStyle/>
        <a:p>
          <a:endParaRPr lang="en-US"/>
        </a:p>
      </dgm:t>
    </dgm:pt>
    <dgm:pt modelId="{F52D6262-DC39-4E96-8534-F98684220B35}">
      <dgm:prSet custT="1"/>
      <dgm:spPr/>
      <dgm:t>
        <a:bodyPr/>
        <a:lstStyle/>
        <a:p>
          <a:pPr rtl="0"/>
          <a:r>
            <a:rPr lang="en-US" sz="1400" dirty="0" smtClean="0"/>
            <a:t>TCU forwards data to RVI</a:t>
          </a:r>
          <a:endParaRPr lang="en-US" sz="1400" dirty="0"/>
        </a:p>
      </dgm:t>
    </dgm:pt>
    <dgm:pt modelId="{DA0AA518-838F-4F2A-91E4-2439657AA291}" type="parTrans" cxnId="{3BD201C9-2B04-4A5A-B7ED-1EC6EBDA22C1}">
      <dgm:prSet/>
      <dgm:spPr/>
      <dgm:t>
        <a:bodyPr/>
        <a:lstStyle/>
        <a:p>
          <a:endParaRPr lang="en-US"/>
        </a:p>
      </dgm:t>
    </dgm:pt>
    <dgm:pt modelId="{FC47B9CC-BF40-451B-8B5E-7F0424BB0162}" type="sibTrans" cxnId="{3BD201C9-2B04-4A5A-B7ED-1EC6EBDA22C1}">
      <dgm:prSet/>
      <dgm:spPr/>
      <dgm:t>
        <a:bodyPr/>
        <a:lstStyle/>
        <a:p>
          <a:endParaRPr lang="en-US"/>
        </a:p>
      </dgm:t>
    </dgm:pt>
    <dgm:pt modelId="{0C5EC09F-EA89-40DC-A811-F718BD2786AA}">
      <dgm:prSet custT="1"/>
      <dgm:spPr/>
      <dgm:t>
        <a:bodyPr/>
        <a:lstStyle/>
        <a:p>
          <a:pPr rtl="0"/>
          <a:r>
            <a:rPr lang="en-US" sz="1400" dirty="0" smtClean="0"/>
            <a:t>Big data server processes data</a:t>
          </a:r>
          <a:endParaRPr lang="en-US" sz="1400" dirty="0"/>
        </a:p>
      </dgm:t>
    </dgm:pt>
    <dgm:pt modelId="{149D91DA-64F0-4E34-88A1-17C39CA5C564}" type="parTrans" cxnId="{A1DF6F0D-3349-4930-BFC6-8D7DC5D6CCF0}">
      <dgm:prSet/>
      <dgm:spPr/>
      <dgm:t>
        <a:bodyPr/>
        <a:lstStyle/>
        <a:p>
          <a:endParaRPr lang="en-US"/>
        </a:p>
      </dgm:t>
    </dgm:pt>
    <dgm:pt modelId="{34D83A1A-AEF5-4773-BEC8-C9094945E476}" type="sibTrans" cxnId="{A1DF6F0D-3349-4930-BFC6-8D7DC5D6CCF0}">
      <dgm:prSet/>
      <dgm:spPr/>
      <dgm:t>
        <a:bodyPr/>
        <a:lstStyle/>
        <a:p>
          <a:endParaRPr lang="en-US"/>
        </a:p>
      </dgm:t>
    </dgm:pt>
    <dgm:pt modelId="{C9E0C044-BAF8-47AA-B997-CF43C6DA0F61}">
      <dgm:prSet custT="1"/>
      <dgm:spPr/>
      <dgm:t>
        <a:bodyPr/>
        <a:lstStyle/>
        <a:p>
          <a:pPr rtl="0"/>
          <a:r>
            <a:rPr lang="en-US" sz="1400" dirty="0" smtClean="0"/>
            <a:t>RVI  uses TCU modem to forward to big data</a:t>
          </a:r>
          <a:endParaRPr lang="en-US" sz="1400" dirty="0"/>
        </a:p>
      </dgm:t>
    </dgm:pt>
    <dgm:pt modelId="{BC99CBE0-BF77-4116-ACF8-3BD8C813613E}" type="sibTrans" cxnId="{EC2D3687-BA38-45D2-BAA0-E74BBBA20466}">
      <dgm:prSet/>
      <dgm:spPr/>
      <dgm:t>
        <a:bodyPr/>
        <a:lstStyle/>
        <a:p>
          <a:endParaRPr lang="en-US"/>
        </a:p>
      </dgm:t>
    </dgm:pt>
    <dgm:pt modelId="{675B9ECC-3808-4CBE-AEA1-CCD6D2E3D48E}" type="parTrans" cxnId="{EC2D3687-BA38-45D2-BAA0-E74BBBA20466}">
      <dgm:prSet/>
      <dgm:spPr/>
      <dgm:t>
        <a:bodyPr/>
        <a:lstStyle/>
        <a:p>
          <a:endParaRPr lang="en-US"/>
        </a:p>
      </dgm:t>
    </dgm:pt>
    <dgm:pt modelId="{BD16981D-8C52-4F6C-9BCC-F1CE98C66A2A}" type="pres">
      <dgm:prSet presAssocID="{A7532719-EC9D-46EF-BE64-765673BB52E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0661E4E-FE4A-417F-A0B6-FA301E77DE31}" type="pres">
      <dgm:prSet presAssocID="{547C879B-BD89-47DA-974B-BF8F03511315}" presName="vertFlow" presStyleCnt="0"/>
      <dgm:spPr/>
    </dgm:pt>
    <dgm:pt modelId="{41687831-7CFE-4CF1-A1E3-74F8417259A7}" type="pres">
      <dgm:prSet presAssocID="{547C879B-BD89-47DA-974B-BF8F03511315}" presName="header" presStyleLbl="node1" presStyleIdx="0" presStyleCnt="1"/>
      <dgm:spPr/>
      <dgm:t>
        <a:bodyPr/>
        <a:lstStyle/>
        <a:p>
          <a:endParaRPr lang="en-US"/>
        </a:p>
      </dgm:t>
    </dgm:pt>
    <dgm:pt modelId="{C069B9FA-8388-4D0A-9245-C1972C489BFE}" type="pres">
      <dgm:prSet presAssocID="{E28CE430-0EFE-451E-AD8C-E1F158785036}" presName="parTrans" presStyleLbl="sibTrans2D1" presStyleIdx="0" presStyleCnt="5"/>
      <dgm:spPr/>
      <dgm:t>
        <a:bodyPr/>
        <a:lstStyle/>
        <a:p>
          <a:endParaRPr lang="en-US"/>
        </a:p>
      </dgm:t>
    </dgm:pt>
    <dgm:pt modelId="{66971F51-89CE-444C-95EB-C30B222FA872}" type="pres">
      <dgm:prSet presAssocID="{52AD50C5-DACD-489E-81E0-557C2D75E0C9}" presName="child" presStyleLbl="alignAccFollow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9EEFD6-EB49-4F76-8E26-D1B59CD33E58}" type="pres">
      <dgm:prSet presAssocID="{48769D3A-ED51-4988-894D-122567867DE6}" presName="sibTrans" presStyleLbl="sibTrans2D1" presStyleIdx="1" presStyleCnt="5"/>
      <dgm:spPr/>
      <dgm:t>
        <a:bodyPr/>
        <a:lstStyle/>
        <a:p>
          <a:endParaRPr lang="en-US"/>
        </a:p>
      </dgm:t>
    </dgm:pt>
    <dgm:pt modelId="{B62E779A-CCCE-4533-AD59-ADFE5E2C5AFD}" type="pres">
      <dgm:prSet presAssocID="{C8534DC1-1A5D-459B-9414-F85F23754931}" presName="child" presStyleLbl="alignAccFollow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979881-D13A-4AB2-ABBA-FC197392963A}" type="pres">
      <dgm:prSet presAssocID="{6F13FF09-C532-498B-8DE2-19C076320758}" presName="sibTrans" presStyleLbl="sibTrans2D1" presStyleIdx="2" presStyleCnt="5"/>
      <dgm:spPr/>
      <dgm:t>
        <a:bodyPr/>
        <a:lstStyle/>
        <a:p>
          <a:endParaRPr lang="en-US"/>
        </a:p>
      </dgm:t>
    </dgm:pt>
    <dgm:pt modelId="{86488D22-B2D6-437C-8005-88CC235D33C9}" type="pres">
      <dgm:prSet presAssocID="{F52D6262-DC39-4E96-8534-F98684220B35}" presName="child" presStyleLbl="alignAccFollow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FDC96B-B8C4-4E7D-90BA-A75BD74264C0}" type="pres">
      <dgm:prSet presAssocID="{FC47B9CC-BF40-451B-8B5E-7F0424BB0162}" presName="sibTrans" presStyleLbl="sibTrans2D1" presStyleIdx="3" presStyleCnt="5"/>
      <dgm:spPr/>
      <dgm:t>
        <a:bodyPr/>
        <a:lstStyle/>
        <a:p>
          <a:endParaRPr lang="en-US"/>
        </a:p>
      </dgm:t>
    </dgm:pt>
    <dgm:pt modelId="{0AC36183-2536-4401-BB9F-F2B634E9C8D3}" type="pres">
      <dgm:prSet presAssocID="{C9E0C044-BAF8-47AA-B997-CF43C6DA0F61}" presName="child" presStyleLbl="alignAccFollow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034619-B530-402C-95D2-B4C48F959256}" type="pres">
      <dgm:prSet presAssocID="{BC99CBE0-BF77-4116-ACF8-3BD8C813613E}" presName="sibTrans" presStyleLbl="sibTrans2D1" presStyleIdx="4" presStyleCnt="5"/>
      <dgm:spPr/>
      <dgm:t>
        <a:bodyPr/>
        <a:lstStyle/>
        <a:p>
          <a:endParaRPr lang="en-US"/>
        </a:p>
      </dgm:t>
    </dgm:pt>
    <dgm:pt modelId="{F95F696E-4774-4083-9FD9-7C745C35B7D6}" type="pres">
      <dgm:prSet presAssocID="{0C5EC09F-EA89-40DC-A811-F718BD2786AA}" presName="child" presStyleLbl="alignAccFollow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9DF972A-90B0-4A13-B664-20A6A53AAB59}" srcId="{547C879B-BD89-47DA-974B-BF8F03511315}" destId="{52AD50C5-DACD-489E-81E0-557C2D75E0C9}" srcOrd="0" destOrd="0" parTransId="{E28CE430-0EFE-451E-AD8C-E1F158785036}" sibTransId="{48769D3A-ED51-4988-894D-122567867DE6}"/>
    <dgm:cxn modelId="{D592B9F8-D4F2-4C0A-9925-4F4E6E714C4A}" srcId="{A7532719-EC9D-46EF-BE64-765673BB52E8}" destId="{547C879B-BD89-47DA-974B-BF8F03511315}" srcOrd="0" destOrd="0" parTransId="{13D55E8A-3BA0-4851-9A41-183481721714}" sibTransId="{B13F40A7-6F8A-4359-BAA9-CF8E5C37BEA9}"/>
    <dgm:cxn modelId="{0FB49DC2-AAA4-4C26-909F-E53D76C1A6F0}" type="presOf" srcId="{48769D3A-ED51-4988-894D-122567867DE6}" destId="{399EEFD6-EB49-4F76-8E26-D1B59CD33E58}" srcOrd="0" destOrd="0" presId="urn:microsoft.com/office/officeart/2005/8/layout/lProcess1"/>
    <dgm:cxn modelId="{4C62634D-8EC5-47F6-B9C4-79913EDE4CBD}" type="presOf" srcId="{E28CE430-0EFE-451E-AD8C-E1F158785036}" destId="{C069B9FA-8388-4D0A-9245-C1972C489BFE}" srcOrd="0" destOrd="0" presId="urn:microsoft.com/office/officeart/2005/8/layout/lProcess1"/>
    <dgm:cxn modelId="{4B6D6140-8F29-4CD7-BCC3-83DB7B7E7944}" type="presOf" srcId="{52AD50C5-DACD-489E-81E0-557C2D75E0C9}" destId="{66971F51-89CE-444C-95EB-C30B222FA872}" srcOrd="0" destOrd="0" presId="urn:microsoft.com/office/officeart/2005/8/layout/lProcess1"/>
    <dgm:cxn modelId="{3BD201C9-2B04-4A5A-B7ED-1EC6EBDA22C1}" srcId="{547C879B-BD89-47DA-974B-BF8F03511315}" destId="{F52D6262-DC39-4E96-8534-F98684220B35}" srcOrd="2" destOrd="0" parTransId="{DA0AA518-838F-4F2A-91E4-2439657AA291}" sibTransId="{FC47B9CC-BF40-451B-8B5E-7F0424BB0162}"/>
    <dgm:cxn modelId="{69571AFF-711C-41A0-8995-89733B03FF2C}" type="presOf" srcId="{0C5EC09F-EA89-40DC-A811-F718BD2786AA}" destId="{F95F696E-4774-4083-9FD9-7C745C35B7D6}" srcOrd="0" destOrd="0" presId="urn:microsoft.com/office/officeart/2005/8/layout/lProcess1"/>
    <dgm:cxn modelId="{2E350462-7A84-442C-AA68-ECA39DADE3DB}" type="presOf" srcId="{6F13FF09-C532-498B-8DE2-19C076320758}" destId="{17979881-D13A-4AB2-ABBA-FC197392963A}" srcOrd="0" destOrd="0" presId="urn:microsoft.com/office/officeart/2005/8/layout/lProcess1"/>
    <dgm:cxn modelId="{659D8B8A-A780-4458-A189-0C6C6155D423}" type="presOf" srcId="{C8534DC1-1A5D-459B-9414-F85F23754931}" destId="{B62E779A-CCCE-4533-AD59-ADFE5E2C5AFD}" srcOrd="0" destOrd="0" presId="urn:microsoft.com/office/officeart/2005/8/layout/lProcess1"/>
    <dgm:cxn modelId="{D32989E8-A0F9-472D-99EF-0FC3213386A7}" type="presOf" srcId="{547C879B-BD89-47DA-974B-BF8F03511315}" destId="{41687831-7CFE-4CF1-A1E3-74F8417259A7}" srcOrd="0" destOrd="0" presId="urn:microsoft.com/office/officeart/2005/8/layout/lProcess1"/>
    <dgm:cxn modelId="{705ED23F-43A6-497B-908A-7A06D799F9EC}" type="presOf" srcId="{BC99CBE0-BF77-4116-ACF8-3BD8C813613E}" destId="{A6034619-B530-402C-95D2-B4C48F959256}" srcOrd="0" destOrd="0" presId="urn:microsoft.com/office/officeart/2005/8/layout/lProcess1"/>
    <dgm:cxn modelId="{A2BCC293-9443-4FD4-9C1D-1A549CA1D27A}" srcId="{547C879B-BD89-47DA-974B-BF8F03511315}" destId="{C8534DC1-1A5D-459B-9414-F85F23754931}" srcOrd="1" destOrd="0" parTransId="{BF8A4BA4-FFD6-4558-A8B9-6C283EDEE18D}" sibTransId="{6F13FF09-C532-498B-8DE2-19C076320758}"/>
    <dgm:cxn modelId="{4D74C2E5-D1D7-4466-91D0-E27689545911}" type="presOf" srcId="{F52D6262-DC39-4E96-8534-F98684220B35}" destId="{86488D22-B2D6-437C-8005-88CC235D33C9}" srcOrd="0" destOrd="0" presId="urn:microsoft.com/office/officeart/2005/8/layout/lProcess1"/>
    <dgm:cxn modelId="{7139B3A7-D25E-42EC-A766-01DB10127719}" type="presOf" srcId="{FC47B9CC-BF40-451B-8B5E-7F0424BB0162}" destId="{4BFDC96B-B8C4-4E7D-90BA-A75BD74264C0}" srcOrd="0" destOrd="0" presId="urn:microsoft.com/office/officeart/2005/8/layout/lProcess1"/>
    <dgm:cxn modelId="{8853C571-D0FD-4957-966C-6025C78F253F}" type="presOf" srcId="{A7532719-EC9D-46EF-BE64-765673BB52E8}" destId="{BD16981D-8C52-4F6C-9BCC-F1CE98C66A2A}" srcOrd="0" destOrd="0" presId="urn:microsoft.com/office/officeart/2005/8/layout/lProcess1"/>
    <dgm:cxn modelId="{AFCF8AF1-3AA9-4CCF-AC53-17B564BA0981}" type="presOf" srcId="{C9E0C044-BAF8-47AA-B997-CF43C6DA0F61}" destId="{0AC36183-2536-4401-BB9F-F2B634E9C8D3}" srcOrd="0" destOrd="0" presId="urn:microsoft.com/office/officeart/2005/8/layout/lProcess1"/>
    <dgm:cxn modelId="{EC2D3687-BA38-45D2-BAA0-E74BBBA20466}" srcId="{547C879B-BD89-47DA-974B-BF8F03511315}" destId="{C9E0C044-BAF8-47AA-B997-CF43C6DA0F61}" srcOrd="3" destOrd="0" parTransId="{675B9ECC-3808-4CBE-AEA1-CCD6D2E3D48E}" sibTransId="{BC99CBE0-BF77-4116-ACF8-3BD8C813613E}"/>
    <dgm:cxn modelId="{A1DF6F0D-3349-4930-BFC6-8D7DC5D6CCF0}" srcId="{547C879B-BD89-47DA-974B-BF8F03511315}" destId="{0C5EC09F-EA89-40DC-A811-F718BD2786AA}" srcOrd="4" destOrd="0" parTransId="{149D91DA-64F0-4E34-88A1-17C39CA5C564}" sibTransId="{34D83A1A-AEF5-4773-BEC8-C9094945E476}"/>
    <dgm:cxn modelId="{D6B4D2E6-050D-40DF-9C31-36C660482ED6}" type="presParOf" srcId="{BD16981D-8C52-4F6C-9BCC-F1CE98C66A2A}" destId="{F0661E4E-FE4A-417F-A0B6-FA301E77DE31}" srcOrd="0" destOrd="0" presId="urn:microsoft.com/office/officeart/2005/8/layout/lProcess1"/>
    <dgm:cxn modelId="{84EEC069-73F0-4523-A9A1-62F098046A81}" type="presParOf" srcId="{F0661E4E-FE4A-417F-A0B6-FA301E77DE31}" destId="{41687831-7CFE-4CF1-A1E3-74F8417259A7}" srcOrd="0" destOrd="0" presId="urn:microsoft.com/office/officeart/2005/8/layout/lProcess1"/>
    <dgm:cxn modelId="{5BFB3E85-238A-4B33-9FB0-14BB265FFEC1}" type="presParOf" srcId="{F0661E4E-FE4A-417F-A0B6-FA301E77DE31}" destId="{C069B9FA-8388-4D0A-9245-C1972C489BFE}" srcOrd="1" destOrd="0" presId="urn:microsoft.com/office/officeart/2005/8/layout/lProcess1"/>
    <dgm:cxn modelId="{2C5B9F49-1123-42F9-9F19-6A3ABD4C2A60}" type="presParOf" srcId="{F0661E4E-FE4A-417F-A0B6-FA301E77DE31}" destId="{66971F51-89CE-444C-95EB-C30B222FA872}" srcOrd="2" destOrd="0" presId="urn:microsoft.com/office/officeart/2005/8/layout/lProcess1"/>
    <dgm:cxn modelId="{79BBBFA1-9340-404C-B667-6F6091BDE2F1}" type="presParOf" srcId="{F0661E4E-FE4A-417F-A0B6-FA301E77DE31}" destId="{399EEFD6-EB49-4F76-8E26-D1B59CD33E58}" srcOrd="3" destOrd="0" presId="urn:microsoft.com/office/officeart/2005/8/layout/lProcess1"/>
    <dgm:cxn modelId="{D8436681-FD7D-4018-A6DA-C66EC3E8D6C2}" type="presParOf" srcId="{F0661E4E-FE4A-417F-A0B6-FA301E77DE31}" destId="{B62E779A-CCCE-4533-AD59-ADFE5E2C5AFD}" srcOrd="4" destOrd="0" presId="urn:microsoft.com/office/officeart/2005/8/layout/lProcess1"/>
    <dgm:cxn modelId="{801D0923-246C-4B0B-AB27-982F0DEAED23}" type="presParOf" srcId="{F0661E4E-FE4A-417F-A0B6-FA301E77DE31}" destId="{17979881-D13A-4AB2-ABBA-FC197392963A}" srcOrd="5" destOrd="0" presId="urn:microsoft.com/office/officeart/2005/8/layout/lProcess1"/>
    <dgm:cxn modelId="{16AEB92B-7F57-4DDB-9E0F-9887BCB3F0B5}" type="presParOf" srcId="{F0661E4E-FE4A-417F-A0B6-FA301E77DE31}" destId="{86488D22-B2D6-437C-8005-88CC235D33C9}" srcOrd="6" destOrd="0" presId="urn:microsoft.com/office/officeart/2005/8/layout/lProcess1"/>
    <dgm:cxn modelId="{E90E62EB-D3D3-49AB-A8EA-C3D50E64B0D7}" type="presParOf" srcId="{F0661E4E-FE4A-417F-A0B6-FA301E77DE31}" destId="{4BFDC96B-B8C4-4E7D-90BA-A75BD74264C0}" srcOrd="7" destOrd="0" presId="urn:microsoft.com/office/officeart/2005/8/layout/lProcess1"/>
    <dgm:cxn modelId="{E50010E8-8D82-49C9-896F-E9FCC97C2D50}" type="presParOf" srcId="{F0661E4E-FE4A-417F-A0B6-FA301E77DE31}" destId="{0AC36183-2536-4401-BB9F-F2B634E9C8D3}" srcOrd="8" destOrd="0" presId="urn:microsoft.com/office/officeart/2005/8/layout/lProcess1"/>
    <dgm:cxn modelId="{019B282C-E5F4-45EF-93F8-0B49462E2E2E}" type="presParOf" srcId="{F0661E4E-FE4A-417F-A0B6-FA301E77DE31}" destId="{A6034619-B530-402C-95D2-B4C48F959256}" srcOrd="9" destOrd="0" presId="urn:microsoft.com/office/officeart/2005/8/layout/lProcess1"/>
    <dgm:cxn modelId="{C9F58796-93AB-4522-B564-3E6CB67B1F72}" type="presParOf" srcId="{F0661E4E-FE4A-417F-A0B6-FA301E77DE31}" destId="{F95F696E-4774-4083-9FD9-7C745C35B7D6}" srcOrd="10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7532719-EC9D-46EF-BE64-765673BB52E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F7CB96-213C-4DD9-9D57-A92CD8350B17}">
      <dgm:prSet custT="1"/>
      <dgm:spPr/>
      <dgm:t>
        <a:bodyPr/>
        <a:lstStyle/>
        <a:p>
          <a:pPr rtl="0"/>
          <a:r>
            <a:rPr lang="en-US" sz="1800" dirty="0" smtClean="0"/>
            <a:t>2G/3G Modem</a:t>
          </a:r>
          <a:endParaRPr lang="en-US" sz="1800" dirty="0"/>
        </a:p>
      </dgm:t>
    </dgm:pt>
    <dgm:pt modelId="{5E464D2D-F10F-4F8E-A15D-459FDFFC4BB2}" type="parTrans" cxnId="{6C499022-15C1-4ED8-959C-766604EFD036}">
      <dgm:prSet/>
      <dgm:spPr/>
      <dgm:t>
        <a:bodyPr/>
        <a:lstStyle/>
        <a:p>
          <a:endParaRPr lang="en-US" sz="2400"/>
        </a:p>
      </dgm:t>
    </dgm:pt>
    <dgm:pt modelId="{06D98CB0-8A81-40D2-BBBF-DD3886406BD5}" type="sibTrans" cxnId="{6C499022-15C1-4ED8-959C-766604EFD036}">
      <dgm:prSet custT="1"/>
      <dgm:spPr/>
      <dgm:t>
        <a:bodyPr/>
        <a:lstStyle/>
        <a:p>
          <a:endParaRPr lang="en-US" sz="1600"/>
        </a:p>
      </dgm:t>
    </dgm:pt>
    <dgm:pt modelId="{A28522D9-D29E-4404-8DB3-C04171445AA5}">
      <dgm:prSet custT="1"/>
      <dgm:spPr/>
      <dgm:t>
        <a:bodyPr/>
        <a:lstStyle/>
        <a:p>
          <a:pPr rtl="0"/>
          <a:r>
            <a:rPr lang="en-US" sz="1400" dirty="0" smtClean="0"/>
            <a:t>Provides communication to the outside world</a:t>
          </a:r>
          <a:endParaRPr lang="en-US" sz="1400" dirty="0"/>
        </a:p>
      </dgm:t>
    </dgm:pt>
    <dgm:pt modelId="{6E3CA8DE-8CCA-4869-AE79-A0E1F7D4F6B6}" type="parTrans" cxnId="{A4D49EAA-186B-4671-8E6E-BCFB2F3F6B1B}">
      <dgm:prSet/>
      <dgm:spPr/>
      <dgm:t>
        <a:bodyPr/>
        <a:lstStyle/>
        <a:p>
          <a:endParaRPr lang="en-US"/>
        </a:p>
      </dgm:t>
    </dgm:pt>
    <dgm:pt modelId="{116B9D47-9488-4AB4-A17C-EDE91C0EDEE5}" type="sibTrans" cxnId="{A4D49EAA-186B-4671-8E6E-BCFB2F3F6B1B}">
      <dgm:prSet/>
      <dgm:spPr/>
      <dgm:t>
        <a:bodyPr/>
        <a:lstStyle/>
        <a:p>
          <a:endParaRPr lang="en-US"/>
        </a:p>
      </dgm:t>
    </dgm:pt>
    <dgm:pt modelId="{0A17FDF1-9D98-4656-BB59-156DC363BCD9}">
      <dgm:prSet custT="1"/>
      <dgm:spPr/>
      <dgm:t>
        <a:bodyPr/>
        <a:lstStyle/>
        <a:p>
          <a:pPr rtl="0"/>
          <a:r>
            <a:rPr lang="en-US" sz="1800" dirty="0" smtClean="0"/>
            <a:t>GPS</a:t>
          </a:r>
          <a:endParaRPr lang="en-US" sz="1800" dirty="0"/>
        </a:p>
      </dgm:t>
    </dgm:pt>
    <dgm:pt modelId="{160377DA-7A30-42EC-A128-49087C98CFEE}" type="parTrans" cxnId="{CB9838B1-03D5-4B1F-A246-675EA3D27D8A}">
      <dgm:prSet/>
      <dgm:spPr/>
      <dgm:t>
        <a:bodyPr/>
        <a:lstStyle/>
        <a:p>
          <a:endParaRPr lang="en-US"/>
        </a:p>
      </dgm:t>
    </dgm:pt>
    <dgm:pt modelId="{BAB2DC26-A6A6-406E-92A6-7FDD8901B127}" type="sibTrans" cxnId="{CB9838B1-03D5-4B1F-A246-675EA3D27D8A}">
      <dgm:prSet/>
      <dgm:spPr/>
      <dgm:t>
        <a:bodyPr/>
        <a:lstStyle/>
        <a:p>
          <a:endParaRPr lang="en-US"/>
        </a:p>
      </dgm:t>
    </dgm:pt>
    <dgm:pt modelId="{2501EADB-84BD-4E1A-9CEE-3E60ADCF883F}">
      <dgm:prSet custT="1"/>
      <dgm:spPr/>
      <dgm:t>
        <a:bodyPr/>
        <a:lstStyle/>
        <a:p>
          <a:r>
            <a:rPr lang="en-US" sz="1400" dirty="0" smtClean="0"/>
            <a:t>Provides positioning for on-board apps</a:t>
          </a:r>
          <a:endParaRPr lang="en-US" sz="1400" dirty="0"/>
        </a:p>
      </dgm:t>
    </dgm:pt>
    <dgm:pt modelId="{826719A2-E5A7-4A16-BAFF-1FD2C52BDA43}" type="parTrans" cxnId="{CDBB3B49-752A-4329-91A0-3A0C9E6EB709}">
      <dgm:prSet/>
      <dgm:spPr/>
      <dgm:t>
        <a:bodyPr/>
        <a:lstStyle/>
        <a:p>
          <a:endParaRPr lang="en-US"/>
        </a:p>
      </dgm:t>
    </dgm:pt>
    <dgm:pt modelId="{1EC6AB95-C4E3-432C-A338-EB0A2ED07C3E}" type="sibTrans" cxnId="{CDBB3B49-752A-4329-91A0-3A0C9E6EB709}">
      <dgm:prSet/>
      <dgm:spPr/>
      <dgm:t>
        <a:bodyPr/>
        <a:lstStyle/>
        <a:p>
          <a:endParaRPr lang="en-US"/>
        </a:p>
      </dgm:t>
    </dgm:pt>
    <dgm:pt modelId="{EB5D3844-1FB4-4D0E-84C8-BF802BDC79CB}">
      <dgm:prSet custT="1"/>
      <dgm:spPr/>
      <dgm:t>
        <a:bodyPr/>
        <a:lstStyle/>
        <a:p>
          <a:pPr rtl="0"/>
          <a:r>
            <a:rPr lang="en-US" sz="1800" dirty="0" smtClean="0"/>
            <a:t>Accelerometer</a:t>
          </a:r>
          <a:endParaRPr lang="en-US" sz="1800" dirty="0"/>
        </a:p>
      </dgm:t>
    </dgm:pt>
    <dgm:pt modelId="{30CC889D-581D-4536-ABE1-78F10B03E112}" type="parTrans" cxnId="{EC1DCF4C-45AA-48E3-A47D-80FA444AA985}">
      <dgm:prSet/>
      <dgm:spPr/>
      <dgm:t>
        <a:bodyPr/>
        <a:lstStyle/>
        <a:p>
          <a:endParaRPr lang="en-US"/>
        </a:p>
      </dgm:t>
    </dgm:pt>
    <dgm:pt modelId="{211F2E7E-F1F7-40A1-B175-977FEACC88A2}" type="sibTrans" cxnId="{EC1DCF4C-45AA-48E3-A47D-80FA444AA985}">
      <dgm:prSet/>
      <dgm:spPr/>
      <dgm:t>
        <a:bodyPr/>
        <a:lstStyle/>
        <a:p>
          <a:endParaRPr lang="en-US"/>
        </a:p>
      </dgm:t>
    </dgm:pt>
    <dgm:pt modelId="{D80205E3-7140-4315-96A2-B89AFE353BE5}">
      <dgm:prSet custT="1"/>
      <dgm:spPr/>
      <dgm:t>
        <a:bodyPr/>
        <a:lstStyle/>
        <a:p>
          <a:r>
            <a:rPr lang="en-US" sz="1400" dirty="0" smtClean="0"/>
            <a:t>Aids navigation and situational awareness</a:t>
          </a:r>
          <a:endParaRPr lang="en-US" sz="1400" dirty="0"/>
        </a:p>
      </dgm:t>
    </dgm:pt>
    <dgm:pt modelId="{E4632577-4675-4946-9DD7-C3A27B5E2B35}" type="parTrans" cxnId="{3ACC028A-1C32-428B-977A-91665CAD3529}">
      <dgm:prSet/>
      <dgm:spPr/>
      <dgm:t>
        <a:bodyPr/>
        <a:lstStyle/>
        <a:p>
          <a:endParaRPr lang="en-US"/>
        </a:p>
      </dgm:t>
    </dgm:pt>
    <dgm:pt modelId="{1623917E-43BB-4F8B-B41A-0558243EBBCE}" type="sibTrans" cxnId="{3ACC028A-1C32-428B-977A-91665CAD3529}">
      <dgm:prSet/>
      <dgm:spPr/>
      <dgm:t>
        <a:bodyPr/>
        <a:lstStyle/>
        <a:p>
          <a:endParaRPr lang="en-US"/>
        </a:p>
      </dgm:t>
    </dgm:pt>
    <dgm:pt modelId="{744C73BB-823E-4371-9989-55E705A21EB6}">
      <dgm:prSet custT="1"/>
      <dgm:spPr/>
      <dgm:t>
        <a:bodyPr/>
        <a:lstStyle/>
        <a:p>
          <a:pPr rtl="0"/>
          <a:r>
            <a:rPr lang="en-US" sz="1800" dirty="0" smtClean="0"/>
            <a:t>Single USB connection</a:t>
          </a:r>
          <a:endParaRPr lang="en-US" sz="1800" dirty="0"/>
        </a:p>
      </dgm:t>
    </dgm:pt>
    <dgm:pt modelId="{A63661C2-F825-4014-8C5D-B4CBB4549DE0}" type="parTrans" cxnId="{27B87465-EF1C-4FDF-8923-132AE24AE1B6}">
      <dgm:prSet/>
      <dgm:spPr/>
      <dgm:t>
        <a:bodyPr/>
        <a:lstStyle/>
        <a:p>
          <a:endParaRPr lang="en-US"/>
        </a:p>
      </dgm:t>
    </dgm:pt>
    <dgm:pt modelId="{42436B61-2D82-4D5A-8005-BD9BE69ADE4B}" type="sibTrans" cxnId="{27B87465-EF1C-4FDF-8923-132AE24AE1B6}">
      <dgm:prSet/>
      <dgm:spPr/>
      <dgm:t>
        <a:bodyPr/>
        <a:lstStyle/>
        <a:p>
          <a:endParaRPr lang="en-US"/>
        </a:p>
      </dgm:t>
    </dgm:pt>
    <dgm:pt modelId="{0F739010-2B28-4E5D-A054-54B0E0E00393}">
      <dgm:prSet custT="1"/>
      <dgm:spPr/>
      <dgm:t>
        <a:bodyPr/>
        <a:lstStyle/>
        <a:p>
          <a:r>
            <a:rPr lang="en-US" sz="1400" dirty="0" smtClean="0"/>
            <a:t>Clean data pipe and power between V2X and Raspberry Pi</a:t>
          </a:r>
          <a:endParaRPr lang="en-US" sz="1400" dirty="0"/>
        </a:p>
      </dgm:t>
    </dgm:pt>
    <dgm:pt modelId="{2AE85334-AAF0-4217-89D0-10639F57C5EC}" type="parTrans" cxnId="{738A274E-5409-4F7D-BADF-67A8A1E665F2}">
      <dgm:prSet/>
      <dgm:spPr/>
      <dgm:t>
        <a:bodyPr/>
        <a:lstStyle/>
        <a:p>
          <a:endParaRPr lang="en-US"/>
        </a:p>
      </dgm:t>
    </dgm:pt>
    <dgm:pt modelId="{481BAC74-AB2F-4256-9BDC-D46405025765}" type="sibTrans" cxnId="{738A274E-5409-4F7D-BADF-67A8A1E665F2}">
      <dgm:prSet/>
      <dgm:spPr/>
      <dgm:t>
        <a:bodyPr/>
        <a:lstStyle/>
        <a:p>
          <a:endParaRPr lang="en-US"/>
        </a:p>
      </dgm:t>
    </dgm:pt>
    <dgm:pt modelId="{A70E9063-773F-4C80-8C2F-CD3E81DCC0C0}">
      <dgm:prSet custT="1"/>
      <dgm:spPr/>
      <dgm:t>
        <a:bodyPr/>
        <a:lstStyle/>
        <a:p>
          <a:pPr rtl="0"/>
          <a:r>
            <a:rPr lang="en-US" sz="1800" dirty="0" smtClean="0"/>
            <a:t>Power Management</a:t>
          </a:r>
          <a:endParaRPr lang="en-US" sz="1800" dirty="0"/>
        </a:p>
      </dgm:t>
    </dgm:pt>
    <dgm:pt modelId="{B0EC7EC6-7CF4-4E96-9C82-422772118B3F}" type="parTrans" cxnId="{76CE666D-8276-457C-9C4E-2C401B8D3615}">
      <dgm:prSet/>
      <dgm:spPr/>
      <dgm:t>
        <a:bodyPr/>
        <a:lstStyle/>
        <a:p>
          <a:endParaRPr lang="en-US"/>
        </a:p>
      </dgm:t>
    </dgm:pt>
    <dgm:pt modelId="{BCD2BCCC-C405-4D9A-8F17-9DB2F04ABEE6}" type="sibTrans" cxnId="{76CE666D-8276-457C-9C4E-2C401B8D3615}">
      <dgm:prSet/>
      <dgm:spPr/>
      <dgm:t>
        <a:bodyPr/>
        <a:lstStyle/>
        <a:p>
          <a:endParaRPr lang="en-US"/>
        </a:p>
      </dgm:t>
    </dgm:pt>
    <dgm:pt modelId="{CABDADE5-0695-4021-9267-74F38B404F67}">
      <dgm:prSet custT="1"/>
      <dgm:spPr/>
      <dgm:t>
        <a:bodyPr/>
        <a:lstStyle/>
        <a:p>
          <a:r>
            <a:rPr lang="en-US" sz="1400" dirty="0" smtClean="0"/>
            <a:t>V2X board can wake up Raspberry Pi at a specific time, on OBD-II activation, or on a received </a:t>
          </a:r>
          <a:r>
            <a:rPr lang="en-US" sz="1400" b="0" dirty="0" smtClean="0"/>
            <a:t>SMS</a:t>
          </a:r>
          <a:endParaRPr lang="en-US" sz="1400" b="0" dirty="0"/>
        </a:p>
      </dgm:t>
    </dgm:pt>
    <dgm:pt modelId="{8F5291B9-68F9-4A30-A444-D55D7B619D45}" type="parTrans" cxnId="{A51E5AEB-AE95-4B3F-9279-9E5B4AF4AEC5}">
      <dgm:prSet/>
      <dgm:spPr/>
      <dgm:t>
        <a:bodyPr/>
        <a:lstStyle/>
        <a:p>
          <a:endParaRPr lang="en-US"/>
        </a:p>
      </dgm:t>
    </dgm:pt>
    <dgm:pt modelId="{9C1EE908-1345-481B-8B3F-AB96ABC8DC43}" type="sibTrans" cxnId="{A51E5AEB-AE95-4B3F-9279-9E5B4AF4AEC5}">
      <dgm:prSet/>
      <dgm:spPr/>
      <dgm:t>
        <a:bodyPr/>
        <a:lstStyle/>
        <a:p>
          <a:endParaRPr lang="en-US"/>
        </a:p>
      </dgm:t>
    </dgm:pt>
    <dgm:pt modelId="{BBF4085B-6DE2-4177-B44A-4BD4BF6D3863}">
      <dgm:prSet custT="1"/>
      <dgm:spPr/>
      <dgm:t>
        <a:bodyPr/>
        <a:lstStyle/>
        <a:p>
          <a:r>
            <a:rPr lang="en-US" sz="1800" b="0" dirty="0" smtClean="0"/>
            <a:t>Open Source and Hardware</a:t>
          </a:r>
          <a:endParaRPr lang="en-US" sz="1800" b="0" dirty="0"/>
        </a:p>
      </dgm:t>
    </dgm:pt>
    <dgm:pt modelId="{5A87B287-7250-4CF4-8F2A-745DDC5783B4}" type="parTrans" cxnId="{2C4E1EDB-9BCC-4109-B811-348EF6A6E78B}">
      <dgm:prSet/>
      <dgm:spPr/>
      <dgm:t>
        <a:bodyPr/>
        <a:lstStyle/>
        <a:p>
          <a:endParaRPr lang="en-US"/>
        </a:p>
      </dgm:t>
    </dgm:pt>
    <dgm:pt modelId="{DEB23736-3E61-45C2-BDC9-D269C454ED64}" type="sibTrans" cxnId="{2C4E1EDB-9BCC-4109-B811-348EF6A6E78B}">
      <dgm:prSet/>
      <dgm:spPr/>
      <dgm:t>
        <a:bodyPr/>
        <a:lstStyle/>
        <a:p>
          <a:endParaRPr lang="en-US"/>
        </a:p>
      </dgm:t>
    </dgm:pt>
    <dgm:pt modelId="{2F52A2BB-E513-4B1B-A3B9-8B3B3C984666}">
      <dgm:prSet custT="1"/>
      <dgm:spPr/>
      <dgm:t>
        <a:bodyPr/>
        <a:lstStyle/>
        <a:p>
          <a:r>
            <a:rPr lang="en-US" sz="1400" b="0" dirty="0" smtClean="0"/>
            <a:t>All hardware design and associated software is open source licensed </a:t>
          </a:r>
          <a:endParaRPr lang="en-US" sz="1400" b="0" dirty="0"/>
        </a:p>
      </dgm:t>
    </dgm:pt>
    <dgm:pt modelId="{16146537-BCE0-48E9-8340-5501DD62927C}" type="parTrans" cxnId="{3673FA43-81AD-4337-822F-0DC29210F34B}">
      <dgm:prSet/>
      <dgm:spPr/>
      <dgm:t>
        <a:bodyPr/>
        <a:lstStyle/>
        <a:p>
          <a:endParaRPr lang="en-US"/>
        </a:p>
      </dgm:t>
    </dgm:pt>
    <dgm:pt modelId="{61698C3D-1015-4E13-A205-E76E0715B0D5}" type="sibTrans" cxnId="{3673FA43-81AD-4337-822F-0DC29210F34B}">
      <dgm:prSet/>
      <dgm:spPr/>
      <dgm:t>
        <a:bodyPr/>
        <a:lstStyle/>
        <a:p>
          <a:endParaRPr lang="en-US"/>
        </a:p>
      </dgm:t>
    </dgm:pt>
    <dgm:pt modelId="{7110BCAB-9A60-40AB-A3AE-4E996D28E1BA}" type="pres">
      <dgm:prSet presAssocID="{A7532719-EC9D-46EF-BE64-765673BB52E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0EC9C80-0996-43C0-A67C-234F868D3C54}" type="pres">
      <dgm:prSet presAssocID="{3AF7CB96-213C-4DD9-9D57-A92CD8350B17}" presName="linNode" presStyleCnt="0"/>
      <dgm:spPr/>
    </dgm:pt>
    <dgm:pt modelId="{0DDE2CB5-E40F-43D5-9DC2-FA003253A769}" type="pres">
      <dgm:prSet presAssocID="{3AF7CB96-213C-4DD9-9D57-A92CD8350B17}" presName="parentText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87D773-2BCB-41EC-9087-6CDD0F6143EB}" type="pres">
      <dgm:prSet presAssocID="{3AF7CB96-213C-4DD9-9D57-A92CD8350B17}" presName="descendantText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AAAE0B-18E8-46E0-9ED3-5F39DB91C25D}" type="pres">
      <dgm:prSet presAssocID="{06D98CB0-8A81-40D2-BBBF-DD3886406BD5}" presName="sp" presStyleCnt="0"/>
      <dgm:spPr/>
    </dgm:pt>
    <dgm:pt modelId="{19B8A8D4-F4A4-4492-B1EB-F72BB04099DC}" type="pres">
      <dgm:prSet presAssocID="{0A17FDF1-9D98-4656-BB59-156DC363BCD9}" presName="linNode" presStyleCnt="0"/>
      <dgm:spPr/>
    </dgm:pt>
    <dgm:pt modelId="{35D1B192-0F9E-4E7F-BE75-4F23C8E66FEB}" type="pres">
      <dgm:prSet presAssocID="{0A17FDF1-9D98-4656-BB59-156DC363BCD9}" presName="parentText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444AAD-FC52-4F5C-BAAB-35DE409BB299}" type="pres">
      <dgm:prSet presAssocID="{0A17FDF1-9D98-4656-BB59-156DC363BCD9}" presName="descendantText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569E9E-AF01-4E5D-9E01-8D569E0BCFD3}" type="pres">
      <dgm:prSet presAssocID="{BAB2DC26-A6A6-406E-92A6-7FDD8901B127}" presName="sp" presStyleCnt="0"/>
      <dgm:spPr/>
    </dgm:pt>
    <dgm:pt modelId="{121E4105-F961-4497-B5B9-6662FEC5E6A0}" type="pres">
      <dgm:prSet presAssocID="{EB5D3844-1FB4-4D0E-84C8-BF802BDC79CB}" presName="linNode" presStyleCnt="0"/>
      <dgm:spPr/>
    </dgm:pt>
    <dgm:pt modelId="{F8EF23BA-323A-4B73-8A29-EA44537EA2FF}" type="pres">
      <dgm:prSet presAssocID="{EB5D3844-1FB4-4D0E-84C8-BF802BDC79CB}" presName="parentText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0C09F4-874E-49F2-8470-43091A4C0FC4}" type="pres">
      <dgm:prSet presAssocID="{EB5D3844-1FB4-4D0E-84C8-BF802BDC79CB}" presName="descendantText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F25576-DA70-499F-8022-0C0ED5322142}" type="pres">
      <dgm:prSet presAssocID="{211F2E7E-F1F7-40A1-B175-977FEACC88A2}" presName="sp" presStyleCnt="0"/>
      <dgm:spPr/>
    </dgm:pt>
    <dgm:pt modelId="{157B02D5-1698-4F5F-B934-5EE0DB81FAB0}" type="pres">
      <dgm:prSet presAssocID="{744C73BB-823E-4371-9989-55E705A21EB6}" presName="linNode" presStyleCnt="0"/>
      <dgm:spPr/>
    </dgm:pt>
    <dgm:pt modelId="{456FDAAC-B132-4ED8-922C-F11836E48F29}" type="pres">
      <dgm:prSet presAssocID="{744C73BB-823E-4371-9989-55E705A21EB6}" presName="parentText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3AE339-8622-4941-8DF2-2FC524028C47}" type="pres">
      <dgm:prSet presAssocID="{744C73BB-823E-4371-9989-55E705A21EB6}" presName="descendantText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9BF1AE-6C9F-4B16-9294-7252F7E961DD}" type="pres">
      <dgm:prSet presAssocID="{42436B61-2D82-4D5A-8005-BD9BE69ADE4B}" presName="sp" presStyleCnt="0"/>
      <dgm:spPr/>
    </dgm:pt>
    <dgm:pt modelId="{F855D74A-7FAD-41C5-AA0C-A8071A3256B9}" type="pres">
      <dgm:prSet presAssocID="{A70E9063-773F-4C80-8C2F-CD3E81DCC0C0}" presName="linNode" presStyleCnt="0"/>
      <dgm:spPr/>
    </dgm:pt>
    <dgm:pt modelId="{77EE4FDE-DD44-4B60-AF14-A2DA20CB908A}" type="pres">
      <dgm:prSet presAssocID="{A70E9063-773F-4C80-8C2F-CD3E81DCC0C0}" presName="parentText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C6E1AF-137B-448B-89A4-B570A94A98B1}" type="pres">
      <dgm:prSet presAssocID="{A70E9063-773F-4C80-8C2F-CD3E81DCC0C0}" presName="descendantText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EA2CDC-98B0-49E2-9C66-6BD9A306399B}" type="pres">
      <dgm:prSet presAssocID="{BCD2BCCC-C405-4D9A-8F17-9DB2F04ABEE6}" presName="sp" presStyleCnt="0"/>
      <dgm:spPr/>
    </dgm:pt>
    <dgm:pt modelId="{5D0CB5EB-37AC-47C4-8ABD-1556F6E82E46}" type="pres">
      <dgm:prSet presAssocID="{BBF4085B-6DE2-4177-B44A-4BD4BF6D3863}" presName="linNode" presStyleCnt="0"/>
      <dgm:spPr/>
    </dgm:pt>
    <dgm:pt modelId="{695570F2-829B-4ECB-A900-CA2141524AF4}" type="pres">
      <dgm:prSet presAssocID="{BBF4085B-6DE2-4177-B44A-4BD4BF6D3863}" presName="parentText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669E98-767B-4444-B26C-8E2204D327F3}" type="pres">
      <dgm:prSet presAssocID="{BBF4085B-6DE2-4177-B44A-4BD4BF6D3863}" presName="descendantText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C499022-15C1-4ED8-959C-766604EFD036}" srcId="{A7532719-EC9D-46EF-BE64-765673BB52E8}" destId="{3AF7CB96-213C-4DD9-9D57-A92CD8350B17}" srcOrd="0" destOrd="0" parTransId="{5E464D2D-F10F-4F8E-A15D-459FDFFC4BB2}" sibTransId="{06D98CB0-8A81-40D2-BBBF-DD3886406BD5}"/>
    <dgm:cxn modelId="{A4D49EAA-186B-4671-8E6E-BCFB2F3F6B1B}" srcId="{3AF7CB96-213C-4DD9-9D57-A92CD8350B17}" destId="{A28522D9-D29E-4404-8DB3-C04171445AA5}" srcOrd="0" destOrd="0" parTransId="{6E3CA8DE-8CCA-4869-AE79-A0E1F7D4F6B6}" sibTransId="{116B9D47-9488-4AB4-A17C-EDE91C0EDEE5}"/>
    <dgm:cxn modelId="{79A1577C-9AC5-4671-B2C2-0F8DC73E06BE}" type="presOf" srcId="{0A17FDF1-9D98-4656-BB59-156DC363BCD9}" destId="{35D1B192-0F9E-4E7F-BE75-4F23C8E66FEB}" srcOrd="0" destOrd="0" presId="urn:microsoft.com/office/officeart/2005/8/layout/vList5"/>
    <dgm:cxn modelId="{3241764C-ACC5-4884-892F-FEB37E7B5866}" type="presOf" srcId="{0F739010-2B28-4E5D-A054-54B0E0E00393}" destId="{283AE339-8622-4941-8DF2-2FC524028C47}" srcOrd="0" destOrd="0" presId="urn:microsoft.com/office/officeart/2005/8/layout/vList5"/>
    <dgm:cxn modelId="{CDBB3B49-752A-4329-91A0-3A0C9E6EB709}" srcId="{0A17FDF1-9D98-4656-BB59-156DC363BCD9}" destId="{2501EADB-84BD-4E1A-9CEE-3E60ADCF883F}" srcOrd="0" destOrd="0" parTransId="{826719A2-E5A7-4A16-BAFF-1FD2C52BDA43}" sibTransId="{1EC6AB95-C4E3-432C-A338-EB0A2ED07C3E}"/>
    <dgm:cxn modelId="{BB1A1F25-BB0C-476B-82D7-F19EF842F90B}" type="presOf" srcId="{CABDADE5-0695-4021-9267-74F38B404F67}" destId="{BBC6E1AF-137B-448B-89A4-B570A94A98B1}" srcOrd="0" destOrd="0" presId="urn:microsoft.com/office/officeart/2005/8/layout/vList5"/>
    <dgm:cxn modelId="{3ACC028A-1C32-428B-977A-91665CAD3529}" srcId="{EB5D3844-1FB4-4D0E-84C8-BF802BDC79CB}" destId="{D80205E3-7140-4315-96A2-B89AFE353BE5}" srcOrd="0" destOrd="0" parTransId="{E4632577-4675-4946-9DD7-C3A27B5E2B35}" sibTransId="{1623917E-43BB-4F8B-B41A-0558243EBBCE}"/>
    <dgm:cxn modelId="{35A3C2F8-16F3-49FD-B1CF-B4D17FC9A407}" type="presOf" srcId="{A70E9063-773F-4C80-8C2F-CD3E81DCC0C0}" destId="{77EE4FDE-DD44-4B60-AF14-A2DA20CB908A}" srcOrd="0" destOrd="0" presId="urn:microsoft.com/office/officeart/2005/8/layout/vList5"/>
    <dgm:cxn modelId="{87C28934-7E14-429F-8AFA-6F983B443533}" type="presOf" srcId="{2501EADB-84BD-4E1A-9CEE-3E60ADCF883F}" destId="{02444AAD-FC52-4F5C-BAAB-35DE409BB299}" srcOrd="0" destOrd="0" presId="urn:microsoft.com/office/officeart/2005/8/layout/vList5"/>
    <dgm:cxn modelId="{EC3996E2-3075-4280-BF91-1A011E8BA225}" type="presOf" srcId="{A7532719-EC9D-46EF-BE64-765673BB52E8}" destId="{7110BCAB-9A60-40AB-A3AE-4E996D28E1BA}" srcOrd="0" destOrd="0" presId="urn:microsoft.com/office/officeart/2005/8/layout/vList5"/>
    <dgm:cxn modelId="{27B87465-EF1C-4FDF-8923-132AE24AE1B6}" srcId="{A7532719-EC9D-46EF-BE64-765673BB52E8}" destId="{744C73BB-823E-4371-9989-55E705A21EB6}" srcOrd="3" destOrd="0" parTransId="{A63661C2-F825-4014-8C5D-B4CBB4549DE0}" sibTransId="{42436B61-2D82-4D5A-8005-BD9BE69ADE4B}"/>
    <dgm:cxn modelId="{3673FA43-81AD-4337-822F-0DC29210F34B}" srcId="{BBF4085B-6DE2-4177-B44A-4BD4BF6D3863}" destId="{2F52A2BB-E513-4B1B-A3B9-8B3B3C984666}" srcOrd="0" destOrd="0" parTransId="{16146537-BCE0-48E9-8340-5501DD62927C}" sibTransId="{61698C3D-1015-4E13-A205-E76E0715B0D5}"/>
    <dgm:cxn modelId="{76CE666D-8276-457C-9C4E-2C401B8D3615}" srcId="{A7532719-EC9D-46EF-BE64-765673BB52E8}" destId="{A70E9063-773F-4C80-8C2F-CD3E81DCC0C0}" srcOrd="4" destOrd="0" parTransId="{B0EC7EC6-7CF4-4E96-9C82-422772118B3F}" sibTransId="{BCD2BCCC-C405-4D9A-8F17-9DB2F04ABEE6}"/>
    <dgm:cxn modelId="{EC1DCF4C-45AA-48E3-A47D-80FA444AA985}" srcId="{A7532719-EC9D-46EF-BE64-765673BB52E8}" destId="{EB5D3844-1FB4-4D0E-84C8-BF802BDC79CB}" srcOrd="2" destOrd="0" parTransId="{30CC889D-581D-4536-ABE1-78F10B03E112}" sibTransId="{211F2E7E-F1F7-40A1-B175-977FEACC88A2}"/>
    <dgm:cxn modelId="{CAC0584A-F611-486B-BE18-45606F7AC954}" type="presOf" srcId="{EB5D3844-1FB4-4D0E-84C8-BF802BDC79CB}" destId="{F8EF23BA-323A-4B73-8A29-EA44537EA2FF}" srcOrd="0" destOrd="0" presId="urn:microsoft.com/office/officeart/2005/8/layout/vList5"/>
    <dgm:cxn modelId="{738A274E-5409-4F7D-BADF-67A8A1E665F2}" srcId="{744C73BB-823E-4371-9989-55E705A21EB6}" destId="{0F739010-2B28-4E5D-A054-54B0E0E00393}" srcOrd="0" destOrd="0" parTransId="{2AE85334-AAF0-4217-89D0-10639F57C5EC}" sibTransId="{481BAC74-AB2F-4256-9BDC-D46405025765}"/>
    <dgm:cxn modelId="{2C4E1EDB-9BCC-4109-B811-348EF6A6E78B}" srcId="{A7532719-EC9D-46EF-BE64-765673BB52E8}" destId="{BBF4085B-6DE2-4177-B44A-4BD4BF6D3863}" srcOrd="5" destOrd="0" parTransId="{5A87B287-7250-4CF4-8F2A-745DDC5783B4}" sibTransId="{DEB23736-3E61-45C2-BDC9-D269C454ED64}"/>
    <dgm:cxn modelId="{AEA0788A-1329-4234-88DA-39E9737F2A17}" type="presOf" srcId="{D80205E3-7140-4315-96A2-B89AFE353BE5}" destId="{0B0C09F4-874E-49F2-8470-43091A4C0FC4}" srcOrd="0" destOrd="0" presId="urn:microsoft.com/office/officeart/2005/8/layout/vList5"/>
    <dgm:cxn modelId="{FED10BB9-18A6-4282-AB14-F6E5711B54F1}" type="presOf" srcId="{BBF4085B-6DE2-4177-B44A-4BD4BF6D3863}" destId="{695570F2-829B-4ECB-A900-CA2141524AF4}" srcOrd="0" destOrd="0" presId="urn:microsoft.com/office/officeart/2005/8/layout/vList5"/>
    <dgm:cxn modelId="{B277FE60-E3C2-445A-B99A-6A10FAA0DD4D}" type="presOf" srcId="{3AF7CB96-213C-4DD9-9D57-A92CD8350B17}" destId="{0DDE2CB5-E40F-43D5-9DC2-FA003253A769}" srcOrd="0" destOrd="0" presId="urn:microsoft.com/office/officeart/2005/8/layout/vList5"/>
    <dgm:cxn modelId="{CB9838B1-03D5-4B1F-A246-675EA3D27D8A}" srcId="{A7532719-EC9D-46EF-BE64-765673BB52E8}" destId="{0A17FDF1-9D98-4656-BB59-156DC363BCD9}" srcOrd="1" destOrd="0" parTransId="{160377DA-7A30-42EC-A128-49087C98CFEE}" sibTransId="{BAB2DC26-A6A6-406E-92A6-7FDD8901B127}"/>
    <dgm:cxn modelId="{A51E5AEB-AE95-4B3F-9279-9E5B4AF4AEC5}" srcId="{A70E9063-773F-4C80-8C2F-CD3E81DCC0C0}" destId="{CABDADE5-0695-4021-9267-74F38B404F67}" srcOrd="0" destOrd="0" parTransId="{8F5291B9-68F9-4A30-A444-D55D7B619D45}" sibTransId="{9C1EE908-1345-481B-8B3F-AB96ABC8DC43}"/>
    <dgm:cxn modelId="{C0DC08CF-9E36-4107-B454-7B1CA28D7E2A}" type="presOf" srcId="{744C73BB-823E-4371-9989-55E705A21EB6}" destId="{456FDAAC-B132-4ED8-922C-F11836E48F29}" srcOrd="0" destOrd="0" presId="urn:microsoft.com/office/officeart/2005/8/layout/vList5"/>
    <dgm:cxn modelId="{BDFFC948-9CE0-4A06-B782-BE042E98FCE2}" type="presOf" srcId="{2F52A2BB-E513-4B1B-A3B9-8B3B3C984666}" destId="{1E669E98-767B-4444-B26C-8E2204D327F3}" srcOrd="0" destOrd="0" presId="urn:microsoft.com/office/officeart/2005/8/layout/vList5"/>
    <dgm:cxn modelId="{C39A54E8-1E77-4D2A-B6F7-984B62642EC1}" type="presOf" srcId="{A28522D9-D29E-4404-8DB3-C04171445AA5}" destId="{CE87D773-2BCB-41EC-9087-6CDD0F6143EB}" srcOrd="0" destOrd="0" presId="urn:microsoft.com/office/officeart/2005/8/layout/vList5"/>
    <dgm:cxn modelId="{3ED662B2-EBDC-4684-8BBD-FF9ABC4731C5}" type="presParOf" srcId="{7110BCAB-9A60-40AB-A3AE-4E996D28E1BA}" destId="{10EC9C80-0996-43C0-A67C-234F868D3C54}" srcOrd="0" destOrd="0" presId="urn:microsoft.com/office/officeart/2005/8/layout/vList5"/>
    <dgm:cxn modelId="{BF3FDC64-4422-41F5-AAFB-9D1858B9A42D}" type="presParOf" srcId="{10EC9C80-0996-43C0-A67C-234F868D3C54}" destId="{0DDE2CB5-E40F-43D5-9DC2-FA003253A769}" srcOrd="0" destOrd="0" presId="urn:microsoft.com/office/officeart/2005/8/layout/vList5"/>
    <dgm:cxn modelId="{C71A42C7-6296-43B7-85B0-5947BE61B1EC}" type="presParOf" srcId="{10EC9C80-0996-43C0-A67C-234F868D3C54}" destId="{CE87D773-2BCB-41EC-9087-6CDD0F6143EB}" srcOrd="1" destOrd="0" presId="urn:microsoft.com/office/officeart/2005/8/layout/vList5"/>
    <dgm:cxn modelId="{83D1F26E-C48E-411A-91D7-651BD8793F6F}" type="presParOf" srcId="{7110BCAB-9A60-40AB-A3AE-4E996D28E1BA}" destId="{59AAAE0B-18E8-46E0-9ED3-5F39DB91C25D}" srcOrd="1" destOrd="0" presId="urn:microsoft.com/office/officeart/2005/8/layout/vList5"/>
    <dgm:cxn modelId="{E9B90DE2-4FF2-4D08-83A9-0FCE3EDBD286}" type="presParOf" srcId="{7110BCAB-9A60-40AB-A3AE-4E996D28E1BA}" destId="{19B8A8D4-F4A4-4492-B1EB-F72BB04099DC}" srcOrd="2" destOrd="0" presId="urn:microsoft.com/office/officeart/2005/8/layout/vList5"/>
    <dgm:cxn modelId="{65E3E17B-3AEF-4319-A0DA-14FE9FA2E6B8}" type="presParOf" srcId="{19B8A8D4-F4A4-4492-B1EB-F72BB04099DC}" destId="{35D1B192-0F9E-4E7F-BE75-4F23C8E66FEB}" srcOrd="0" destOrd="0" presId="urn:microsoft.com/office/officeart/2005/8/layout/vList5"/>
    <dgm:cxn modelId="{9B3A5046-E716-4866-83F0-A20166B347C4}" type="presParOf" srcId="{19B8A8D4-F4A4-4492-B1EB-F72BB04099DC}" destId="{02444AAD-FC52-4F5C-BAAB-35DE409BB299}" srcOrd="1" destOrd="0" presId="urn:microsoft.com/office/officeart/2005/8/layout/vList5"/>
    <dgm:cxn modelId="{A67CE4C4-F6D7-43F7-AAC3-3E04747B63E7}" type="presParOf" srcId="{7110BCAB-9A60-40AB-A3AE-4E996D28E1BA}" destId="{A9569E9E-AF01-4E5D-9E01-8D569E0BCFD3}" srcOrd="3" destOrd="0" presId="urn:microsoft.com/office/officeart/2005/8/layout/vList5"/>
    <dgm:cxn modelId="{E0045F35-3B3A-409F-BAFA-FA24258E5C2A}" type="presParOf" srcId="{7110BCAB-9A60-40AB-A3AE-4E996D28E1BA}" destId="{121E4105-F961-4497-B5B9-6662FEC5E6A0}" srcOrd="4" destOrd="0" presId="urn:microsoft.com/office/officeart/2005/8/layout/vList5"/>
    <dgm:cxn modelId="{A806EF84-8D3A-4107-B19F-695FDD567B83}" type="presParOf" srcId="{121E4105-F961-4497-B5B9-6662FEC5E6A0}" destId="{F8EF23BA-323A-4B73-8A29-EA44537EA2FF}" srcOrd="0" destOrd="0" presId="urn:microsoft.com/office/officeart/2005/8/layout/vList5"/>
    <dgm:cxn modelId="{B50E34AD-CEE1-43E9-8CA8-FDADB38D25D3}" type="presParOf" srcId="{121E4105-F961-4497-B5B9-6662FEC5E6A0}" destId="{0B0C09F4-874E-49F2-8470-43091A4C0FC4}" srcOrd="1" destOrd="0" presId="urn:microsoft.com/office/officeart/2005/8/layout/vList5"/>
    <dgm:cxn modelId="{21565F42-EDD2-4340-9372-F34D29C4BCD4}" type="presParOf" srcId="{7110BCAB-9A60-40AB-A3AE-4E996D28E1BA}" destId="{DDF25576-DA70-499F-8022-0C0ED5322142}" srcOrd="5" destOrd="0" presId="urn:microsoft.com/office/officeart/2005/8/layout/vList5"/>
    <dgm:cxn modelId="{D06E6B04-C79F-4EDD-B409-53647C59D03C}" type="presParOf" srcId="{7110BCAB-9A60-40AB-A3AE-4E996D28E1BA}" destId="{157B02D5-1698-4F5F-B934-5EE0DB81FAB0}" srcOrd="6" destOrd="0" presId="urn:microsoft.com/office/officeart/2005/8/layout/vList5"/>
    <dgm:cxn modelId="{96DC8F02-F2A6-497B-A59B-84F4089B8147}" type="presParOf" srcId="{157B02D5-1698-4F5F-B934-5EE0DB81FAB0}" destId="{456FDAAC-B132-4ED8-922C-F11836E48F29}" srcOrd="0" destOrd="0" presId="urn:microsoft.com/office/officeart/2005/8/layout/vList5"/>
    <dgm:cxn modelId="{3BC44D1A-D431-447E-AABA-5FD73DC6545C}" type="presParOf" srcId="{157B02D5-1698-4F5F-B934-5EE0DB81FAB0}" destId="{283AE339-8622-4941-8DF2-2FC524028C47}" srcOrd="1" destOrd="0" presId="urn:microsoft.com/office/officeart/2005/8/layout/vList5"/>
    <dgm:cxn modelId="{5864E36E-F53D-471A-81C0-79359920F0F3}" type="presParOf" srcId="{7110BCAB-9A60-40AB-A3AE-4E996D28E1BA}" destId="{529BF1AE-6C9F-4B16-9294-7252F7E961DD}" srcOrd="7" destOrd="0" presId="urn:microsoft.com/office/officeart/2005/8/layout/vList5"/>
    <dgm:cxn modelId="{122A4711-12C6-489A-9BF2-9E61352147AF}" type="presParOf" srcId="{7110BCAB-9A60-40AB-A3AE-4E996D28E1BA}" destId="{F855D74A-7FAD-41C5-AA0C-A8071A3256B9}" srcOrd="8" destOrd="0" presId="urn:microsoft.com/office/officeart/2005/8/layout/vList5"/>
    <dgm:cxn modelId="{8D8D91B7-EBC0-4794-B518-257BDAD5DD5A}" type="presParOf" srcId="{F855D74A-7FAD-41C5-AA0C-A8071A3256B9}" destId="{77EE4FDE-DD44-4B60-AF14-A2DA20CB908A}" srcOrd="0" destOrd="0" presId="urn:microsoft.com/office/officeart/2005/8/layout/vList5"/>
    <dgm:cxn modelId="{ED8D31A2-FB9A-4AF3-842E-4270205808E0}" type="presParOf" srcId="{F855D74A-7FAD-41C5-AA0C-A8071A3256B9}" destId="{BBC6E1AF-137B-448B-89A4-B570A94A98B1}" srcOrd="1" destOrd="0" presId="urn:microsoft.com/office/officeart/2005/8/layout/vList5"/>
    <dgm:cxn modelId="{FB0F5DC0-D15E-450A-ACC2-A010C84C02CB}" type="presParOf" srcId="{7110BCAB-9A60-40AB-A3AE-4E996D28E1BA}" destId="{3CEA2CDC-98B0-49E2-9C66-6BD9A306399B}" srcOrd="9" destOrd="0" presId="urn:microsoft.com/office/officeart/2005/8/layout/vList5"/>
    <dgm:cxn modelId="{F1B6F7DE-B546-4B39-85D9-56D6C97E39D9}" type="presParOf" srcId="{7110BCAB-9A60-40AB-A3AE-4E996D28E1BA}" destId="{5D0CB5EB-37AC-47C4-8ABD-1556F6E82E46}" srcOrd="10" destOrd="0" presId="urn:microsoft.com/office/officeart/2005/8/layout/vList5"/>
    <dgm:cxn modelId="{FE9F84F1-E010-44B4-936D-09D7A180C464}" type="presParOf" srcId="{5D0CB5EB-37AC-47C4-8ABD-1556F6E82E46}" destId="{695570F2-829B-4ECB-A900-CA2141524AF4}" srcOrd="0" destOrd="0" presId="urn:microsoft.com/office/officeart/2005/8/layout/vList5"/>
    <dgm:cxn modelId="{0F6C5278-3A9D-4B3B-A7CE-EC7329DB9C76}" type="presParOf" srcId="{5D0CB5EB-37AC-47C4-8ABD-1556F6E82E46}" destId="{1E669E98-767B-4444-B26C-8E2204D327F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7532719-EC9D-46EF-BE64-765673BB52E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F7CB96-213C-4DD9-9D57-A92CD8350B17}">
      <dgm:prSet custT="1"/>
      <dgm:spPr/>
      <dgm:t>
        <a:bodyPr/>
        <a:lstStyle/>
        <a:p>
          <a:pPr rtl="0"/>
          <a:r>
            <a:rPr lang="en-US" sz="1800" dirty="0" smtClean="0"/>
            <a:t>V2X Board with SIM</a:t>
          </a:r>
          <a:endParaRPr lang="en-US" sz="1800" dirty="0"/>
        </a:p>
      </dgm:t>
    </dgm:pt>
    <dgm:pt modelId="{5E464D2D-F10F-4F8E-A15D-459FDFFC4BB2}" type="parTrans" cxnId="{6C499022-15C1-4ED8-959C-766604EFD036}">
      <dgm:prSet/>
      <dgm:spPr/>
      <dgm:t>
        <a:bodyPr/>
        <a:lstStyle/>
        <a:p>
          <a:endParaRPr lang="en-US" sz="2400"/>
        </a:p>
      </dgm:t>
    </dgm:pt>
    <dgm:pt modelId="{06D98CB0-8A81-40D2-BBBF-DD3886406BD5}" type="sibTrans" cxnId="{6C499022-15C1-4ED8-959C-766604EFD036}">
      <dgm:prSet custT="1"/>
      <dgm:spPr/>
      <dgm:t>
        <a:bodyPr/>
        <a:lstStyle/>
        <a:p>
          <a:endParaRPr lang="en-US" sz="1600"/>
        </a:p>
      </dgm:t>
    </dgm:pt>
    <dgm:pt modelId="{A28522D9-D29E-4404-8DB3-C04171445AA5}">
      <dgm:prSet custT="1"/>
      <dgm:spPr/>
      <dgm:t>
        <a:bodyPr/>
        <a:lstStyle/>
        <a:p>
          <a:pPr rtl="0"/>
          <a:r>
            <a:rPr lang="en-US" sz="1400" dirty="0" smtClean="0"/>
            <a:t>Turn-key system with mobile subscription</a:t>
          </a:r>
          <a:endParaRPr lang="en-US" sz="1400" dirty="0"/>
        </a:p>
      </dgm:t>
    </dgm:pt>
    <dgm:pt modelId="{6E3CA8DE-8CCA-4869-AE79-A0E1F7D4F6B6}" type="parTrans" cxnId="{A4D49EAA-186B-4671-8E6E-BCFB2F3F6B1B}">
      <dgm:prSet/>
      <dgm:spPr/>
      <dgm:t>
        <a:bodyPr/>
        <a:lstStyle/>
        <a:p>
          <a:endParaRPr lang="en-US"/>
        </a:p>
      </dgm:t>
    </dgm:pt>
    <dgm:pt modelId="{116B9D47-9488-4AB4-A17C-EDE91C0EDEE5}" type="sibTrans" cxnId="{A4D49EAA-186B-4671-8E6E-BCFB2F3F6B1B}">
      <dgm:prSet/>
      <dgm:spPr/>
      <dgm:t>
        <a:bodyPr/>
        <a:lstStyle/>
        <a:p>
          <a:endParaRPr lang="en-US"/>
        </a:p>
      </dgm:t>
    </dgm:pt>
    <dgm:pt modelId="{0A17FDF1-9D98-4656-BB59-156DC363BCD9}">
      <dgm:prSet custT="1"/>
      <dgm:spPr/>
      <dgm:t>
        <a:bodyPr/>
        <a:lstStyle/>
        <a:p>
          <a:pPr rtl="0"/>
          <a:r>
            <a:rPr lang="en-US" sz="1800" dirty="0" err="1" smtClean="0"/>
            <a:t>RasPi</a:t>
          </a:r>
          <a:r>
            <a:rPr lang="en-US" sz="1800" dirty="0" smtClean="0"/>
            <a:t> RVI</a:t>
          </a:r>
          <a:endParaRPr lang="en-US" sz="1800" dirty="0"/>
        </a:p>
      </dgm:t>
    </dgm:pt>
    <dgm:pt modelId="{160377DA-7A30-42EC-A128-49087C98CFEE}" type="parTrans" cxnId="{CB9838B1-03D5-4B1F-A246-675EA3D27D8A}">
      <dgm:prSet/>
      <dgm:spPr/>
      <dgm:t>
        <a:bodyPr/>
        <a:lstStyle/>
        <a:p>
          <a:endParaRPr lang="en-US"/>
        </a:p>
      </dgm:t>
    </dgm:pt>
    <dgm:pt modelId="{BAB2DC26-A6A6-406E-92A6-7FDD8901B127}" type="sibTrans" cxnId="{CB9838B1-03D5-4B1F-A246-675EA3D27D8A}">
      <dgm:prSet/>
      <dgm:spPr/>
      <dgm:t>
        <a:bodyPr/>
        <a:lstStyle/>
        <a:p>
          <a:endParaRPr lang="en-US"/>
        </a:p>
      </dgm:t>
    </dgm:pt>
    <dgm:pt modelId="{2501EADB-84BD-4E1A-9CEE-3E60ADCF883F}">
      <dgm:prSet custT="1"/>
      <dgm:spPr/>
      <dgm:t>
        <a:bodyPr/>
        <a:lstStyle/>
        <a:p>
          <a:r>
            <a:rPr lang="en-US" sz="1400" dirty="0" smtClean="0"/>
            <a:t>Specific RVI configured to use M2M modem of V2X board</a:t>
          </a:r>
          <a:endParaRPr lang="en-US" sz="1400" dirty="0"/>
        </a:p>
      </dgm:t>
    </dgm:pt>
    <dgm:pt modelId="{826719A2-E5A7-4A16-BAFF-1FD2C52BDA43}" type="parTrans" cxnId="{CDBB3B49-752A-4329-91A0-3A0C9E6EB709}">
      <dgm:prSet/>
      <dgm:spPr/>
      <dgm:t>
        <a:bodyPr/>
        <a:lstStyle/>
        <a:p>
          <a:endParaRPr lang="en-US"/>
        </a:p>
      </dgm:t>
    </dgm:pt>
    <dgm:pt modelId="{1EC6AB95-C4E3-432C-A338-EB0A2ED07C3E}" type="sibTrans" cxnId="{CDBB3B49-752A-4329-91A0-3A0C9E6EB709}">
      <dgm:prSet/>
      <dgm:spPr/>
      <dgm:t>
        <a:bodyPr/>
        <a:lstStyle/>
        <a:p>
          <a:endParaRPr lang="en-US"/>
        </a:p>
      </dgm:t>
    </dgm:pt>
    <dgm:pt modelId="{EB5D3844-1FB4-4D0E-84C8-BF802BDC79CB}">
      <dgm:prSet custT="1"/>
      <dgm:spPr/>
      <dgm:t>
        <a:bodyPr/>
        <a:lstStyle/>
        <a:p>
          <a:pPr rtl="0"/>
          <a:r>
            <a:rPr lang="en-US" sz="1800" dirty="0" smtClean="0"/>
            <a:t>Python Libraries</a:t>
          </a:r>
          <a:endParaRPr lang="en-US" sz="1800" dirty="0"/>
        </a:p>
      </dgm:t>
    </dgm:pt>
    <dgm:pt modelId="{30CC889D-581D-4536-ABE1-78F10B03E112}" type="parTrans" cxnId="{EC1DCF4C-45AA-48E3-A47D-80FA444AA985}">
      <dgm:prSet/>
      <dgm:spPr/>
      <dgm:t>
        <a:bodyPr/>
        <a:lstStyle/>
        <a:p>
          <a:endParaRPr lang="en-US"/>
        </a:p>
      </dgm:t>
    </dgm:pt>
    <dgm:pt modelId="{211F2E7E-F1F7-40A1-B175-977FEACC88A2}" type="sibTrans" cxnId="{EC1DCF4C-45AA-48E3-A47D-80FA444AA985}">
      <dgm:prSet/>
      <dgm:spPr/>
      <dgm:t>
        <a:bodyPr/>
        <a:lstStyle/>
        <a:p>
          <a:endParaRPr lang="en-US"/>
        </a:p>
      </dgm:t>
    </dgm:pt>
    <dgm:pt modelId="{D80205E3-7140-4315-96A2-B89AFE353BE5}">
      <dgm:prSet custT="1"/>
      <dgm:spPr/>
      <dgm:t>
        <a:bodyPr/>
        <a:lstStyle/>
        <a:p>
          <a:r>
            <a:rPr lang="en-US" sz="1400" dirty="0" err="1" smtClean="0"/>
            <a:t>RasPi</a:t>
          </a:r>
          <a:r>
            <a:rPr lang="en-US" sz="1400" dirty="0" smtClean="0"/>
            <a:t> libraries enabling python-based RVI services to interact with V2X board</a:t>
          </a:r>
          <a:endParaRPr lang="en-US" sz="1400" dirty="0"/>
        </a:p>
      </dgm:t>
    </dgm:pt>
    <dgm:pt modelId="{E4632577-4675-4946-9DD7-C3A27B5E2B35}" type="parTrans" cxnId="{3ACC028A-1C32-428B-977A-91665CAD3529}">
      <dgm:prSet/>
      <dgm:spPr/>
      <dgm:t>
        <a:bodyPr/>
        <a:lstStyle/>
        <a:p>
          <a:endParaRPr lang="en-US"/>
        </a:p>
      </dgm:t>
    </dgm:pt>
    <dgm:pt modelId="{1623917E-43BB-4F8B-B41A-0558243EBBCE}" type="sibTrans" cxnId="{3ACC028A-1C32-428B-977A-91665CAD3529}">
      <dgm:prSet/>
      <dgm:spPr/>
      <dgm:t>
        <a:bodyPr/>
        <a:lstStyle/>
        <a:p>
          <a:endParaRPr lang="en-US"/>
        </a:p>
      </dgm:t>
    </dgm:pt>
    <dgm:pt modelId="{744C73BB-823E-4371-9989-55E705A21EB6}">
      <dgm:prSet custT="1"/>
      <dgm:spPr/>
      <dgm:t>
        <a:bodyPr/>
        <a:lstStyle/>
        <a:p>
          <a:pPr rtl="0"/>
          <a:r>
            <a:rPr lang="en-US" sz="1800" dirty="0" smtClean="0"/>
            <a:t>Sample </a:t>
          </a:r>
          <a:r>
            <a:rPr lang="en-US" sz="1800" dirty="0" err="1" smtClean="0"/>
            <a:t>RasPi</a:t>
          </a:r>
          <a:r>
            <a:rPr lang="en-US" sz="1800" dirty="0" smtClean="0"/>
            <a:t> Service</a:t>
          </a:r>
          <a:endParaRPr lang="en-US" sz="1800" dirty="0"/>
        </a:p>
      </dgm:t>
    </dgm:pt>
    <dgm:pt modelId="{A63661C2-F825-4014-8C5D-B4CBB4549DE0}" type="parTrans" cxnId="{27B87465-EF1C-4FDF-8923-132AE24AE1B6}">
      <dgm:prSet/>
      <dgm:spPr/>
      <dgm:t>
        <a:bodyPr/>
        <a:lstStyle/>
        <a:p>
          <a:endParaRPr lang="en-US"/>
        </a:p>
      </dgm:t>
    </dgm:pt>
    <dgm:pt modelId="{42436B61-2D82-4D5A-8005-BD9BE69ADE4B}" type="sibTrans" cxnId="{27B87465-EF1C-4FDF-8923-132AE24AE1B6}">
      <dgm:prSet/>
      <dgm:spPr/>
      <dgm:t>
        <a:bodyPr/>
        <a:lstStyle/>
        <a:p>
          <a:endParaRPr lang="en-US"/>
        </a:p>
      </dgm:t>
    </dgm:pt>
    <dgm:pt modelId="{0F739010-2B28-4E5D-A054-54B0E0E00393}">
      <dgm:prSet custT="1"/>
      <dgm:spPr/>
      <dgm:t>
        <a:bodyPr/>
        <a:lstStyle/>
        <a:p>
          <a:r>
            <a:rPr lang="en-US" sz="1400" dirty="0" smtClean="0"/>
            <a:t>Sample service to read OBD-II data and export it, real time, to the backend server</a:t>
          </a:r>
          <a:endParaRPr lang="en-US" sz="1400" dirty="0"/>
        </a:p>
      </dgm:t>
    </dgm:pt>
    <dgm:pt modelId="{2AE85334-AAF0-4217-89D0-10639F57C5EC}" type="parTrans" cxnId="{738A274E-5409-4F7D-BADF-67A8A1E665F2}">
      <dgm:prSet/>
      <dgm:spPr/>
      <dgm:t>
        <a:bodyPr/>
        <a:lstStyle/>
        <a:p>
          <a:endParaRPr lang="en-US"/>
        </a:p>
      </dgm:t>
    </dgm:pt>
    <dgm:pt modelId="{481BAC74-AB2F-4256-9BDC-D46405025765}" type="sibTrans" cxnId="{738A274E-5409-4F7D-BADF-67A8A1E665F2}">
      <dgm:prSet/>
      <dgm:spPr/>
      <dgm:t>
        <a:bodyPr/>
        <a:lstStyle/>
        <a:p>
          <a:endParaRPr lang="en-US"/>
        </a:p>
      </dgm:t>
    </dgm:pt>
    <dgm:pt modelId="{A70E9063-773F-4C80-8C2F-CD3E81DCC0C0}">
      <dgm:prSet custT="1"/>
      <dgm:spPr/>
      <dgm:t>
        <a:bodyPr/>
        <a:lstStyle/>
        <a:p>
          <a:pPr rtl="0"/>
          <a:r>
            <a:rPr lang="en-US" sz="1800" dirty="0" smtClean="0"/>
            <a:t>Backend Server Account</a:t>
          </a:r>
          <a:endParaRPr lang="en-US" sz="1800" dirty="0"/>
        </a:p>
      </dgm:t>
    </dgm:pt>
    <dgm:pt modelId="{B0EC7EC6-7CF4-4E96-9C82-422772118B3F}" type="parTrans" cxnId="{76CE666D-8276-457C-9C4E-2C401B8D3615}">
      <dgm:prSet/>
      <dgm:spPr/>
      <dgm:t>
        <a:bodyPr/>
        <a:lstStyle/>
        <a:p>
          <a:endParaRPr lang="en-US"/>
        </a:p>
      </dgm:t>
    </dgm:pt>
    <dgm:pt modelId="{BCD2BCCC-C405-4D9A-8F17-9DB2F04ABEE6}" type="sibTrans" cxnId="{76CE666D-8276-457C-9C4E-2C401B8D3615}">
      <dgm:prSet/>
      <dgm:spPr/>
      <dgm:t>
        <a:bodyPr/>
        <a:lstStyle/>
        <a:p>
          <a:endParaRPr lang="en-US"/>
        </a:p>
      </dgm:t>
    </dgm:pt>
    <dgm:pt modelId="{CABDADE5-0695-4021-9267-74F38B404F67}">
      <dgm:prSet custT="1"/>
      <dgm:spPr/>
      <dgm:t>
        <a:bodyPr/>
        <a:lstStyle/>
        <a:p>
          <a:r>
            <a:rPr lang="en-US" sz="1400" b="0" dirty="0" smtClean="0"/>
            <a:t>Pre-provisioned account to receive V2X-originated data</a:t>
          </a:r>
          <a:endParaRPr lang="en-US" sz="1400" b="0" dirty="0"/>
        </a:p>
      </dgm:t>
    </dgm:pt>
    <dgm:pt modelId="{8F5291B9-68F9-4A30-A444-D55D7B619D45}" type="parTrans" cxnId="{A51E5AEB-AE95-4B3F-9279-9E5B4AF4AEC5}">
      <dgm:prSet/>
      <dgm:spPr/>
      <dgm:t>
        <a:bodyPr/>
        <a:lstStyle/>
        <a:p>
          <a:endParaRPr lang="en-US"/>
        </a:p>
      </dgm:t>
    </dgm:pt>
    <dgm:pt modelId="{9C1EE908-1345-481B-8B3F-AB96ABC8DC43}" type="sibTrans" cxnId="{A51E5AEB-AE95-4B3F-9279-9E5B4AF4AEC5}">
      <dgm:prSet/>
      <dgm:spPr/>
      <dgm:t>
        <a:bodyPr/>
        <a:lstStyle/>
        <a:p>
          <a:endParaRPr lang="en-US"/>
        </a:p>
      </dgm:t>
    </dgm:pt>
    <dgm:pt modelId="{BBF4085B-6DE2-4177-B44A-4BD4BF6D3863}">
      <dgm:prSet custT="1"/>
      <dgm:spPr/>
      <dgm:t>
        <a:bodyPr/>
        <a:lstStyle/>
        <a:p>
          <a:r>
            <a:rPr lang="en-US" sz="1800" b="0" dirty="0" smtClean="0"/>
            <a:t>Sample Android app</a:t>
          </a:r>
          <a:endParaRPr lang="en-US" sz="1800" b="0" dirty="0"/>
        </a:p>
      </dgm:t>
    </dgm:pt>
    <dgm:pt modelId="{5A87B287-7250-4CF4-8F2A-745DDC5783B4}" type="parTrans" cxnId="{2C4E1EDB-9BCC-4109-B811-348EF6A6E78B}">
      <dgm:prSet/>
      <dgm:spPr/>
      <dgm:t>
        <a:bodyPr/>
        <a:lstStyle/>
        <a:p>
          <a:endParaRPr lang="en-US"/>
        </a:p>
      </dgm:t>
    </dgm:pt>
    <dgm:pt modelId="{DEB23736-3E61-45C2-BDC9-D269C454ED64}" type="sibTrans" cxnId="{2C4E1EDB-9BCC-4109-B811-348EF6A6E78B}">
      <dgm:prSet/>
      <dgm:spPr/>
      <dgm:t>
        <a:bodyPr/>
        <a:lstStyle/>
        <a:p>
          <a:endParaRPr lang="en-US"/>
        </a:p>
      </dgm:t>
    </dgm:pt>
    <dgm:pt modelId="{2F52A2BB-E513-4B1B-A3B9-8B3B3C984666}">
      <dgm:prSet custT="1"/>
      <dgm:spPr/>
      <dgm:t>
        <a:bodyPr/>
        <a:lstStyle/>
        <a:p>
          <a:r>
            <a:rPr lang="en-US" sz="1400" b="0" dirty="0" smtClean="0"/>
            <a:t>Android app to retrieve and display real-time V2X data from backend server</a:t>
          </a:r>
          <a:endParaRPr lang="en-US" sz="1400" b="0" dirty="0"/>
        </a:p>
      </dgm:t>
    </dgm:pt>
    <dgm:pt modelId="{16146537-BCE0-48E9-8340-5501DD62927C}" type="parTrans" cxnId="{3673FA43-81AD-4337-822F-0DC29210F34B}">
      <dgm:prSet/>
      <dgm:spPr/>
      <dgm:t>
        <a:bodyPr/>
        <a:lstStyle/>
        <a:p>
          <a:endParaRPr lang="en-US"/>
        </a:p>
      </dgm:t>
    </dgm:pt>
    <dgm:pt modelId="{61698C3D-1015-4E13-A205-E76E0715B0D5}" type="sibTrans" cxnId="{3673FA43-81AD-4337-822F-0DC29210F34B}">
      <dgm:prSet/>
      <dgm:spPr/>
      <dgm:t>
        <a:bodyPr/>
        <a:lstStyle/>
        <a:p>
          <a:endParaRPr lang="en-US"/>
        </a:p>
      </dgm:t>
    </dgm:pt>
    <dgm:pt modelId="{7110BCAB-9A60-40AB-A3AE-4E996D28E1BA}" type="pres">
      <dgm:prSet presAssocID="{A7532719-EC9D-46EF-BE64-765673BB52E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0EC9C80-0996-43C0-A67C-234F868D3C54}" type="pres">
      <dgm:prSet presAssocID="{3AF7CB96-213C-4DD9-9D57-A92CD8350B17}" presName="linNode" presStyleCnt="0"/>
      <dgm:spPr/>
    </dgm:pt>
    <dgm:pt modelId="{0DDE2CB5-E40F-43D5-9DC2-FA003253A769}" type="pres">
      <dgm:prSet presAssocID="{3AF7CB96-213C-4DD9-9D57-A92CD8350B17}" presName="parentText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87D773-2BCB-41EC-9087-6CDD0F6143EB}" type="pres">
      <dgm:prSet presAssocID="{3AF7CB96-213C-4DD9-9D57-A92CD8350B17}" presName="descendantText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AAAE0B-18E8-46E0-9ED3-5F39DB91C25D}" type="pres">
      <dgm:prSet presAssocID="{06D98CB0-8A81-40D2-BBBF-DD3886406BD5}" presName="sp" presStyleCnt="0"/>
      <dgm:spPr/>
    </dgm:pt>
    <dgm:pt modelId="{19B8A8D4-F4A4-4492-B1EB-F72BB04099DC}" type="pres">
      <dgm:prSet presAssocID="{0A17FDF1-9D98-4656-BB59-156DC363BCD9}" presName="linNode" presStyleCnt="0"/>
      <dgm:spPr/>
    </dgm:pt>
    <dgm:pt modelId="{35D1B192-0F9E-4E7F-BE75-4F23C8E66FEB}" type="pres">
      <dgm:prSet presAssocID="{0A17FDF1-9D98-4656-BB59-156DC363BCD9}" presName="parentText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444AAD-FC52-4F5C-BAAB-35DE409BB299}" type="pres">
      <dgm:prSet presAssocID="{0A17FDF1-9D98-4656-BB59-156DC363BCD9}" presName="descendantText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569E9E-AF01-4E5D-9E01-8D569E0BCFD3}" type="pres">
      <dgm:prSet presAssocID="{BAB2DC26-A6A6-406E-92A6-7FDD8901B127}" presName="sp" presStyleCnt="0"/>
      <dgm:spPr/>
    </dgm:pt>
    <dgm:pt modelId="{121E4105-F961-4497-B5B9-6662FEC5E6A0}" type="pres">
      <dgm:prSet presAssocID="{EB5D3844-1FB4-4D0E-84C8-BF802BDC79CB}" presName="linNode" presStyleCnt="0"/>
      <dgm:spPr/>
    </dgm:pt>
    <dgm:pt modelId="{F8EF23BA-323A-4B73-8A29-EA44537EA2FF}" type="pres">
      <dgm:prSet presAssocID="{EB5D3844-1FB4-4D0E-84C8-BF802BDC79CB}" presName="parentText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0C09F4-874E-49F2-8470-43091A4C0FC4}" type="pres">
      <dgm:prSet presAssocID="{EB5D3844-1FB4-4D0E-84C8-BF802BDC79CB}" presName="descendantText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F25576-DA70-499F-8022-0C0ED5322142}" type="pres">
      <dgm:prSet presAssocID="{211F2E7E-F1F7-40A1-B175-977FEACC88A2}" presName="sp" presStyleCnt="0"/>
      <dgm:spPr/>
    </dgm:pt>
    <dgm:pt modelId="{157B02D5-1698-4F5F-B934-5EE0DB81FAB0}" type="pres">
      <dgm:prSet presAssocID="{744C73BB-823E-4371-9989-55E705A21EB6}" presName="linNode" presStyleCnt="0"/>
      <dgm:spPr/>
    </dgm:pt>
    <dgm:pt modelId="{456FDAAC-B132-4ED8-922C-F11836E48F29}" type="pres">
      <dgm:prSet presAssocID="{744C73BB-823E-4371-9989-55E705A21EB6}" presName="parentText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3AE339-8622-4941-8DF2-2FC524028C47}" type="pres">
      <dgm:prSet presAssocID="{744C73BB-823E-4371-9989-55E705A21EB6}" presName="descendantText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9BF1AE-6C9F-4B16-9294-7252F7E961DD}" type="pres">
      <dgm:prSet presAssocID="{42436B61-2D82-4D5A-8005-BD9BE69ADE4B}" presName="sp" presStyleCnt="0"/>
      <dgm:spPr/>
    </dgm:pt>
    <dgm:pt modelId="{F855D74A-7FAD-41C5-AA0C-A8071A3256B9}" type="pres">
      <dgm:prSet presAssocID="{A70E9063-773F-4C80-8C2F-CD3E81DCC0C0}" presName="linNode" presStyleCnt="0"/>
      <dgm:spPr/>
    </dgm:pt>
    <dgm:pt modelId="{77EE4FDE-DD44-4B60-AF14-A2DA20CB908A}" type="pres">
      <dgm:prSet presAssocID="{A70E9063-773F-4C80-8C2F-CD3E81DCC0C0}" presName="parentText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C6E1AF-137B-448B-89A4-B570A94A98B1}" type="pres">
      <dgm:prSet presAssocID="{A70E9063-773F-4C80-8C2F-CD3E81DCC0C0}" presName="descendantText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EA2CDC-98B0-49E2-9C66-6BD9A306399B}" type="pres">
      <dgm:prSet presAssocID="{BCD2BCCC-C405-4D9A-8F17-9DB2F04ABEE6}" presName="sp" presStyleCnt="0"/>
      <dgm:spPr/>
    </dgm:pt>
    <dgm:pt modelId="{5D0CB5EB-37AC-47C4-8ABD-1556F6E82E46}" type="pres">
      <dgm:prSet presAssocID="{BBF4085B-6DE2-4177-B44A-4BD4BF6D3863}" presName="linNode" presStyleCnt="0"/>
      <dgm:spPr/>
    </dgm:pt>
    <dgm:pt modelId="{695570F2-829B-4ECB-A900-CA2141524AF4}" type="pres">
      <dgm:prSet presAssocID="{BBF4085B-6DE2-4177-B44A-4BD4BF6D3863}" presName="parentText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669E98-767B-4444-B26C-8E2204D327F3}" type="pres">
      <dgm:prSet presAssocID="{BBF4085B-6DE2-4177-B44A-4BD4BF6D3863}" presName="descendantText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C499022-15C1-4ED8-959C-766604EFD036}" srcId="{A7532719-EC9D-46EF-BE64-765673BB52E8}" destId="{3AF7CB96-213C-4DD9-9D57-A92CD8350B17}" srcOrd="0" destOrd="0" parTransId="{5E464D2D-F10F-4F8E-A15D-459FDFFC4BB2}" sibTransId="{06D98CB0-8A81-40D2-BBBF-DD3886406BD5}"/>
    <dgm:cxn modelId="{A4D49EAA-186B-4671-8E6E-BCFB2F3F6B1B}" srcId="{3AF7CB96-213C-4DD9-9D57-A92CD8350B17}" destId="{A28522D9-D29E-4404-8DB3-C04171445AA5}" srcOrd="0" destOrd="0" parTransId="{6E3CA8DE-8CCA-4869-AE79-A0E1F7D4F6B6}" sibTransId="{116B9D47-9488-4AB4-A17C-EDE91C0EDEE5}"/>
    <dgm:cxn modelId="{17E6DD7B-EFC0-45D6-9B38-5E70FAD35C4D}" type="presOf" srcId="{CABDADE5-0695-4021-9267-74F38B404F67}" destId="{BBC6E1AF-137B-448B-89A4-B570A94A98B1}" srcOrd="0" destOrd="0" presId="urn:microsoft.com/office/officeart/2005/8/layout/vList5"/>
    <dgm:cxn modelId="{CDBB3B49-752A-4329-91A0-3A0C9E6EB709}" srcId="{0A17FDF1-9D98-4656-BB59-156DC363BCD9}" destId="{2501EADB-84BD-4E1A-9CEE-3E60ADCF883F}" srcOrd="0" destOrd="0" parTransId="{826719A2-E5A7-4A16-BAFF-1FD2C52BDA43}" sibTransId="{1EC6AB95-C4E3-432C-A338-EB0A2ED07C3E}"/>
    <dgm:cxn modelId="{C77BB4EF-B04E-4D03-9B50-5EAF60601564}" type="presOf" srcId="{D80205E3-7140-4315-96A2-B89AFE353BE5}" destId="{0B0C09F4-874E-49F2-8470-43091A4C0FC4}" srcOrd="0" destOrd="0" presId="urn:microsoft.com/office/officeart/2005/8/layout/vList5"/>
    <dgm:cxn modelId="{3ACC028A-1C32-428B-977A-91665CAD3529}" srcId="{EB5D3844-1FB4-4D0E-84C8-BF802BDC79CB}" destId="{D80205E3-7140-4315-96A2-B89AFE353BE5}" srcOrd="0" destOrd="0" parTransId="{E4632577-4675-4946-9DD7-C3A27B5E2B35}" sibTransId="{1623917E-43BB-4F8B-B41A-0558243EBBCE}"/>
    <dgm:cxn modelId="{27B87465-EF1C-4FDF-8923-132AE24AE1B6}" srcId="{A7532719-EC9D-46EF-BE64-765673BB52E8}" destId="{744C73BB-823E-4371-9989-55E705A21EB6}" srcOrd="3" destOrd="0" parTransId="{A63661C2-F825-4014-8C5D-B4CBB4549DE0}" sibTransId="{42436B61-2D82-4D5A-8005-BD9BE69ADE4B}"/>
    <dgm:cxn modelId="{3673FA43-81AD-4337-822F-0DC29210F34B}" srcId="{BBF4085B-6DE2-4177-B44A-4BD4BF6D3863}" destId="{2F52A2BB-E513-4B1B-A3B9-8B3B3C984666}" srcOrd="0" destOrd="0" parTransId="{16146537-BCE0-48E9-8340-5501DD62927C}" sibTransId="{61698C3D-1015-4E13-A205-E76E0715B0D5}"/>
    <dgm:cxn modelId="{7255951C-7805-42B5-B062-5381E30F82E5}" type="presOf" srcId="{A7532719-EC9D-46EF-BE64-765673BB52E8}" destId="{7110BCAB-9A60-40AB-A3AE-4E996D28E1BA}" srcOrd="0" destOrd="0" presId="urn:microsoft.com/office/officeart/2005/8/layout/vList5"/>
    <dgm:cxn modelId="{76CE666D-8276-457C-9C4E-2C401B8D3615}" srcId="{A7532719-EC9D-46EF-BE64-765673BB52E8}" destId="{A70E9063-773F-4C80-8C2F-CD3E81DCC0C0}" srcOrd="4" destOrd="0" parTransId="{B0EC7EC6-7CF4-4E96-9C82-422772118B3F}" sibTransId="{BCD2BCCC-C405-4D9A-8F17-9DB2F04ABEE6}"/>
    <dgm:cxn modelId="{EC1DCF4C-45AA-48E3-A47D-80FA444AA985}" srcId="{A7532719-EC9D-46EF-BE64-765673BB52E8}" destId="{EB5D3844-1FB4-4D0E-84C8-BF802BDC79CB}" srcOrd="2" destOrd="0" parTransId="{30CC889D-581D-4536-ABE1-78F10B03E112}" sibTransId="{211F2E7E-F1F7-40A1-B175-977FEACC88A2}"/>
    <dgm:cxn modelId="{738A274E-5409-4F7D-BADF-67A8A1E665F2}" srcId="{744C73BB-823E-4371-9989-55E705A21EB6}" destId="{0F739010-2B28-4E5D-A054-54B0E0E00393}" srcOrd="0" destOrd="0" parTransId="{2AE85334-AAF0-4217-89D0-10639F57C5EC}" sibTransId="{481BAC74-AB2F-4256-9BDC-D46405025765}"/>
    <dgm:cxn modelId="{2C4E1EDB-9BCC-4109-B811-348EF6A6E78B}" srcId="{A7532719-EC9D-46EF-BE64-765673BB52E8}" destId="{BBF4085B-6DE2-4177-B44A-4BD4BF6D3863}" srcOrd="5" destOrd="0" parTransId="{5A87B287-7250-4CF4-8F2A-745DDC5783B4}" sibTransId="{DEB23736-3E61-45C2-BDC9-D269C454ED64}"/>
    <dgm:cxn modelId="{99609DAE-CC7C-44E6-B5BB-F66516425DB0}" type="presOf" srcId="{EB5D3844-1FB4-4D0E-84C8-BF802BDC79CB}" destId="{F8EF23BA-323A-4B73-8A29-EA44537EA2FF}" srcOrd="0" destOrd="0" presId="urn:microsoft.com/office/officeart/2005/8/layout/vList5"/>
    <dgm:cxn modelId="{6BDA11C3-9A00-4FC0-B55B-BAB2E5179FDB}" type="presOf" srcId="{A70E9063-773F-4C80-8C2F-CD3E81DCC0C0}" destId="{77EE4FDE-DD44-4B60-AF14-A2DA20CB908A}" srcOrd="0" destOrd="0" presId="urn:microsoft.com/office/officeart/2005/8/layout/vList5"/>
    <dgm:cxn modelId="{CB9838B1-03D5-4B1F-A246-675EA3D27D8A}" srcId="{A7532719-EC9D-46EF-BE64-765673BB52E8}" destId="{0A17FDF1-9D98-4656-BB59-156DC363BCD9}" srcOrd="1" destOrd="0" parTransId="{160377DA-7A30-42EC-A128-49087C98CFEE}" sibTransId="{BAB2DC26-A6A6-406E-92A6-7FDD8901B127}"/>
    <dgm:cxn modelId="{F84D70D4-5A29-4DB3-B423-001606542326}" type="presOf" srcId="{0A17FDF1-9D98-4656-BB59-156DC363BCD9}" destId="{35D1B192-0F9E-4E7F-BE75-4F23C8E66FEB}" srcOrd="0" destOrd="0" presId="urn:microsoft.com/office/officeart/2005/8/layout/vList5"/>
    <dgm:cxn modelId="{E8484D6C-AF1E-4836-8E8C-147888A0B78C}" type="presOf" srcId="{A28522D9-D29E-4404-8DB3-C04171445AA5}" destId="{CE87D773-2BCB-41EC-9087-6CDD0F6143EB}" srcOrd="0" destOrd="0" presId="urn:microsoft.com/office/officeart/2005/8/layout/vList5"/>
    <dgm:cxn modelId="{D11FAC24-8144-47C2-B37D-1D7E6BFFB1E2}" type="presOf" srcId="{744C73BB-823E-4371-9989-55E705A21EB6}" destId="{456FDAAC-B132-4ED8-922C-F11836E48F29}" srcOrd="0" destOrd="0" presId="urn:microsoft.com/office/officeart/2005/8/layout/vList5"/>
    <dgm:cxn modelId="{D53BC30B-8BA4-4288-A541-8709776EF32D}" type="presOf" srcId="{BBF4085B-6DE2-4177-B44A-4BD4BF6D3863}" destId="{695570F2-829B-4ECB-A900-CA2141524AF4}" srcOrd="0" destOrd="0" presId="urn:microsoft.com/office/officeart/2005/8/layout/vList5"/>
    <dgm:cxn modelId="{1FC2ED31-5B3F-4FE2-904B-466B196A5F3F}" type="presOf" srcId="{2F52A2BB-E513-4B1B-A3B9-8B3B3C984666}" destId="{1E669E98-767B-4444-B26C-8E2204D327F3}" srcOrd="0" destOrd="0" presId="urn:microsoft.com/office/officeart/2005/8/layout/vList5"/>
    <dgm:cxn modelId="{C4B5CC66-6EA1-4FF2-A6B3-F20F4EECA5D2}" type="presOf" srcId="{3AF7CB96-213C-4DD9-9D57-A92CD8350B17}" destId="{0DDE2CB5-E40F-43D5-9DC2-FA003253A769}" srcOrd="0" destOrd="0" presId="urn:microsoft.com/office/officeart/2005/8/layout/vList5"/>
    <dgm:cxn modelId="{A51E5AEB-AE95-4B3F-9279-9E5B4AF4AEC5}" srcId="{A70E9063-773F-4C80-8C2F-CD3E81DCC0C0}" destId="{CABDADE5-0695-4021-9267-74F38B404F67}" srcOrd="0" destOrd="0" parTransId="{8F5291B9-68F9-4A30-A444-D55D7B619D45}" sibTransId="{9C1EE908-1345-481B-8B3F-AB96ABC8DC43}"/>
    <dgm:cxn modelId="{E5D71165-A4BD-4DEB-BCA4-C3487A1B9B06}" type="presOf" srcId="{0F739010-2B28-4E5D-A054-54B0E0E00393}" destId="{283AE339-8622-4941-8DF2-2FC524028C47}" srcOrd="0" destOrd="0" presId="urn:microsoft.com/office/officeart/2005/8/layout/vList5"/>
    <dgm:cxn modelId="{A69D29CD-0FF8-42EA-BC1F-3162D8E4D3A8}" type="presOf" srcId="{2501EADB-84BD-4E1A-9CEE-3E60ADCF883F}" destId="{02444AAD-FC52-4F5C-BAAB-35DE409BB299}" srcOrd="0" destOrd="0" presId="urn:microsoft.com/office/officeart/2005/8/layout/vList5"/>
    <dgm:cxn modelId="{0356B624-87A9-490B-84C4-04681C68CE41}" type="presParOf" srcId="{7110BCAB-9A60-40AB-A3AE-4E996D28E1BA}" destId="{10EC9C80-0996-43C0-A67C-234F868D3C54}" srcOrd="0" destOrd="0" presId="urn:microsoft.com/office/officeart/2005/8/layout/vList5"/>
    <dgm:cxn modelId="{876483C3-5C2C-4E78-963E-23386DFFB2A0}" type="presParOf" srcId="{10EC9C80-0996-43C0-A67C-234F868D3C54}" destId="{0DDE2CB5-E40F-43D5-9DC2-FA003253A769}" srcOrd="0" destOrd="0" presId="urn:microsoft.com/office/officeart/2005/8/layout/vList5"/>
    <dgm:cxn modelId="{A619526F-6CF6-4F45-B974-E8C3DA2F3E50}" type="presParOf" srcId="{10EC9C80-0996-43C0-A67C-234F868D3C54}" destId="{CE87D773-2BCB-41EC-9087-6CDD0F6143EB}" srcOrd="1" destOrd="0" presId="urn:microsoft.com/office/officeart/2005/8/layout/vList5"/>
    <dgm:cxn modelId="{7327AFB6-11B6-466F-857C-939762BCF063}" type="presParOf" srcId="{7110BCAB-9A60-40AB-A3AE-4E996D28E1BA}" destId="{59AAAE0B-18E8-46E0-9ED3-5F39DB91C25D}" srcOrd="1" destOrd="0" presId="urn:microsoft.com/office/officeart/2005/8/layout/vList5"/>
    <dgm:cxn modelId="{4B384096-6595-424F-BC16-F3F229C2FC5C}" type="presParOf" srcId="{7110BCAB-9A60-40AB-A3AE-4E996D28E1BA}" destId="{19B8A8D4-F4A4-4492-B1EB-F72BB04099DC}" srcOrd="2" destOrd="0" presId="urn:microsoft.com/office/officeart/2005/8/layout/vList5"/>
    <dgm:cxn modelId="{869587F3-2450-4616-92F4-CD4E8F1AE1E1}" type="presParOf" srcId="{19B8A8D4-F4A4-4492-B1EB-F72BB04099DC}" destId="{35D1B192-0F9E-4E7F-BE75-4F23C8E66FEB}" srcOrd="0" destOrd="0" presId="urn:microsoft.com/office/officeart/2005/8/layout/vList5"/>
    <dgm:cxn modelId="{D5505539-9B17-45DF-84E5-F50FB9DC8A8C}" type="presParOf" srcId="{19B8A8D4-F4A4-4492-B1EB-F72BB04099DC}" destId="{02444AAD-FC52-4F5C-BAAB-35DE409BB299}" srcOrd="1" destOrd="0" presId="urn:microsoft.com/office/officeart/2005/8/layout/vList5"/>
    <dgm:cxn modelId="{5829A5DC-6BB3-4C7E-A13B-87E85D0CDB3D}" type="presParOf" srcId="{7110BCAB-9A60-40AB-A3AE-4E996D28E1BA}" destId="{A9569E9E-AF01-4E5D-9E01-8D569E0BCFD3}" srcOrd="3" destOrd="0" presId="urn:microsoft.com/office/officeart/2005/8/layout/vList5"/>
    <dgm:cxn modelId="{98B23F66-5F01-46BF-B12F-D7559185498C}" type="presParOf" srcId="{7110BCAB-9A60-40AB-A3AE-4E996D28E1BA}" destId="{121E4105-F961-4497-B5B9-6662FEC5E6A0}" srcOrd="4" destOrd="0" presId="urn:microsoft.com/office/officeart/2005/8/layout/vList5"/>
    <dgm:cxn modelId="{3041C958-10BC-4925-A099-25FA1349C30B}" type="presParOf" srcId="{121E4105-F961-4497-B5B9-6662FEC5E6A0}" destId="{F8EF23BA-323A-4B73-8A29-EA44537EA2FF}" srcOrd="0" destOrd="0" presId="urn:microsoft.com/office/officeart/2005/8/layout/vList5"/>
    <dgm:cxn modelId="{439AEB13-F59C-4C5F-9435-CF0AE6861B37}" type="presParOf" srcId="{121E4105-F961-4497-B5B9-6662FEC5E6A0}" destId="{0B0C09F4-874E-49F2-8470-43091A4C0FC4}" srcOrd="1" destOrd="0" presId="urn:microsoft.com/office/officeart/2005/8/layout/vList5"/>
    <dgm:cxn modelId="{8F98397D-1959-4398-937D-DACE8A8EF667}" type="presParOf" srcId="{7110BCAB-9A60-40AB-A3AE-4E996D28E1BA}" destId="{DDF25576-DA70-499F-8022-0C0ED5322142}" srcOrd="5" destOrd="0" presId="urn:microsoft.com/office/officeart/2005/8/layout/vList5"/>
    <dgm:cxn modelId="{2FB3B142-9CFB-4FBA-A6A6-7F3228965643}" type="presParOf" srcId="{7110BCAB-9A60-40AB-A3AE-4E996D28E1BA}" destId="{157B02D5-1698-4F5F-B934-5EE0DB81FAB0}" srcOrd="6" destOrd="0" presId="urn:microsoft.com/office/officeart/2005/8/layout/vList5"/>
    <dgm:cxn modelId="{958E96A7-FEC2-4B48-A523-D215641CB3AD}" type="presParOf" srcId="{157B02D5-1698-4F5F-B934-5EE0DB81FAB0}" destId="{456FDAAC-B132-4ED8-922C-F11836E48F29}" srcOrd="0" destOrd="0" presId="urn:microsoft.com/office/officeart/2005/8/layout/vList5"/>
    <dgm:cxn modelId="{4C877E36-B957-422D-B95E-BEAB80B676A2}" type="presParOf" srcId="{157B02D5-1698-4F5F-B934-5EE0DB81FAB0}" destId="{283AE339-8622-4941-8DF2-2FC524028C47}" srcOrd="1" destOrd="0" presId="urn:microsoft.com/office/officeart/2005/8/layout/vList5"/>
    <dgm:cxn modelId="{B5629328-CFFF-4999-8BCF-4C21617D1DEC}" type="presParOf" srcId="{7110BCAB-9A60-40AB-A3AE-4E996D28E1BA}" destId="{529BF1AE-6C9F-4B16-9294-7252F7E961DD}" srcOrd="7" destOrd="0" presId="urn:microsoft.com/office/officeart/2005/8/layout/vList5"/>
    <dgm:cxn modelId="{E481C1D3-ABE5-44B7-8BA3-BC2C7625F133}" type="presParOf" srcId="{7110BCAB-9A60-40AB-A3AE-4E996D28E1BA}" destId="{F855D74A-7FAD-41C5-AA0C-A8071A3256B9}" srcOrd="8" destOrd="0" presId="urn:microsoft.com/office/officeart/2005/8/layout/vList5"/>
    <dgm:cxn modelId="{DBC64327-7718-4FA3-9078-B6631CD637F1}" type="presParOf" srcId="{F855D74A-7FAD-41C5-AA0C-A8071A3256B9}" destId="{77EE4FDE-DD44-4B60-AF14-A2DA20CB908A}" srcOrd="0" destOrd="0" presId="urn:microsoft.com/office/officeart/2005/8/layout/vList5"/>
    <dgm:cxn modelId="{82C16C1A-674D-41BC-BA89-7D24219FF861}" type="presParOf" srcId="{F855D74A-7FAD-41C5-AA0C-A8071A3256B9}" destId="{BBC6E1AF-137B-448B-89A4-B570A94A98B1}" srcOrd="1" destOrd="0" presId="urn:microsoft.com/office/officeart/2005/8/layout/vList5"/>
    <dgm:cxn modelId="{98CA61EA-DF4D-45E3-A3B9-1B7249F4FB62}" type="presParOf" srcId="{7110BCAB-9A60-40AB-A3AE-4E996D28E1BA}" destId="{3CEA2CDC-98B0-49E2-9C66-6BD9A306399B}" srcOrd="9" destOrd="0" presId="urn:microsoft.com/office/officeart/2005/8/layout/vList5"/>
    <dgm:cxn modelId="{3C966924-200D-4DC7-904B-D9D5B763F810}" type="presParOf" srcId="{7110BCAB-9A60-40AB-A3AE-4E996D28E1BA}" destId="{5D0CB5EB-37AC-47C4-8ABD-1556F6E82E46}" srcOrd="10" destOrd="0" presId="urn:microsoft.com/office/officeart/2005/8/layout/vList5"/>
    <dgm:cxn modelId="{01705932-7F1A-4797-8B4A-40462625D189}" type="presParOf" srcId="{5D0CB5EB-37AC-47C4-8ABD-1556F6E82E46}" destId="{695570F2-829B-4ECB-A900-CA2141524AF4}" srcOrd="0" destOrd="0" presId="urn:microsoft.com/office/officeart/2005/8/layout/vList5"/>
    <dgm:cxn modelId="{AAFD2D7E-9957-437A-936A-73DCA12D6A9B}" type="presParOf" srcId="{5D0CB5EB-37AC-47C4-8ABD-1556F6E82E46}" destId="{1E669E98-767B-4444-B26C-8E2204D327F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19E9D7-4285-439B-AEEC-FCC78C7EFD18}">
      <dsp:nvSpPr>
        <dsp:cNvPr id="0" name=""/>
        <dsp:cNvSpPr/>
      </dsp:nvSpPr>
      <dsp:spPr>
        <a:xfrm rot="10800000">
          <a:off x="1435570" y="279"/>
          <a:ext cx="5049827" cy="65448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609" tIns="114300" rIns="213360" bIns="1143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Send data from any vehicle</a:t>
          </a:r>
          <a:endParaRPr lang="en-US" sz="3000" kern="1200" dirty="0"/>
        </a:p>
      </dsp:txBody>
      <dsp:txXfrm rot="10800000">
        <a:off x="1599191" y="279"/>
        <a:ext cx="4886206" cy="654484"/>
      </dsp:txXfrm>
    </dsp:sp>
    <dsp:sp modelId="{42D4BAC1-AAB6-4E4C-A51D-8CB2487B2623}">
      <dsp:nvSpPr>
        <dsp:cNvPr id="0" name=""/>
        <dsp:cNvSpPr/>
      </dsp:nvSpPr>
      <dsp:spPr>
        <a:xfrm>
          <a:off x="651124" y="279"/>
          <a:ext cx="654484" cy="654484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E5CA4F-B995-47CC-9F25-DC0C3574F3D8}">
      <dsp:nvSpPr>
        <dsp:cNvPr id="0" name=""/>
        <dsp:cNvSpPr/>
      </dsp:nvSpPr>
      <dsp:spPr>
        <a:xfrm rot="10800000">
          <a:off x="1435570" y="818385"/>
          <a:ext cx="5049827" cy="65448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609" tIns="114300" rIns="213360" bIns="1143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over the air</a:t>
          </a:r>
          <a:endParaRPr lang="en-US" sz="3000" kern="1200" dirty="0"/>
        </a:p>
      </dsp:txBody>
      <dsp:txXfrm rot="10800000">
        <a:off x="1599191" y="818385"/>
        <a:ext cx="4886206" cy="654484"/>
      </dsp:txXfrm>
    </dsp:sp>
    <dsp:sp modelId="{536AEDA1-0432-40A4-91AD-3420519EF0FC}">
      <dsp:nvSpPr>
        <dsp:cNvPr id="0" name=""/>
        <dsp:cNvSpPr/>
      </dsp:nvSpPr>
      <dsp:spPr>
        <a:xfrm>
          <a:off x="651124" y="818385"/>
          <a:ext cx="654484" cy="654484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770401-0C59-4F00-B65F-E243B19DA876}">
      <dsp:nvSpPr>
        <dsp:cNvPr id="0" name=""/>
        <dsp:cNvSpPr/>
      </dsp:nvSpPr>
      <dsp:spPr>
        <a:xfrm rot="10800000">
          <a:off x="1435570" y="1636490"/>
          <a:ext cx="5049827" cy="65448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609" tIns="114300" rIns="213360" bIns="1143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to the outside world</a:t>
          </a:r>
          <a:endParaRPr lang="en-US" sz="3000" kern="1200" dirty="0"/>
        </a:p>
      </dsp:txBody>
      <dsp:txXfrm rot="10800000">
        <a:off x="1599191" y="1636490"/>
        <a:ext cx="4886206" cy="654484"/>
      </dsp:txXfrm>
    </dsp:sp>
    <dsp:sp modelId="{DC472189-0B36-4342-935A-88B8B527CF22}">
      <dsp:nvSpPr>
        <dsp:cNvPr id="0" name=""/>
        <dsp:cNvSpPr/>
      </dsp:nvSpPr>
      <dsp:spPr>
        <a:xfrm>
          <a:off x="651124" y="1636490"/>
          <a:ext cx="654484" cy="654484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A0E871-7486-4F1B-922E-0B14257D93B3}">
      <dsp:nvSpPr>
        <dsp:cNvPr id="0" name=""/>
        <dsp:cNvSpPr/>
      </dsp:nvSpPr>
      <dsp:spPr>
        <a:xfrm>
          <a:off x="0" y="17295"/>
          <a:ext cx="8035298" cy="1099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0" kern="1200" dirty="0" smtClean="0"/>
            <a:t>A small company creates a HUD that non-intrusively covers the entire windshield, and wants to showcase their technology in a realistic environment.</a:t>
          </a:r>
        </a:p>
      </dsp:txBody>
      <dsp:txXfrm>
        <a:off x="53688" y="70983"/>
        <a:ext cx="7927922" cy="992424"/>
      </dsp:txXfrm>
    </dsp:sp>
    <dsp:sp modelId="{76B304BB-8F31-4BBC-8044-5AED5118F264}">
      <dsp:nvSpPr>
        <dsp:cNvPr id="0" name=""/>
        <dsp:cNvSpPr/>
      </dsp:nvSpPr>
      <dsp:spPr>
        <a:xfrm>
          <a:off x="0" y="1215030"/>
          <a:ext cx="8035298" cy="1099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0" kern="1200" dirty="0" smtClean="0"/>
            <a:t>Using their screen, a V2XBoard, a Raspberry Pi, and RVI, they build a HUD with  an integrated media player, </a:t>
          </a:r>
          <a:r>
            <a:rPr lang="en-GB" sz="2000" b="0" kern="1200" dirty="0" err="1" smtClean="0"/>
            <a:t>nav</a:t>
          </a:r>
          <a:r>
            <a:rPr lang="en-GB" sz="2000" b="0" kern="1200" dirty="0" smtClean="0"/>
            <a:t> system, and gauge cluster.</a:t>
          </a:r>
        </a:p>
      </dsp:txBody>
      <dsp:txXfrm>
        <a:off x="53688" y="1268718"/>
        <a:ext cx="7927922" cy="992424"/>
      </dsp:txXfrm>
    </dsp:sp>
    <dsp:sp modelId="{007EDEA2-1C1D-4711-A93B-43F8F6A96FE9}">
      <dsp:nvSpPr>
        <dsp:cNvPr id="0" name=""/>
        <dsp:cNvSpPr/>
      </dsp:nvSpPr>
      <dsp:spPr>
        <a:xfrm>
          <a:off x="0" y="2372431"/>
          <a:ext cx="8035298" cy="1099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0" kern="1200" dirty="0" smtClean="0"/>
            <a:t>The company lends the demo to potential investors, letting them use it in their own car, while remotely monitoring and updating the software and graphics.</a:t>
          </a:r>
        </a:p>
      </dsp:txBody>
      <dsp:txXfrm>
        <a:off x="53688" y="2426119"/>
        <a:ext cx="7927922" cy="9924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A0E871-7486-4F1B-922E-0B14257D93B3}">
      <dsp:nvSpPr>
        <dsp:cNvPr id="0" name=""/>
        <dsp:cNvSpPr/>
      </dsp:nvSpPr>
      <dsp:spPr>
        <a:xfrm>
          <a:off x="0" y="180299"/>
          <a:ext cx="8035298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kern="1200" dirty="0" smtClean="0"/>
            <a:t>V2X Board [OSS Hardware by JLR]</a:t>
          </a:r>
          <a:br>
            <a:rPr lang="en-GB" sz="1600" b="1" kern="1200" dirty="0" smtClean="0"/>
          </a:br>
          <a:r>
            <a:rPr lang="en-GB" sz="1600" b="0" kern="1200" dirty="0" smtClean="0"/>
            <a:t>Integrates GPS, CAN, OBD-II, 2G/3G, and accelerometer data into a single USB connection</a:t>
          </a:r>
          <a:endParaRPr lang="en-GB" sz="1600" b="1" kern="1200" dirty="0" smtClean="0"/>
        </a:p>
      </dsp:txBody>
      <dsp:txXfrm>
        <a:off x="31070" y="211369"/>
        <a:ext cx="7973158" cy="574340"/>
      </dsp:txXfrm>
    </dsp:sp>
    <dsp:sp modelId="{38F37F46-9478-4A22-8B4F-64FC6E8315DB}">
      <dsp:nvSpPr>
        <dsp:cNvPr id="0" name=""/>
        <dsp:cNvSpPr/>
      </dsp:nvSpPr>
      <dsp:spPr>
        <a:xfrm>
          <a:off x="0" y="862859"/>
          <a:ext cx="8035298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kern="1200" dirty="0" smtClean="0"/>
            <a:t>Raspberry Pi </a:t>
          </a:r>
          <a:br>
            <a:rPr lang="en-GB" sz="1600" b="1" kern="1200" dirty="0" smtClean="0"/>
          </a:br>
          <a:r>
            <a:rPr lang="en-GB" sz="1600" b="0" kern="1200" dirty="0" smtClean="0"/>
            <a:t>Data Acquisition from V2X board. V2X board M2M modem used to communicate with backend</a:t>
          </a:r>
          <a:endParaRPr lang="en-US" sz="1600" b="0" kern="1200" dirty="0"/>
        </a:p>
      </dsp:txBody>
      <dsp:txXfrm>
        <a:off x="31070" y="893929"/>
        <a:ext cx="7973158" cy="574340"/>
      </dsp:txXfrm>
    </dsp:sp>
    <dsp:sp modelId="{522008EA-06B2-4A8A-BB28-3F80C63DEF38}">
      <dsp:nvSpPr>
        <dsp:cNvPr id="0" name=""/>
        <dsp:cNvSpPr/>
      </dsp:nvSpPr>
      <dsp:spPr>
        <a:xfrm>
          <a:off x="0" y="1545419"/>
          <a:ext cx="8035298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kern="1200" dirty="0" smtClean="0"/>
            <a:t>Backend Server</a:t>
          </a:r>
          <a:br>
            <a:rPr lang="en-GB" sz="1600" b="1" kern="1200" dirty="0" smtClean="0"/>
          </a:br>
          <a:r>
            <a:rPr lang="en-GB" sz="1600" b="0" kern="1200" dirty="0" smtClean="0"/>
            <a:t>Receives and analyses reports transmitted from </a:t>
          </a:r>
          <a:r>
            <a:rPr lang="en-GB" sz="1600" b="0" kern="1200" dirty="0" err="1" smtClean="0"/>
            <a:t>RasPi</a:t>
          </a:r>
          <a:r>
            <a:rPr lang="en-GB" sz="1600" b="0" kern="1200" dirty="0" smtClean="0"/>
            <a:t> / V2X board combination</a:t>
          </a:r>
          <a:endParaRPr lang="en-US" sz="1600" b="0" kern="1200" dirty="0"/>
        </a:p>
      </dsp:txBody>
      <dsp:txXfrm>
        <a:off x="31070" y="1576489"/>
        <a:ext cx="7973158" cy="5743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687831-7CFE-4CF1-A1E3-74F8417259A7}">
      <dsp:nvSpPr>
        <dsp:cNvPr id="0" name=""/>
        <dsp:cNvSpPr/>
      </dsp:nvSpPr>
      <dsp:spPr>
        <a:xfrm>
          <a:off x="244083" y="1745"/>
          <a:ext cx="1843735" cy="4609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Consumer</a:t>
          </a:r>
          <a:endParaRPr lang="en-US" sz="1400" kern="1200" dirty="0"/>
        </a:p>
      </dsp:txBody>
      <dsp:txXfrm>
        <a:off x="257583" y="15245"/>
        <a:ext cx="1816735" cy="433933"/>
      </dsp:txXfrm>
    </dsp:sp>
    <dsp:sp modelId="{C069B9FA-8388-4D0A-9245-C1972C489BFE}">
      <dsp:nvSpPr>
        <dsp:cNvPr id="0" name=""/>
        <dsp:cNvSpPr/>
      </dsp:nvSpPr>
      <dsp:spPr>
        <a:xfrm rot="5400000">
          <a:off x="1125619" y="503011"/>
          <a:ext cx="80663" cy="8066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971F51-89CE-444C-95EB-C30B222FA872}">
      <dsp:nvSpPr>
        <dsp:cNvPr id="0" name=""/>
        <dsp:cNvSpPr/>
      </dsp:nvSpPr>
      <dsp:spPr>
        <a:xfrm>
          <a:off x="244083" y="624006"/>
          <a:ext cx="1843735" cy="46093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Speed retrieved by V2X board from OBD-2</a:t>
          </a:r>
          <a:endParaRPr lang="en-US" sz="1400" kern="1200" dirty="0"/>
        </a:p>
      </dsp:txBody>
      <dsp:txXfrm>
        <a:off x="257583" y="637506"/>
        <a:ext cx="1816735" cy="433933"/>
      </dsp:txXfrm>
    </dsp:sp>
    <dsp:sp modelId="{399EEFD6-EB49-4F76-8E26-D1B59CD33E58}">
      <dsp:nvSpPr>
        <dsp:cNvPr id="0" name=""/>
        <dsp:cNvSpPr/>
      </dsp:nvSpPr>
      <dsp:spPr>
        <a:xfrm rot="5400000">
          <a:off x="1125619" y="1125272"/>
          <a:ext cx="80663" cy="8066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2E779A-CCCE-4533-AD59-ADFE5E2C5AFD}">
      <dsp:nvSpPr>
        <dsp:cNvPr id="0" name=""/>
        <dsp:cNvSpPr/>
      </dsp:nvSpPr>
      <dsp:spPr>
        <a:xfrm>
          <a:off x="244083" y="1246267"/>
          <a:ext cx="1843735" cy="46093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V2X board forwards speed to </a:t>
          </a:r>
          <a:r>
            <a:rPr lang="en-US" sz="1400" kern="1200" dirty="0" err="1" smtClean="0"/>
            <a:t>RasPi</a:t>
          </a:r>
          <a:endParaRPr lang="en-US" sz="1400" kern="1200" dirty="0"/>
        </a:p>
      </dsp:txBody>
      <dsp:txXfrm>
        <a:off x="257583" y="1259767"/>
        <a:ext cx="1816735" cy="433933"/>
      </dsp:txXfrm>
    </dsp:sp>
    <dsp:sp modelId="{17979881-D13A-4AB2-ABBA-FC197392963A}">
      <dsp:nvSpPr>
        <dsp:cNvPr id="0" name=""/>
        <dsp:cNvSpPr/>
      </dsp:nvSpPr>
      <dsp:spPr>
        <a:xfrm rot="5400000">
          <a:off x="1125619" y="1747533"/>
          <a:ext cx="80663" cy="8066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488D22-B2D6-437C-8005-88CC235D33C9}">
      <dsp:nvSpPr>
        <dsp:cNvPr id="0" name=""/>
        <dsp:cNvSpPr/>
      </dsp:nvSpPr>
      <dsp:spPr>
        <a:xfrm>
          <a:off x="244083" y="1868528"/>
          <a:ext cx="1843735" cy="46093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RasPi</a:t>
          </a:r>
          <a:r>
            <a:rPr lang="en-US" sz="1400" kern="1200" dirty="0" smtClean="0"/>
            <a:t> forwards speed to RVI</a:t>
          </a:r>
          <a:endParaRPr lang="en-US" sz="1400" kern="1200" dirty="0"/>
        </a:p>
      </dsp:txBody>
      <dsp:txXfrm>
        <a:off x="257583" y="1882028"/>
        <a:ext cx="1816735" cy="433933"/>
      </dsp:txXfrm>
    </dsp:sp>
    <dsp:sp modelId="{4BFDC96B-B8C4-4E7D-90BA-A75BD74264C0}">
      <dsp:nvSpPr>
        <dsp:cNvPr id="0" name=""/>
        <dsp:cNvSpPr/>
      </dsp:nvSpPr>
      <dsp:spPr>
        <a:xfrm rot="5400000">
          <a:off x="1125619" y="2369794"/>
          <a:ext cx="80663" cy="8066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C36183-2536-4401-BB9F-F2B634E9C8D3}">
      <dsp:nvSpPr>
        <dsp:cNvPr id="0" name=""/>
        <dsp:cNvSpPr/>
      </dsp:nvSpPr>
      <dsp:spPr>
        <a:xfrm>
          <a:off x="244083" y="2490789"/>
          <a:ext cx="1843735" cy="46093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RVI  uses V2X modem to forward to big data</a:t>
          </a:r>
          <a:endParaRPr lang="en-US" sz="1400" kern="1200" dirty="0"/>
        </a:p>
      </dsp:txBody>
      <dsp:txXfrm>
        <a:off x="257583" y="2504289"/>
        <a:ext cx="1816735" cy="433933"/>
      </dsp:txXfrm>
    </dsp:sp>
    <dsp:sp modelId="{A6034619-B530-402C-95D2-B4C48F959256}">
      <dsp:nvSpPr>
        <dsp:cNvPr id="0" name=""/>
        <dsp:cNvSpPr/>
      </dsp:nvSpPr>
      <dsp:spPr>
        <a:xfrm rot="5400000">
          <a:off x="1125619" y="2992054"/>
          <a:ext cx="80663" cy="8066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5F696E-4774-4083-9FD9-7C745C35B7D6}">
      <dsp:nvSpPr>
        <dsp:cNvPr id="0" name=""/>
        <dsp:cNvSpPr/>
      </dsp:nvSpPr>
      <dsp:spPr>
        <a:xfrm>
          <a:off x="244083" y="3113050"/>
          <a:ext cx="1843735" cy="46093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Big data server processes data</a:t>
          </a:r>
          <a:endParaRPr lang="en-US" sz="1400" kern="1200" dirty="0"/>
        </a:p>
      </dsp:txBody>
      <dsp:txXfrm>
        <a:off x="257583" y="3126550"/>
        <a:ext cx="1816735" cy="43393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687831-7CFE-4CF1-A1E3-74F8417259A7}">
      <dsp:nvSpPr>
        <dsp:cNvPr id="0" name=""/>
        <dsp:cNvSpPr/>
      </dsp:nvSpPr>
      <dsp:spPr>
        <a:xfrm>
          <a:off x="252128" y="1730"/>
          <a:ext cx="1827646" cy="4569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OEM</a:t>
          </a:r>
          <a:endParaRPr lang="en-US" sz="1400" kern="1200" dirty="0"/>
        </a:p>
      </dsp:txBody>
      <dsp:txXfrm>
        <a:off x="265510" y="15112"/>
        <a:ext cx="1800882" cy="430147"/>
      </dsp:txXfrm>
    </dsp:sp>
    <dsp:sp modelId="{C069B9FA-8388-4D0A-9245-C1972C489BFE}">
      <dsp:nvSpPr>
        <dsp:cNvPr id="0" name=""/>
        <dsp:cNvSpPr/>
      </dsp:nvSpPr>
      <dsp:spPr>
        <a:xfrm rot="5400000">
          <a:off x="1125971" y="498622"/>
          <a:ext cx="79959" cy="79959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971F51-89CE-444C-95EB-C30B222FA872}">
      <dsp:nvSpPr>
        <dsp:cNvPr id="0" name=""/>
        <dsp:cNvSpPr/>
      </dsp:nvSpPr>
      <dsp:spPr>
        <a:xfrm>
          <a:off x="252128" y="618561"/>
          <a:ext cx="1827646" cy="45691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Speed retrieved by IVI from CAN bus</a:t>
          </a:r>
          <a:endParaRPr lang="en-US" sz="1400" kern="1200" dirty="0"/>
        </a:p>
      </dsp:txBody>
      <dsp:txXfrm>
        <a:off x="265510" y="631943"/>
        <a:ext cx="1800882" cy="430147"/>
      </dsp:txXfrm>
    </dsp:sp>
    <dsp:sp modelId="{399EEFD6-EB49-4F76-8E26-D1B59CD33E58}">
      <dsp:nvSpPr>
        <dsp:cNvPr id="0" name=""/>
        <dsp:cNvSpPr/>
      </dsp:nvSpPr>
      <dsp:spPr>
        <a:xfrm rot="5400000">
          <a:off x="1125971" y="1115452"/>
          <a:ext cx="79959" cy="79959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2E779A-CCCE-4533-AD59-ADFE5E2C5AFD}">
      <dsp:nvSpPr>
        <dsp:cNvPr id="0" name=""/>
        <dsp:cNvSpPr/>
      </dsp:nvSpPr>
      <dsp:spPr>
        <a:xfrm>
          <a:off x="252128" y="1235392"/>
          <a:ext cx="1827646" cy="45691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IVI forwards speed to Telematics Control Unit</a:t>
          </a:r>
          <a:endParaRPr lang="en-US" sz="1400" kern="1200" dirty="0"/>
        </a:p>
      </dsp:txBody>
      <dsp:txXfrm>
        <a:off x="265510" y="1248774"/>
        <a:ext cx="1800882" cy="430147"/>
      </dsp:txXfrm>
    </dsp:sp>
    <dsp:sp modelId="{17979881-D13A-4AB2-ABBA-FC197392963A}">
      <dsp:nvSpPr>
        <dsp:cNvPr id="0" name=""/>
        <dsp:cNvSpPr/>
      </dsp:nvSpPr>
      <dsp:spPr>
        <a:xfrm rot="5400000">
          <a:off x="1125971" y="1732283"/>
          <a:ext cx="79959" cy="79959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488D22-B2D6-437C-8005-88CC235D33C9}">
      <dsp:nvSpPr>
        <dsp:cNvPr id="0" name=""/>
        <dsp:cNvSpPr/>
      </dsp:nvSpPr>
      <dsp:spPr>
        <a:xfrm>
          <a:off x="252128" y="1852223"/>
          <a:ext cx="1827646" cy="45691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TCU forwards data to RVI</a:t>
          </a:r>
          <a:endParaRPr lang="en-US" sz="1400" kern="1200" dirty="0"/>
        </a:p>
      </dsp:txBody>
      <dsp:txXfrm>
        <a:off x="265510" y="1865605"/>
        <a:ext cx="1800882" cy="430147"/>
      </dsp:txXfrm>
    </dsp:sp>
    <dsp:sp modelId="{4BFDC96B-B8C4-4E7D-90BA-A75BD74264C0}">
      <dsp:nvSpPr>
        <dsp:cNvPr id="0" name=""/>
        <dsp:cNvSpPr/>
      </dsp:nvSpPr>
      <dsp:spPr>
        <a:xfrm rot="5400000">
          <a:off x="1125971" y="2349114"/>
          <a:ext cx="79959" cy="79959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C36183-2536-4401-BB9F-F2B634E9C8D3}">
      <dsp:nvSpPr>
        <dsp:cNvPr id="0" name=""/>
        <dsp:cNvSpPr/>
      </dsp:nvSpPr>
      <dsp:spPr>
        <a:xfrm>
          <a:off x="252128" y="2469053"/>
          <a:ext cx="1827646" cy="45691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RVI  uses TCU modem to forward to big data</a:t>
          </a:r>
          <a:endParaRPr lang="en-US" sz="1400" kern="1200" dirty="0"/>
        </a:p>
      </dsp:txBody>
      <dsp:txXfrm>
        <a:off x="265510" y="2482435"/>
        <a:ext cx="1800882" cy="430147"/>
      </dsp:txXfrm>
    </dsp:sp>
    <dsp:sp modelId="{A6034619-B530-402C-95D2-B4C48F959256}">
      <dsp:nvSpPr>
        <dsp:cNvPr id="0" name=""/>
        <dsp:cNvSpPr/>
      </dsp:nvSpPr>
      <dsp:spPr>
        <a:xfrm rot="5400000">
          <a:off x="1125971" y="2965945"/>
          <a:ext cx="79959" cy="79959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5F696E-4774-4083-9FD9-7C745C35B7D6}">
      <dsp:nvSpPr>
        <dsp:cNvPr id="0" name=""/>
        <dsp:cNvSpPr/>
      </dsp:nvSpPr>
      <dsp:spPr>
        <a:xfrm>
          <a:off x="252128" y="3085884"/>
          <a:ext cx="1827646" cy="45691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Big data server processes data</a:t>
          </a:r>
          <a:endParaRPr lang="en-US" sz="1400" kern="1200" dirty="0"/>
        </a:p>
      </dsp:txBody>
      <dsp:txXfrm>
        <a:off x="265510" y="3099266"/>
        <a:ext cx="1800882" cy="43014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87D773-2BCB-41EC-9087-6CDD0F6143EB}">
      <dsp:nvSpPr>
        <dsp:cNvPr id="0" name=""/>
        <dsp:cNvSpPr/>
      </dsp:nvSpPr>
      <dsp:spPr>
        <a:xfrm rot="5400000">
          <a:off x="4201034" y="-1814226"/>
          <a:ext cx="415286" cy="41493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Provides communication to the outside world</a:t>
          </a:r>
          <a:endParaRPr lang="en-US" sz="1400" kern="1200" dirty="0"/>
        </a:p>
      </dsp:txBody>
      <dsp:txXfrm rot="-5400000">
        <a:off x="2334006" y="73075"/>
        <a:ext cx="4129071" cy="374740"/>
      </dsp:txXfrm>
    </dsp:sp>
    <dsp:sp modelId="{0DDE2CB5-E40F-43D5-9DC2-FA003253A769}">
      <dsp:nvSpPr>
        <dsp:cNvPr id="0" name=""/>
        <dsp:cNvSpPr/>
      </dsp:nvSpPr>
      <dsp:spPr>
        <a:xfrm>
          <a:off x="0" y="891"/>
          <a:ext cx="2334006" cy="5191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2G/3G Modem</a:t>
          </a:r>
          <a:endParaRPr lang="en-US" sz="1800" kern="1200" dirty="0"/>
        </a:p>
      </dsp:txBody>
      <dsp:txXfrm>
        <a:off x="25341" y="26232"/>
        <a:ext cx="2283324" cy="468426"/>
      </dsp:txXfrm>
    </dsp:sp>
    <dsp:sp modelId="{02444AAD-FC52-4F5C-BAAB-35DE409BB299}">
      <dsp:nvSpPr>
        <dsp:cNvPr id="0" name=""/>
        <dsp:cNvSpPr/>
      </dsp:nvSpPr>
      <dsp:spPr>
        <a:xfrm rot="5400000">
          <a:off x="4201034" y="-1269162"/>
          <a:ext cx="415286" cy="41493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Provides positioning for on-board apps</a:t>
          </a:r>
          <a:endParaRPr lang="en-US" sz="1400" kern="1200" dirty="0"/>
        </a:p>
      </dsp:txBody>
      <dsp:txXfrm rot="-5400000">
        <a:off x="2334006" y="618139"/>
        <a:ext cx="4129071" cy="374740"/>
      </dsp:txXfrm>
    </dsp:sp>
    <dsp:sp modelId="{35D1B192-0F9E-4E7F-BE75-4F23C8E66FEB}">
      <dsp:nvSpPr>
        <dsp:cNvPr id="0" name=""/>
        <dsp:cNvSpPr/>
      </dsp:nvSpPr>
      <dsp:spPr>
        <a:xfrm>
          <a:off x="0" y="545955"/>
          <a:ext cx="2334006" cy="5191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GPS</a:t>
          </a:r>
          <a:endParaRPr lang="en-US" sz="1800" kern="1200" dirty="0"/>
        </a:p>
      </dsp:txBody>
      <dsp:txXfrm>
        <a:off x="25341" y="571296"/>
        <a:ext cx="2283324" cy="468426"/>
      </dsp:txXfrm>
    </dsp:sp>
    <dsp:sp modelId="{0B0C09F4-874E-49F2-8470-43091A4C0FC4}">
      <dsp:nvSpPr>
        <dsp:cNvPr id="0" name=""/>
        <dsp:cNvSpPr/>
      </dsp:nvSpPr>
      <dsp:spPr>
        <a:xfrm rot="5400000">
          <a:off x="4201034" y="-724098"/>
          <a:ext cx="415286" cy="41493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Aids navigation and situational awareness</a:t>
          </a:r>
          <a:endParaRPr lang="en-US" sz="1400" kern="1200" dirty="0"/>
        </a:p>
      </dsp:txBody>
      <dsp:txXfrm rot="-5400000">
        <a:off x="2334006" y="1163203"/>
        <a:ext cx="4129071" cy="374740"/>
      </dsp:txXfrm>
    </dsp:sp>
    <dsp:sp modelId="{F8EF23BA-323A-4B73-8A29-EA44537EA2FF}">
      <dsp:nvSpPr>
        <dsp:cNvPr id="0" name=""/>
        <dsp:cNvSpPr/>
      </dsp:nvSpPr>
      <dsp:spPr>
        <a:xfrm>
          <a:off x="0" y="1091019"/>
          <a:ext cx="2334006" cy="5191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Accelerometer</a:t>
          </a:r>
          <a:endParaRPr lang="en-US" sz="1800" kern="1200" dirty="0"/>
        </a:p>
      </dsp:txBody>
      <dsp:txXfrm>
        <a:off x="25341" y="1116360"/>
        <a:ext cx="2283324" cy="468426"/>
      </dsp:txXfrm>
    </dsp:sp>
    <dsp:sp modelId="{283AE339-8622-4941-8DF2-2FC524028C47}">
      <dsp:nvSpPr>
        <dsp:cNvPr id="0" name=""/>
        <dsp:cNvSpPr/>
      </dsp:nvSpPr>
      <dsp:spPr>
        <a:xfrm rot="5400000">
          <a:off x="4201034" y="-179035"/>
          <a:ext cx="415286" cy="41493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Clean data pipe and power between V2X and Raspberry Pi</a:t>
          </a:r>
          <a:endParaRPr lang="en-US" sz="1400" kern="1200" dirty="0"/>
        </a:p>
      </dsp:txBody>
      <dsp:txXfrm rot="-5400000">
        <a:off x="2334006" y="1708266"/>
        <a:ext cx="4129071" cy="374740"/>
      </dsp:txXfrm>
    </dsp:sp>
    <dsp:sp modelId="{456FDAAC-B132-4ED8-922C-F11836E48F29}">
      <dsp:nvSpPr>
        <dsp:cNvPr id="0" name=""/>
        <dsp:cNvSpPr/>
      </dsp:nvSpPr>
      <dsp:spPr>
        <a:xfrm>
          <a:off x="0" y="1636082"/>
          <a:ext cx="2334006" cy="5191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Single USB connection</a:t>
          </a:r>
          <a:endParaRPr lang="en-US" sz="1800" kern="1200" dirty="0"/>
        </a:p>
      </dsp:txBody>
      <dsp:txXfrm>
        <a:off x="25341" y="1661423"/>
        <a:ext cx="2283324" cy="468426"/>
      </dsp:txXfrm>
    </dsp:sp>
    <dsp:sp modelId="{BBC6E1AF-137B-448B-89A4-B570A94A98B1}">
      <dsp:nvSpPr>
        <dsp:cNvPr id="0" name=""/>
        <dsp:cNvSpPr/>
      </dsp:nvSpPr>
      <dsp:spPr>
        <a:xfrm rot="5400000">
          <a:off x="4201034" y="366028"/>
          <a:ext cx="415286" cy="41493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V2X board can wake up Raspberry Pi at a specific time, on OBD-II activation, or on a received </a:t>
          </a:r>
          <a:r>
            <a:rPr lang="en-US" sz="1400" b="0" kern="1200" dirty="0" smtClean="0"/>
            <a:t>SMS</a:t>
          </a:r>
          <a:endParaRPr lang="en-US" sz="1400" b="0" kern="1200" dirty="0"/>
        </a:p>
      </dsp:txBody>
      <dsp:txXfrm rot="-5400000">
        <a:off x="2334006" y="2253330"/>
        <a:ext cx="4129071" cy="374740"/>
      </dsp:txXfrm>
    </dsp:sp>
    <dsp:sp modelId="{77EE4FDE-DD44-4B60-AF14-A2DA20CB908A}">
      <dsp:nvSpPr>
        <dsp:cNvPr id="0" name=""/>
        <dsp:cNvSpPr/>
      </dsp:nvSpPr>
      <dsp:spPr>
        <a:xfrm>
          <a:off x="0" y="2181146"/>
          <a:ext cx="2334006" cy="5191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Power Management</a:t>
          </a:r>
          <a:endParaRPr lang="en-US" sz="1800" kern="1200" dirty="0"/>
        </a:p>
      </dsp:txBody>
      <dsp:txXfrm>
        <a:off x="25341" y="2206487"/>
        <a:ext cx="2283324" cy="468426"/>
      </dsp:txXfrm>
    </dsp:sp>
    <dsp:sp modelId="{1E669E98-767B-4444-B26C-8E2204D327F3}">
      <dsp:nvSpPr>
        <dsp:cNvPr id="0" name=""/>
        <dsp:cNvSpPr/>
      </dsp:nvSpPr>
      <dsp:spPr>
        <a:xfrm rot="5400000">
          <a:off x="4201034" y="911092"/>
          <a:ext cx="415286" cy="41493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kern="1200" dirty="0" smtClean="0"/>
            <a:t>All hardware design and associated software is open source licensed </a:t>
          </a:r>
          <a:endParaRPr lang="en-US" sz="1400" b="0" kern="1200" dirty="0"/>
        </a:p>
      </dsp:txBody>
      <dsp:txXfrm rot="-5400000">
        <a:off x="2334006" y="2798394"/>
        <a:ext cx="4129071" cy="374740"/>
      </dsp:txXfrm>
    </dsp:sp>
    <dsp:sp modelId="{695570F2-829B-4ECB-A900-CA2141524AF4}">
      <dsp:nvSpPr>
        <dsp:cNvPr id="0" name=""/>
        <dsp:cNvSpPr/>
      </dsp:nvSpPr>
      <dsp:spPr>
        <a:xfrm>
          <a:off x="0" y="2726210"/>
          <a:ext cx="2334006" cy="5191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Open Source and Hardware</a:t>
          </a:r>
          <a:endParaRPr lang="en-US" sz="1800" b="0" kern="1200" dirty="0"/>
        </a:p>
      </dsp:txBody>
      <dsp:txXfrm>
        <a:off x="25341" y="2751551"/>
        <a:ext cx="2283324" cy="46842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87D773-2BCB-41EC-9087-6CDD0F6143EB}">
      <dsp:nvSpPr>
        <dsp:cNvPr id="0" name=""/>
        <dsp:cNvSpPr/>
      </dsp:nvSpPr>
      <dsp:spPr>
        <a:xfrm rot="5400000">
          <a:off x="4201034" y="-1814226"/>
          <a:ext cx="415286" cy="41493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Turn-key system with mobile subscription</a:t>
          </a:r>
          <a:endParaRPr lang="en-US" sz="1400" kern="1200" dirty="0"/>
        </a:p>
      </dsp:txBody>
      <dsp:txXfrm rot="-5400000">
        <a:off x="2334006" y="73075"/>
        <a:ext cx="4129071" cy="374740"/>
      </dsp:txXfrm>
    </dsp:sp>
    <dsp:sp modelId="{0DDE2CB5-E40F-43D5-9DC2-FA003253A769}">
      <dsp:nvSpPr>
        <dsp:cNvPr id="0" name=""/>
        <dsp:cNvSpPr/>
      </dsp:nvSpPr>
      <dsp:spPr>
        <a:xfrm>
          <a:off x="0" y="891"/>
          <a:ext cx="2334006" cy="5191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V2X Board with SIM</a:t>
          </a:r>
          <a:endParaRPr lang="en-US" sz="1800" kern="1200" dirty="0"/>
        </a:p>
      </dsp:txBody>
      <dsp:txXfrm>
        <a:off x="25341" y="26232"/>
        <a:ext cx="2283324" cy="468426"/>
      </dsp:txXfrm>
    </dsp:sp>
    <dsp:sp modelId="{02444AAD-FC52-4F5C-BAAB-35DE409BB299}">
      <dsp:nvSpPr>
        <dsp:cNvPr id="0" name=""/>
        <dsp:cNvSpPr/>
      </dsp:nvSpPr>
      <dsp:spPr>
        <a:xfrm rot="5400000">
          <a:off x="4201034" y="-1269162"/>
          <a:ext cx="415286" cy="41493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Specific RVI configured to use M2M modem of V2X board</a:t>
          </a:r>
          <a:endParaRPr lang="en-US" sz="1400" kern="1200" dirty="0"/>
        </a:p>
      </dsp:txBody>
      <dsp:txXfrm rot="-5400000">
        <a:off x="2334006" y="618139"/>
        <a:ext cx="4129071" cy="374740"/>
      </dsp:txXfrm>
    </dsp:sp>
    <dsp:sp modelId="{35D1B192-0F9E-4E7F-BE75-4F23C8E66FEB}">
      <dsp:nvSpPr>
        <dsp:cNvPr id="0" name=""/>
        <dsp:cNvSpPr/>
      </dsp:nvSpPr>
      <dsp:spPr>
        <a:xfrm>
          <a:off x="0" y="545955"/>
          <a:ext cx="2334006" cy="5191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RasPi</a:t>
          </a:r>
          <a:r>
            <a:rPr lang="en-US" sz="1800" kern="1200" dirty="0" smtClean="0"/>
            <a:t> RVI</a:t>
          </a:r>
          <a:endParaRPr lang="en-US" sz="1800" kern="1200" dirty="0"/>
        </a:p>
      </dsp:txBody>
      <dsp:txXfrm>
        <a:off x="25341" y="571296"/>
        <a:ext cx="2283324" cy="468426"/>
      </dsp:txXfrm>
    </dsp:sp>
    <dsp:sp modelId="{0B0C09F4-874E-49F2-8470-43091A4C0FC4}">
      <dsp:nvSpPr>
        <dsp:cNvPr id="0" name=""/>
        <dsp:cNvSpPr/>
      </dsp:nvSpPr>
      <dsp:spPr>
        <a:xfrm rot="5400000">
          <a:off x="4201034" y="-724098"/>
          <a:ext cx="415286" cy="41493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RasPi</a:t>
          </a:r>
          <a:r>
            <a:rPr lang="en-US" sz="1400" kern="1200" dirty="0" smtClean="0"/>
            <a:t> libraries enabling python-based RVI services to interact with V2X board</a:t>
          </a:r>
          <a:endParaRPr lang="en-US" sz="1400" kern="1200" dirty="0"/>
        </a:p>
      </dsp:txBody>
      <dsp:txXfrm rot="-5400000">
        <a:off x="2334006" y="1163203"/>
        <a:ext cx="4129071" cy="374740"/>
      </dsp:txXfrm>
    </dsp:sp>
    <dsp:sp modelId="{F8EF23BA-323A-4B73-8A29-EA44537EA2FF}">
      <dsp:nvSpPr>
        <dsp:cNvPr id="0" name=""/>
        <dsp:cNvSpPr/>
      </dsp:nvSpPr>
      <dsp:spPr>
        <a:xfrm>
          <a:off x="0" y="1091019"/>
          <a:ext cx="2334006" cy="5191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Python Libraries</a:t>
          </a:r>
          <a:endParaRPr lang="en-US" sz="1800" kern="1200" dirty="0"/>
        </a:p>
      </dsp:txBody>
      <dsp:txXfrm>
        <a:off x="25341" y="1116360"/>
        <a:ext cx="2283324" cy="468426"/>
      </dsp:txXfrm>
    </dsp:sp>
    <dsp:sp modelId="{283AE339-8622-4941-8DF2-2FC524028C47}">
      <dsp:nvSpPr>
        <dsp:cNvPr id="0" name=""/>
        <dsp:cNvSpPr/>
      </dsp:nvSpPr>
      <dsp:spPr>
        <a:xfrm rot="5400000">
          <a:off x="4201034" y="-179035"/>
          <a:ext cx="415286" cy="41493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Sample service to read OBD-II data and export it, real time, to the backend server</a:t>
          </a:r>
          <a:endParaRPr lang="en-US" sz="1400" kern="1200" dirty="0"/>
        </a:p>
      </dsp:txBody>
      <dsp:txXfrm rot="-5400000">
        <a:off x="2334006" y="1708266"/>
        <a:ext cx="4129071" cy="374740"/>
      </dsp:txXfrm>
    </dsp:sp>
    <dsp:sp modelId="{456FDAAC-B132-4ED8-922C-F11836E48F29}">
      <dsp:nvSpPr>
        <dsp:cNvPr id="0" name=""/>
        <dsp:cNvSpPr/>
      </dsp:nvSpPr>
      <dsp:spPr>
        <a:xfrm>
          <a:off x="0" y="1636082"/>
          <a:ext cx="2334006" cy="5191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Sample </a:t>
          </a:r>
          <a:r>
            <a:rPr lang="en-US" sz="1800" kern="1200" dirty="0" err="1" smtClean="0"/>
            <a:t>RasPi</a:t>
          </a:r>
          <a:r>
            <a:rPr lang="en-US" sz="1800" kern="1200" dirty="0" smtClean="0"/>
            <a:t> Service</a:t>
          </a:r>
          <a:endParaRPr lang="en-US" sz="1800" kern="1200" dirty="0"/>
        </a:p>
      </dsp:txBody>
      <dsp:txXfrm>
        <a:off x="25341" y="1661423"/>
        <a:ext cx="2283324" cy="468426"/>
      </dsp:txXfrm>
    </dsp:sp>
    <dsp:sp modelId="{BBC6E1AF-137B-448B-89A4-B570A94A98B1}">
      <dsp:nvSpPr>
        <dsp:cNvPr id="0" name=""/>
        <dsp:cNvSpPr/>
      </dsp:nvSpPr>
      <dsp:spPr>
        <a:xfrm rot="5400000">
          <a:off x="4201034" y="366028"/>
          <a:ext cx="415286" cy="41493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kern="1200" dirty="0" smtClean="0"/>
            <a:t>Pre-provisioned account to receive V2X-originated data</a:t>
          </a:r>
          <a:endParaRPr lang="en-US" sz="1400" b="0" kern="1200" dirty="0"/>
        </a:p>
      </dsp:txBody>
      <dsp:txXfrm rot="-5400000">
        <a:off x="2334006" y="2253330"/>
        <a:ext cx="4129071" cy="374740"/>
      </dsp:txXfrm>
    </dsp:sp>
    <dsp:sp modelId="{77EE4FDE-DD44-4B60-AF14-A2DA20CB908A}">
      <dsp:nvSpPr>
        <dsp:cNvPr id="0" name=""/>
        <dsp:cNvSpPr/>
      </dsp:nvSpPr>
      <dsp:spPr>
        <a:xfrm>
          <a:off x="0" y="2181146"/>
          <a:ext cx="2334006" cy="5191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Backend Server Account</a:t>
          </a:r>
          <a:endParaRPr lang="en-US" sz="1800" kern="1200" dirty="0"/>
        </a:p>
      </dsp:txBody>
      <dsp:txXfrm>
        <a:off x="25341" y="2206487"/>
        <a:ext cx="2283324" cy="468426"/>
      </dsp:txXfrm>
    </dsp:sp>
    <dsp:sp modelId="{1E669E98-767B-4444-B26C-8E2204D327F3}">
      <dsp:nvSpPr>
        <dsp:cNvPr id="0" name=""/>
        <dsp:cNvSpPr/>
      </dsp:nvSpPr>
      <dsp:spPr>
        <a:xfrm rot="5400000">
          <a:off x="4201034" y="911092"/>
          <a:ext cx="415286" cy="41493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kern="1200" dirty="0" smtClean="0"/>
            <a:t>Android app to retrieve and display real-time V2X data from backend server</a:t>
          </a:r>
          <a:endParaRPr lang="en-US" sz="1400" b="0" kern="1200" dirty="0"/>
        </a:p>
      </dsp:txBody>
      <dsp:txXfrm rot="-5400000">
        <a:off x="2334006" y="2798394"/>
        <a:ext cx="4129071" cy="374740"/>
      </dsp:txXfrm>
    </dsp:sp>
    <dsp:sp modelId="{695570F2-829B-4ECB-A900-CA2141524AF4}">
      <dsp:nvSpPr>
        <dsp:cNvPr id="0" name=""/>
        <dsp:cNvSpPr/>
      </dsp:nvSpPr>
      <dsp:spPr>
        <a:xfrm>
          <a:off x="0" y="2726210"/>
          <a:ext cx="2334006" cy="5191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Sample Android app</a:t>
          </a:r>
          <a:endParaRPr lang="en-US" sz="1800" b="0" kern="1200" dirty="0"/>
        </a:p>
      </dsp:txBody>
      <dsp:txXfrm>
        <a:off x="25341" y="2751551"/>
        <a:ext cx="2283324" cy="4684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3C909BB8-CB8A-42E9-B128-10668A00B68F}" type="datetimeFigureOut">
              <a:rPr lang="en-GB"/>
              <a:pPr>
                <a:defRPr/>
              </a:pPr>
              <a:t>16/10/2015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5AFD9337-F8E7-4F94-BB6C-144D039FEC2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85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B655F52A-4D2E-40B1-A643-08495881EBD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63726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1pPr>
    <a:lvl2pPr marL="3413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2pPr>
    <a:lvl3pPr marL="6842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3pPr>
    <a:lvl4pPr marL="10271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4pPr>
    <a:lvl5pPr marL="13700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5pPr>
    <a:lvl6pPr marL="1714328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195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060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26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5F897675-3BBD-44C3-A365-3D9E467770C2}" type="slidenum">
              <a:rPr lang="en-GB" altLang="en-US" smtClean="0"/>
              <a:pPr eaLnBrk="1" hangingPunct="1">
                <a:defRPr/>
              </a:pPr>
              <a:t>1</a:t>
            </a:fld>
            <a:endParaRPr lang="en-GB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 userDrawn="1"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" name="Group 12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2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3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4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5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6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7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8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14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7" name="Rectangle 14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8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9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2" name="Rectangle 14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4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5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6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7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8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9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1" name="Rectangle 15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pic>
        <p:nvPicPr>
          <p:cNvPr id="37" name="Picture 129" descr="Jaguar_Land_Rover_RGB_ARTWORK_200m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7" r="8148" b="16942"/>
          <a:stretch>
            <a:fillRect/>
          </a:stretch>
        </p:blipFill>
        <p:spPr bwMode="auto">
          <a:xfrm>
            <a:off x="5527675" y="342900"/>
            <a:ext cx="32607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9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7990" y="1145124"/>
            <a:ext cx="6345666" cy="997196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600" baseline="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7993" y="2899540"/>
            <a:ext cx="6401633" cy="830997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2000"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GB" noProof="0" dirty="0" smtClean="0"/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00" baseline="0"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534207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6799" y="1206103"/>
            <a:ext cx="8099686" cy="3261122"/>
          </a:xfr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2409503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303304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2048568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 userDrawn="1"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" name="Group 12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2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3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4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5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6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7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8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14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7" name="Rectangle 14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8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9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2" name="Rectangle 14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4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5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6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7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8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9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1" name="Rectangle 15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pic>
        <p:nvPicPr>
          <p:cNvPr id="37" name="Picture 129" descr="Jaguar_Land_Rover_RGB_ARTWORK_200m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7" r="8148" b="16942"/>
          <a:stretch>
            <a:fillRect/>
          </a:stretch>
        </p:blipFill>
        <p:spPr bwMode="auto">
          <a:xfrm>
            <a:off x="5527675" y="342900"/>
            <a:ext cx="32607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9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7990" y="1145124"/>
            <a:ext cx="6345666" cy="997196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7993" y="2899540"/>
            <a:ext cx="6401633" cy="830997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2000" b="0"/>
            </a:lvl1pPr>
          </a:lstStyle>
          <a:p>
            <a:pPr lvl="0"/>
            <a:r>
              <a:rPr lang="en-GB" noProof="0" dirty="0" smtClean="0"/>
              <a:t>Click to edit Master subtitle style</a:t>
            </a:r>
          </a:p>
          <a:p>
            <a:pPr lvl="0"/>
            <a:endParaRPr lang="en-GB" noProof="0" dirty="0" smtClean="0"/>
          </a:p>
          <a:p>
            <a:pPr lvl="0"/>
            <a:r>
              <a:rPr lang="en-GB" noProof="0" dirty="0" smtClean="0"/>
              <a:t>3 lines</a:t>
            </a:r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00" baseline="0"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2427019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7696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14292" indent="-214292">
              <a:buFont typeface="Arial" pitchFamily="34" charset="0"/>
              <a:buChar char="•"/>
              <a:defRPr/>
            </a:lvl1pPr>
            <a:lvl2pPr marL="485726" indent="-214292">
              <a:buFont typeface="Arial" pitchFamily="34" charset="0"/>
              <a:buChar char="&gt;"/>
              <a:defRPr/>
            </a:lvl2pPr>
            <a:lvl3pPr marL="750019" indent="-214292">
              <a:buFont typeface="Arial" pitchFamily="34" charset="0"/>
              <a:buChar char="&gt;"/>
              <a:defRPr/>
            </a:lvl3pPr>
            <a:lvl4pPr marL="1021454" indent="-214292">
              <a:buFont typeface="Arial" pitchFamily="34" charset="0"/>
              <a:buChar char="&gt;"/>
              <a:defRPr/>
            </a:lvl4pPr>
            <a:lvl5pPr marL="1292890" indent="-214292">
              <a:buFont typeface="Arial" pitchFamily="34" charset="0"/>
              <a:buChar char="&gt;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22668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05" y="3305176"/>
            <a:ext cx="7772221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05" y="2180035"/>
            <a:ext cx="7772221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66" indent="0">
              <a:buNone/>
              <a:defRPr sz="1400"/>
            </a:lvl2pPr>
            <a:lvl3pPr marL="685732" indent="0">
              <a:buNone/>
              <a:defRPr sz="1200"/>
            </a:lvl3pPr>
            <a:lvl4pPr marL="1028597" indent="0">
              <a:buNone/>
              <a:defRPr sz="1100"/>
            </a:lvl4pPr>
            <a:lvl5pPr marL="1371463" indent="0">
              <a:buNone/>
              <a:defRPr sz="1100"/>
            </a:lvl5pPr>
            <a:lvl6pPr marL="1714328" indent="0">
              <a:buNone/>
              <a:defRPr sz="1100"/>
            </a:lvl6pPr>
            <a:lvl7pPr marL="2057195" indent="0">
              <a:buNone/>
              <a:defRPr sz="1100"/>
            </a:lvl7pPr>
            <a:lvl8pPr marL="2400060" indent="0">
              <a:buNone/>
              <a:defRPr sz="1100"/>
            </a:lvl8pPr>
            <a:lvl9pPr marL="2742926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55837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9300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39336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0521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75824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09192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564" y="159350"/>
            <a:ext cx="5654950" cy="72270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563" y="1114776"/>
            <a:ext cx="404031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563" y="1630316"/>
            <a:ext cx="404031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539" y="1114776"/>
            <a:ext cx="404150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539" y="1630316"/>
            <a:ext cx="404150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4074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6799" y="1206103"/>
            <a:ext cx="8099686" cy="3261122"/>
          </a:xfrm>
        </p:spPr>
        <p:txBody>
          <a:bodyPr/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280051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76022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3970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 userDrawn="1"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" name="Group 12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2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3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4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5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6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7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8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14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7" name="Rectangle 14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8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9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2" name="Rectangle 14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4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5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6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7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8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9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1" name="Rectangle 15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pic>
        <p:nvPicPr>
          <p:cNvPr id="37" name="Picture 129" descr="Jaguar_Land_Rover_RGB_ARTWORK_200m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7" r="8148" b="16942"/>
          <a:stretch>
            <a:fillRect/>
          </a:stretch>
        </p:blipFill>
        <p:spPr bwMode="auto">
          <a:xfrm>
            <a:off x="5527675" y="342900"/>
            <a:ext cx="28003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9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7990" y="1145124"/>
            <a:ext cx="6345666" cy="997196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7993" y="2899540"/>
            <a:ext cx="6401633" cy="830997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2000"/>
            </a:lvl1pPr>
          </a:lstStyle>
          <a:p>
            <a:pPr lvl="0"/>
            <a:r>
              <a:rPr lang="en-GB" noProof="0" dirty="0" smtClean="0"/>
              <a:t>Click to edit Master subtitle style</a:t>
            </a:r>
          </a:p>
          <a:p>
            <a:pPr lvl="0"/>
            <a:endParaRPr lang="en-GB" noProof="0" dirty="0" smtClean="0"/>
          </a:p>
          <a:p>
            <a:pPr lvl="0"/>
            <a:r>
              <a:rPr lang="en-GB" noProof="0" dirty="0" smtClean="0"/>
              <a:t>3 lines</a:t>
            </a:r>
          </a:p>
        </p:txBody>
      </p:sp>
    </p:spTree>
    <p:extLst>
      <p:ext uri="{BB962C8B-B14F-4D97-AF65-F5344CB8AC3E}">
        <p14:creationId xmlns:p14="http://schemas.microsoft.com/office/powerpoint/2010/main" val="16298540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01509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14292" indent="-214292">
              <a:buFont typeface="Arial" pitchFamily="34" charset="0"/>
              <a:buChar char="•"/>
              <a:defRPr/>
            </a:lvl1pPr>
            <a:lvl2pPr marL="485726" indent="-214292">
              <a:buFont typeface="Arial" pitchFamily="34" charset="0"/>
              <a:buChar char="&gt;"/>
              <a:defRPr/>
            </a:lvl2pPr>
            <a:lvl3pPr marL="750019" indent="-214292">
              <a:buFont typeface="Arial" pitchFamily="34" charset="0"/>
              <a:buChar char="&gt;"/>
              <a:defRPr/>
            </a:lvl3pPr>
            <a:lvl4pPr marL="1021454" indent="-214292">
              <a:buFont typeface="Arial" pitchFamily="34" charset="0"/>
              <a:buChar char="&gt;"/>
              <a:defRPr/>
            </a:lvl4pPr>
            <a:lvl5pPr marL="1292890" indent="-214292">
              <a:buFont typeface="Arial" pitchFamily="34" charset="0"/>
              <a:buChar char="&gt;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01138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05" y="3305176"/>
            <a:ext cx="7772221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05" y="2180035"/>
            <a:ext cx="7772221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66" indent="0">
              <a:buNone/>
              <a:defRPr sz="1400"/>
            </a:lvl2pPr>
            <a:lvl3pPr marL="685732" indent="0">
              <a:buNone/>
              <a:defRPr sz="1200"/>
            </a:lvl3pPr>
            <a:lvl4pPr marL="1028597" indent="0">
              <a:buNone/>
              <a:defRPr sz="1100"/>
            </a:lvl4pPr>
            <a:lvl5pPr marL="1371463" indent="0">
              <a:buNone/>
              <a:defRPr sz="1100"/>
            </a:lvl5pPr>
            <a:lvl6pPr marL="1714328" indent="0">
              <a:buNone/>
              <a:defRPr sz="1100"/>
            </a:lvl6pPr>
            <a:lvl7pPr marL="2057195" indent="0">
              <a:buNone/>
              <a:defRPr sz="1100"/>
            </a:lvl7pPr>
            <a:lvl8pPr marL="2400060" indent="0">
              <a:buNone/>
              <a:defRPr sz="1100"/>
            </a:lvl8pPr>
            <a:lvl9pPr marL="2742926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30648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160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14292" indent="-214292">
              <a:buFont typeface="Arial" pitchFamily="34" charset="0"/>
              <a:buChar char="•"/>
              <a:defRPr/>
            </a:lvl1pPr>
            <a:lvl2pPr marL="485726" indent="-214292">
              <a:buFont typeface="Arial" pitchFamily="34" charset="0"/>
              <a:buChar char="&gt;"/>
              <a:defRPr/>
            </a:lvl2pPr>
            <a:lvl3pPr marL="750019" indent="-214292">
              <a:buFont typeface="Arial" pitchFamily="34" charset="0"/>
              <a:buChar char="&gt;"/>
              <a:defRPr/>
            </a:lvl3pPr>
            <a:lvl4pPr marL="1021454" indent="-214292">
              <a:buFont typeface="Arial" pitchFamily="34" charset="0"/>
              <a:buChar char="&gt;"/>
              <a:defRPr/>
            </a:lvl4pPr>
            <a:lvl5pPr marL="1292890" indent="-214292">
              <a:buFont typeface="Arial" pitchFamily="34" charset="0"/>
              <a:buChar char="&gt;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26625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05136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91326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32061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564" y="159350"/>
            <a:ext cx="5654950" cy="72270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563" y="1114776"/>
            <a:ext cx="404031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563" y="1630316"/>
            <a:ext cx="404031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539" y="1114776"/>
            <a:ext cx="404150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539" y="1630316"/>
            <a:ext cx="404150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7062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6799" y="1206103"/>
            <a:ext cx="8099686" cy="3261122"/>
          </a:xfrm>
        </p:spPr>
        <p:txBody>
          <a:bodyPr/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113770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02219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61235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 userDrawn="1"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" name="Group 12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2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3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4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5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6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7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8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14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7" name="Rectangle 14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8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9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2" name="Rectangle 14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4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5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6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7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8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9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1" name="Rectangle 15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pic>
        <p:nvPicPr>
          <p:cNvPr id="37" name="Picture 129" descr="Jaguar_Land_Rover_RGB_ARTWORK_200m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7" r="8148" b="16942"/>
          <a:stretch>
            <a:fillRect/>
          </a:stretch>
        </p:blipFill>
        <p:spPr bwMode="auto">
          <a:xfrm>
            <a:off x="5527675" y="342900"/>
            <a:ext cx="28003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9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7990" y="1145124"/>
            <a:ext cx="6345666" cy="997196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7993" y="2899540"/>
            <a:ext cx="6401633" cy="830997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2000"/>
            </a:lvl1pPr>
          </a:lstStyle>
          <a:p>
            <a:pPr lvl="0"/>
            <a:r>
              <a:rPr lang="en-GB" noProof="0" dirty="0" smtClean="0"/>
              <a:t>Click to edit Master subtitle style</a:t>
            </a:r>
          </a:p>
          <a:p>
            <a:pPr lvl="0"/>
            <a:endParaRPr lang="en-GB" noProof="0" dirty="0" smtClean="0"/>
          </a:p>
          <a:p>
            <a:pPr lvl="0"/>
            <a:r>
              <a:rPr lang="en-GB" noProof="0" dirty="0" smtClean="0"/>
              <a:t>3 lines</a:t>
            </a:r>
          </a:p>
        </p:txBody>
      </p:sp>
    </p:spTree>
    <p:extLst>
      <p:ext uri="{BB962C8B-B14F-4D97-AF65-F5344CB8AC3E}">
        <p14:creationId xmlns:p14="http://schemas.microsoft.com/office/powerpoint/2010/main" val="10369830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798609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14292" indent="-214292">
              <a:buFont typeface="Arial" pitchFamily="34" charset="0"/>
              <a:buChar char="•"/>
              <a:defRPr/>
            </a:lvl1pPr>
            <a:lvl2pPr marL="485726" indent="-214292">
              <a:buFont typeface="Arial" pitchFamily="34" charset="0"/>
              <a:buChar char="&gt;"/>
              <a:defRPr/>
            </a:lvl2pPr>
            <a:lvl3pPr marL="750019" indent="-214292">
              <a:buFont typeface="Arial" pitchFamily="34" charset="0"/>
              <a:buChar char="&gt;"/>
              <a:defRPr/>
            </a:lvl3pPr>
            <a:lvl4pPr marL="1021454" indent="-214292">
              <a:buFont typeface="Arial" pitchFamily="34" charset="0"/>
              <a:buChar char="&gt;"/>
              <a:defRPr/>
            </a:lvl4pPr>
            <a:lvl5pPr marL="1292890" indent="-214292">
              <a:buFont typeface="Arial" pitchFamily="34" charset="0"/>
              <a:buChar char="&gt;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8066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05" y="3305176"/>
            <a:ext cx="7772221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05" y="2180035"/>
            <a:ext cx="7772221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66" indent="0">
              <a:buNone/>
              <a:defRPr sz="1400"/>
            </a:lvl2pPr>
            <a:lvl3pPr marL="685732" indent="0">
              <a:buNone/>
              <a:defRPr sz="1200"/>
            </a:lvl3pPr>
            <a:lvl4pPr marL="1028597" indent="0">
              <a:buNone/>
              <a:defRPr sz="1100"/>
            </a:lvl4pPr>
            <a:lvl5pPr marL="1371463" indent="0">
              <a:buNone/>
              <a:defRPr sz="1100"/>
            </a:lvl5pPr>
            <a:lvl6pPr marL="1714328" indent="0">
              <a:buNone/>
              <a:defRPr sz="1100"/>
            </a:lvl6pPr>
            <a:lvl7pPr marL="2057195" indent="0">
              <a:buNone/>
              <a:defRPr sz="1100"/>
            </a:lvl7pPr>
            <a:lvl8pPr marL="2400060" indent="0">
              <a:buNone/>
              <a:defRPr sz="1100"/>
            </a:lvl8pPr>
            <a:lvl9pPr marL="2742926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67701641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05" y="3305176"/>
            <a:ext cx="7772221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05" y="2180035"/>
            <a:ext cx="7772221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66" indent="0">
              <a:buNone/>
              <a:defRPr sz="1400"/>
            </a:lvl2pPr>
            <a:lvl3pPr marL="685732" indent="0">
              <a:buNone/>
              <a:defRPr sz="1200"/>
            </a:lvl3pPr>
            <a:lvl4pPr marL="1028597" indent="0">
              <a:buNone/>
              <a:defRPr sz="1100"/>
            </a:lvl4pPr>
            <a:lvl5pPr marL="1371463" indent="0">
              <a:buNone/>
              <a:defRPr sz="1100"/>
            </a:lvl5pPr>
            <a:lvl6pPr marL="1714328" indent="0">
              <a:buNone/>
              <a:defRPr sz="1100"/>
            </a:lvl6pPr>
            <a:lvl7pPr marL="2057195" indent="0">
              <a:buNone/>
              <a:defRPr sz="1100"/>
            </a:lvl7pPr>
            <a:lvl8pPr marL="2400060" indent="0">
              <a:buNone/>
              <a:defRPr sz="1100"/>
            </a:lvl8pPr>
            <a:lvl9pPr marL="2742926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922078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59873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123541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499539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144887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564" y="159350"/>
            <a:ext cx="5654950" cy="72270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563" y="1114776"/>
            <a:ext cx="404031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563" y="1630316"/>
            <a:ext cx="404031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539" y="1114776"/>
            <a:ext cx="404150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539" y="1630316"/>
            <a:ext cx="404150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36636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6799" y="1206103"/>
            <a:ext cx="8099686" cy="3261122"/>
          </a:xfrm>
        </p:spPr>
        <p:txBody>
          <a:bodyPr/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6834236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712730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311110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9436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356479585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12274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 userDrawn="1"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" name="Group 12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2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3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4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5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6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7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8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14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7" name="Rectangle 14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8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9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2" name="Rectangle 14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4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5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6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7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8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9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1" name="Rectangle 15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pic>
        <p:nvPicPr>
          <p:cNvPr id="3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923" y="4637525"/>
            <a:ext cx="1777727" cy="356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1" name="Rectangle 40"/>
          <p:cNvSpPr/>
          <p:nvPr userDrawn="1"/>
        </p:nvSpPr>
        <p:spPr>
          <a:xfrm>
            <a:off x="2286000" y="4909254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GB" sz="900" dirty="0" smtClean="0">
                <a:solidFill>
                  <a:schemeClr val="bg1">
                    <a:lumMod val="65000"/>
                  </a:schemeClr>
                </a:solidFill>
              </a:rPr>
              <a:t>© 2015 Jaguar Land Rover  Creative Commons Attribution 4.0 International</a:t>
            </a:r>
            <a:endParaRPr lang="en-GB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4576995"/>
            <a:ext cx="5143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76548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842E6F-F5CD-4578-9698-F408BF3A4B3E}" type="datetimeFigureOut">
              <a:rPr lang="en-US"/>
              <a:pPr>
                <a:defRPr/>
              </a:pPr>
              <a:t>10/16/2015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7FEB8-B0D0-4FD7-8B46-7352095B4C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923" y="4637525"/>
            <a:ext cx="1777727" cy="356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2286000" y="4909254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GB" sz="900" dirty="0" smtClean="0">
                <a:solidFill>
                  <a:schemeClr val="bg1">
                    <a:lumMod val="65000"/>
                  </a:schemeClr>
                </a:solidFill>
              </a:rPr>
              <a:t>© 2015 Jaguar Land Rover  Creative Commons Attribution 4.0 International</a:t>
            </a:r>
            <a:endParaRPr lang="en-GB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4545999"/>
            <a:ext cx="5143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245222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B2F6D-1575-48C6-A9D6-EC3627811935}" type="datetimeFigureOut">
              <a:rPr lang="en-US"/>
              <a:pPr>
                <a:defRPr/>
              </a:pPr>
              <a:t>10/16/2015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9686DB-7D3E-42E5-A71A-5ECFD8F55E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1464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D0810B-5CD5-4E6F-81AB-CCE6CAF6EE18}" type="datetimeFigureOut">
              <a:rPr lang="en-US"/>
              <a:pPr>
                <a:defRPr/>
              </a:pPr>
              <a:t>10/16/2015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8159D-FF30-4219-ADC0-6529B9F4CC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8895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22FCF4-E6FD-4BA3-ABE7-070153E73577}" type="datetimeFigureOut">
              <a:rPr lang="en-US"/>
              <a:pPr>
                <a:defRPr/>
              </a:pPr>
              <a:t>10/16/2015</a:t>
            </a:fld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4F651A-AF1E-40E4-8BB4-20B531AC64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0874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CBCB44-7125-46FF-B4EB-9E14CA2320D8}" type="datetimeFigureOut">
              <a:rPr lang="en-US"/>
              <a:pPr>
                <a:defRPr/>
              </a:pPr>
              <a:t>10/16/2015</a:t>
            </a:fld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F7590E-D795-4955-A8ED-E88D071FB9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7474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923" y="4637525"/>
            <a:ext cx="1777727" cy="356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2286000" y="4909254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GB" sz="900" dirty="0" smtClean="0">
                <a:solidFill>
                  <a:schemeClr val="bg1">
                    <a:lumMod val="65000"/>
                  </a:schemeClr>
                </a:solidFill>
              </a:rPr>
              <a:t>© 2015 Jaguar Land Rover  Creative Commons Attribution 4.0 International</a:t>
            </a:r>
            <a:endParaRPr lang="en-GB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4545999"/>
            <a:ext cx="5143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480533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7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7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1CF10E-7355-47FE-9CF3-2C551B26867D}" type="datetimeFigureOut">
              <a:rPr lang="en-US"/>
              <a:pPr>
                <a:defRPr/>
              </a:pPr>
              <a:t>10/16/2015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BE030F-5F93-42E1-9308-D32B5CC15C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5970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EC8A2-23C3-46DE-B6C9-FD48B992E600}" type="datetimeFigureOut">
              <a:rPr lang="en-US"/>
              <a:pPr>
                <a:defRPr/>
              </a:pPr>
              <a:t>10/16/2015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84ED8-824D-4666-9687-2F204856DF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04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614334" indent="-342900">
              <a:buFont typeface="Arial" pitchFamily="34" charset="0"/>
              <a:buChar char="&gt;"/>
              <a:defRPr sz="2000" b="0"/>
            </a:lvl2pPr>
            <a:lvl3pPr marL="878627" indent="-342900">
              <a:buFont typeface="Arial" pitchFamily="34" charset="0"/>
              <a:buChar char="&gt;"/>
              <a:defRPr sz="2000" b="0"/>
            </a:lvl3pPr>
            <a:lvl4pPr marL="1150062" indent="-342900">
              <a:buFont typeface="Arial" pitchFamily="34" charset="0"/>
              <a:buChar char="&gt;"/>
              <a:defRPr sz="2000" b="0"/>
            </a:lvl4pPr>
            <a:lvl5pPr marL="1421498" indent="-342900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18997020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CB448-AF6E-4FAB-AE06-D658F69FA7F5}" type="datetimeFigureOut">
              <a:rPr lang="en-US"/>
              <a:pPr>
                <a:defRPr/>
              </a:pPr>
              <a:t>10/16/2015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678B30-BE1A-401D-B4E3-65A5266095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0280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668910-3345-4232-B26A-95977AA3BE02}" type="datetimeFigureOut">
              <a:rPr lang="en-US"/>
              <a:pPr>
                <a:defRPr/>
              </a:pPr>
              <a:t>10/16/2015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6D0576-64B3-43F6-A908-0C9798A821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4964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722634" y="1206103"/>
            <a:ext cx="4021264" cy="3261122"/>
          </a:xfrm>
        </p:spPr>
        <p:txBody>
          <a:bodyPr rtlCol="0">
            <a:normAutofit/>
          </a:bodyPr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374490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722634" y="1206103"/>
            <a:ext cx="4021264" cy="3261122"/>
          </a:xfrm>
        </p:spPr>
        <p:txBody>
          <a:bodyPr rtlCol="0">
            <a:normAutofit/>
          </a:bodyPr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252830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65113"/>
            <a:ext cx="82391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6799" y="1206103"/>
            <a:ext cx="8099686" cy="3261122"/>
          </a:xfrm>
        </p:spPr>
        <p:txBody>
          <a:bodyPr rtlCol="0">
            <a:normAutofit/>
          </a:bodyPr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96762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857786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201641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564" y="159350"/>
            <a:ext cx="5654950" cy="72270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563" y="1114776"/>
            <a:ext cx="404031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563" y="1630316"/>
            <a:ext cx="404031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539" y="1114776"/>
            <a:ext cx="404150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539" y="1630316"/>
            <a:ext cx="404150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2331579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5" Type="http://schemas.openxmlformats.org/officeDocument/2006/relationships/theme" Target="../theme/theme6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160338"/>
            <a:ext cx="56530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875" y="1203325"/>
            <a:ext cx="8232775" cy="330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1028" name="Rectangle 9"/>
          <p:cNvSpPr>
            <a:spLocks noChangeArrowheads="1"/>
          </p:cNvSpPr>
          <p:nvPr/>
        </p:nvSpPr>
        <p:spPr bwMode="auto">
          <a:xfrm>
            <a:off x="8181975" y="4852988"/>
            <a:ext cx="504825" cy="16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fld id="{8C2AB31B-3BD7-4741-8EE0-129B4184ABA6}" type="slidenum">
              <a:rPr lang="en-GB" altLang="en-US" sz="1100" b="1" smtClean="0">
                <a:solidFill>
                  <a:srgbClr val="000000"/>
                </a:solidFill>
              </a:rPr>
              <a:pPr algn="r" eaLnBrk="1" hangingPunct="1">
                <a:defRPr/>
              </a:pPr>
              <a:t>‹#›</a:t>
            </a:fld>
            <a:endParaRPr lang="en-GB" altLang="en-US" sz="1100" b="1" smtClean="0">
              <a:solidFill>
                <a:srgbClr val="000000"/>
              </a:solidFill>
            </a:endParaRPr>
          </a:p>
        </p:txBody>
      </p:sp>
      <p:grpSp>
        <p:nvGrpSpPr>
          <p:cNvPr id="1029" name="Group 187"/>
          <p:cNvGrpSpPr>
            <a:grpSpLocks/>
          </p:cNvGrpSpPr>
          <p:nvPr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1033" name="Group 5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1050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1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2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3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4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5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6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7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8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9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60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61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62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63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64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1034" name="Group 7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1035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36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37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38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39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0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1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2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3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4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5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6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7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8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9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sp>
        <p:nvSpPr>
          <p:cNvPr id="1030" name="Line 249"/>
          <p:cNvSpPr>
            <a:spLocks noChangeShapeType="1"/>
          </p:cNvSpPr>
          <p:nvPr/>
        </p:nvSpPr>
        <p:spPr bwMode="auto">
          <a:xfrm flipH="1">
            <a:off x="515938" y="1028700"/>
            <a:ext cx="822801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73" tIns="34286" rIns="68573" bIns="34286"/>
          <a:lstStyle/>
          <a:p>
            <a:endParaRPr lang="en-US"/>
          </a:p>
        </p:txBody>
      </p:sp>
      <p:pic>
        <p:nvPicPr>
          <p:cNvPr id="1031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06388"/>
            <a:ext cx="28051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1700" y="4886325"/>
            <a:ext cx="4418013" cy="274638"/>
          </a:xfrm>
          <a:prstGeom prst="rect">
            <a:avLst/>
          </a:prstGeom>
        </p:spPr>
        <p:txBody>
          <a:bodyPr/>
          <a:lstStyle>
            <a:lvl1pPr>
              <a:defRPr sz="1200" baseline="0">
                <a:cs typeface="+mn-cs"/>
              </a:defRPr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22" r:id="rId2"/>
    <p:sldLayoutId id="2147484057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29" r:id="rId10"/>
    <p:sldLayoutId id="2147484030" r:id="rId11"/>
    <p:sldLayoutId id="2147484031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5pPr>
      <a:lvl6pPr marL="342866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6pPr>
      <a:lvl7pPr marL="685732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7pPr>
      <a:lvl8pPr marL="1028597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8pPr>
      <a:lvl9pPr marL="1371463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9pPr>
    </p:titleStyle>
    <p:bodyStyle>
      <a:lvl1pPr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269875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2pPr>
      <a:lvl3pPr marL="534988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3pPr>
      <a:lvl4pPr marL="806450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4pPr>
      <a:lvl5pPr marL="1077913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5pPr>
      <a:lvl6pPr marL="1421464" algn="l" rtl="0" eaLnBrk="1" fontAlgn="base" hangingPunct="1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6pPr>
      <a:lvl7pPr marL="1764329" algn="l" rtl="0" eaLnBrk="1" fontAlgn="base" hangingPunct="1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7pPr>
      <a:lvl8pPr marL="2107196" algn="l" rtl="0" eaLnBrk="1" fontAlgn="base" hangingPunct="1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8pPr>
      <a:lvl9pPr marL="2450061" algn="l" rtl="0" eaLnBrk="1" fontAlgn="base" hangingPunct="1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7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160338"/>
            <a:ext cx="56530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875" y="1203325"/>
            <a:ext cx="8232775" cy="330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grpSp>
        <p:nvGrpSpPr>
          <p:cNvPr id="2052" name="Group 187"/>
          <p:cNvGrpSpPr>
            <a:grpSpLocks/>
          </p:cNvGrpSpPr>
          <p:nvPr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2056" name="Group 5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073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4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5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6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7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8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9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0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1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2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3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4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5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6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7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2057" name="Group 7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2058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59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0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1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2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3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4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5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6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7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8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9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0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1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2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sp>
        <p:nvSpPr>
          <p:cNvPr id="2053" name="Line 249"/>
          <p:cNvSpPr>
            <a:spLocks noChangeShapeType="1"/>
          </p:cNvSpPr>
          <p:nvPr/>
        </p:nvSpPr>
        <p:spPr bwMode="auto">
          <a:xfrm flipH="1">
            <a:off x="515938" y="1028700"/>
            <a:ext cx="822801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73" tIns="34286" rIns="68573" bIns="34286"/>
          <a:lstStyle/>
          <a:p>
            <a:endParaRPr lang="en-US"/>
          </a:p>
        </p:txBody>
      </p:sp>
      <p:pic>
        <p:nvPicPr>
          <p:cNvPr id="2054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06388"/>
            <a:ext cx="28051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1700" y="4886325"/>
            <a:ext cx="4418013" cy="274638"/>
          </a:xfrm>
          <a:prstGeom prst="rect">
            <a:avLst/>
          </a:prstGeom>
        </p:spPr>
        <p:txBody>
          <a:bodyPr/>
          <a:lstStyle>
            <a:lvl1pPr>
              <a:defRPr sz="1200" baseline="0">
                <a:cs typeface="+mn-cs"/>
              </a:defRPr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8" r:id="rId1"/>
    <p:sldLayoutId id="2147484059" r:id="rId2"/>
    <p:sldLayoutId id="2147484060" r:id="rId3"/>
    <p:sldLayoutId id="2147484061" r:id="rId4"/>
    <p:sldLayoutId id="2147484062" r:id="rId5"/>
    <p:sldLayoutId id="2147484063" r:id="rId6"/>
    <p:sldLayoutId id="2147484064" r:id="rId7"/>
    <p:sldLayoutId id="2147484065" r:id="rId8"/>
    <p:sldLayoutId id="2147484066" r:id="rId9"/>
    <p:sldLayoutId id="2147484067" r:id="rId10"/>
    <p:sldLayoutId id="2147484068" r:id="rId11"/>
    <p:sldLayoutId id="2147484069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5pPr>
      <a:lvl6pPr marL="342866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6pPr>
      <a:lvl7pPr marL="685732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7pPr>
      <a:lvl8pPr marL="1028597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8pPr>
      <a:lvl9pPr marL="1371463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9pPr>
    </p:titleStyle>
    <p:bodyStyle>
      <a:lvl1pPr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269875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2pPr>
      <a:lvl3pPr marL="534988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3pPr>
      <a:lvl4pPr marL="80645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4pPr>
      <a:lvl5pPr marL="107791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5pPr>
      <a:lvl6pPr marL="1421464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6pPr>
      <a:lvl7pPr marL="1764329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7pPr>
      <a:lvl8pPr marL="2107196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8pPr>
      <a:lvl9pPr marL="2450061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7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160338"/>
            <a:ext cx="56530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875" y="1203325"/>
            <a:ext cx="8232775" cy="330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3076" name="Rectangle 9"/>
          <p:cNvSpPr>
            <a:spLocks noChangeArrowheads="1"/>
          </p:cNvSpPr>
          <p:nvPr/>
        </p:nvSpPr>
        <p:spPr bwMode="auto">
          <a:xfrm>
            <a:off x="8181975" y="4852988"/>
            <a:ext cx="504825" cy="16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fld id="{E851FF58-EE97-44AC-AEC4-CD216B328F4B}" type="slidenum">
              <a:rPr lang="en-GB" altLang="en-US" sz="1100" b="1" smtClean="0">
                <a:solidFill>
                  <a:srgbClr val="000000"/>
                </a:solidFill>
              </a:rPr>
              <a:pPr algn="r" eaLnBrk="1" hangingPunct="1">
                <a:defRPr/>
              </a:pPr>
              <a:t>‹#›</a:t>
            </a:fld>
            <a:endParaRPr lang="en-GB" altLang="en-US" sz="1100" b="1" smtClean="0">
              <a:solidFill>
                <a:srgbClr val="000000"/>
              </a:solidFill>
            </a:endParaRPr>
          </a:p>
        </p:txBody>
      </p:sp>
      <p:grpSp>
        <p:nvGrpSpPr>
          <p:cNvPr id="3077" name="Group 187"/>
          <p:cNvGrpSpPr>
            <a:grpSpLocks/>
          </p:cNvGrpSpPr>
          <p:nvPr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3079" name="Group 5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3096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7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8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9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0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1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2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3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4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5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6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7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8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9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10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3080" name="Group 7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3081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2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3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4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5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6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7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8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9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0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1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2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3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4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5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sp>
        <p:nvSpPr>
          <p:cNvPr id="3078" name="Line 249"/>
          <p:cNvSpPr>
            <a:spLocks noChangeShapeType="1"/>
          </p:cNvSpPr>
          <p:nvPr/>
        </p:nvSpPr>
        <p:spPr bwMode="auto">
          <a:xfrm flipH="1">
            <a:off x="515938" y="1028700"/>
            <a:ext cx="822801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73" tIns="34286" rIns="68573" bIns="34286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  <p:sldLayoutId id="2147484042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5pPr>
      <a:lvl6pPr marL="342866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6pPr>
      <a:lvl7pPr marL="685732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7pPr>
      <a:lvl8pPr marL="1028597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8pPr>
      <a:lvl9pPr marL="1371463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9pPr>
    </p:titleStyle>
    <p:bodyStyle>
      <a:lvl1pPr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269875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2pPr>
      <a:lvl3pPr marL="534988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3pPr>
      <a:lvl4pPr marL="80645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4pPr>
      <a:lvl5pPr marL="107791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5pPr>
      <a:lvl6pPr marL="1421464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6pPr>
      <a:lvl7pPr marL="1764329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7pPr>
      <a:lvl8pPr marL="2107196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8pPr>
      <a:lvl9pPr marL="2450061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7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160338"/>
            <a:ext cx="56530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875" y="1203325"/>
            <a:ext cx="8232775" cy="330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grpSp>
        <p:nvGrpSpPr>
          <p:cNvPr id="4100" name="Group 187"/>
          <p:cNvGrpSpPr>
            <a:grpSpLocks/>
          </p:cNvGrpSpPr>
          <p:nvPr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4102" name="Group 5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4119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0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1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2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3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4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5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6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7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8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9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30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31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32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33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4103" name="Group 7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4104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05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06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07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08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09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0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1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2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3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4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5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6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7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8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sp>
        <p:nvSpPr>
          <p:cNvPr id="4101" name="Line 249"/>
          <p:cNvSpPr>
            <a:spLocks noChangeShapeType="1"/>
          </p:cNvSpPr>
          <p:nvPr/>
        </p:nvSpPr>
        <p:spPr bwMode="auto">
          <a:xfrm flipH="1">
            <a:off x="515938" y="1028700"/>
            <a:ext cx="822801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73" tIns="34286" rIns="68573" bIns="34286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  <p:sldLayoutId id="2147484053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5pPr>
      <a:lvl6pPr marL="342866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6pPr>
      <a:lvl7pPr marL="685732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7pPr>
      <a:lvl8pPr marL="1028597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8pPr>
      <a:lvl9pPr marL="1371463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9pPr>
    </p:titleStyle>
    <p:bodyStyle>
      <a:lvl1pPr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269875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2pPr>
      <a:lvl3pPr marL="534988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3pPr>
      <a:lvl4pPr marL="80645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4pPr>
      <a:lvl5pPr marL="107791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5pPr>
      <a:lvl6pPr marL="1421464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6pPr>
      <a:lvl7pPr marL="1764329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7pPr>
      <a:lvl8pPr marL="2107196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8pPr>
      <a:lvl9pPr marL="2450061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7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160338"/>
            <a:ext cx="56530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</a:t>
            </a:r>
          </a:p>
        </p:txBody>
      </p:sp>
      <p:grpSp>
        <p:nvGrpSpPr>
          <p:cNvPr id="5123" name="Group 187"/>
          <p:cNvGrpSpPr>
            <a:grpSpLocks/>
          </p:cNvGrpSpPr>
          <p:nvPr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124" name="Group 5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5141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2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3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4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5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6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7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8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9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0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1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2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3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4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5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5125" name="Group 7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5126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27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28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29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0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1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2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3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4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5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6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7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8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9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0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5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342866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6pPr>
      <a:lvl7pPr marL="685732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7pPr>
      <a:lvl8pPr marL="1028597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8pPr>
      <a:lvl9pPr marL="1371463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9pPr>
    </p:titleStyle>
    <p:bodyStyle>
      <a:lvl1pPr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  <a:cs typeface="+mn-cs"/>
        </a:defRPr>
      </a:lvl1pPr>
      <a:lvl2pPr marL="269875"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n-lt"/>
        </a:defRPr>
      </a:lvl2pPr>
      <a:lvl3pPr marL="534988"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n-lt"/>
        </a:defRPr>
      </a:lvl3pPr>
      <a:lvl4pPr marL="806450"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n-lt"/>
        </a:defRPr>
      </a:lvl4pPr>
      <a:lvl5pPr marL="1077913"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n-lt"/>
        </a:defRPr>
      </a:lvl5pPr>
      <a:lvl6pPr marL="1421464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6pPr>
      <a:lvl7pPr marL="1764329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7pPr>
      <a:lvl8pPr marL="2107196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8pPr>
      <a:lvl9pPr marL="2450061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7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4AE6237A-D7AC-4329-A84E-1B113FFD419A}" type="datetimeFigureOut">
              <a:rPr lang="en-US"/>
              <a:pPr>
                <a:defRPr/>
              </a:pPr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591B3C66-7353-48DC-BD91-AE5F3656E9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2" r:id="rId1"/>
    <p:sldLayoutId id="2147484073" r:id="rId2"/>
    <p:sldLayoutId id="2147484074" r:id="rId3"/>
    <p:sldLayoutId id="2147484075" r:id="rId4"/>
    <p:sldLayoutId id="2147484076" r:id="rId5"/>
    <p:sldLayoutId id="2147484077" r:id="rId6"/>
    <p:sldLayoutId id="2147484078" r:id="rId7"/>
    <p:sldLayoutId id="2147484079" r:id="rId8"/>
    <p:sldLayoutId id="2147484080" r:id="rId9"/>
    <p:sldLayoutId id="2147484081" r:id="rId10"/>
    <p:sldLayoutId id="2147484082" r:id="rId11"/>
    <p:sldLayoutId id="2147484083" r:id="rId12"/>
    <p:sldLayoutId id="2147484084" r:id="rId13"/>
    <p:sldLayoutId id="2147484085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3.xml"/><Relationship Id="rId11" Type="http://schemas.openxmlformats.org/officeDocument/2006/relationships/image" Target="../media/image16.png"/><Relationship Id="rId5" Type="http://schemas.openxmlformats.org/officeDocument/2006/relationships/diagramColors" Target="../diagrams/colors3.xml"/><Relationship Id="rId10" Type="http://schemas.openxmlformats.org/officeDocument/2006/relationships/image" Target="../media/image15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Layout" Target="../diagrams/layout4.xml"/><Relationship Id="rId7" Type="http://schemas.openxmlformats.org/officeDocument/2006/relationships/image" Target="../media/image17.png"/><Relationship Id="rId12" Type="http://schemas.microsoft.com/office/2007/relationships/diagramDrawing" Target="../diagrams/drawing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4.xml"/><Relationship Id="rId11" Type="http://schemas.openxmlformats.org/officeDocument/2006/relationships/diagramColors" Target="../diagrams/colors5.xml"/><Relationship Id="rId5" Type="http://schemas.openxmlformats.org/officeDocument/2006/relationships/diagramColors" Target="../diagrams/colors4.xml"/><Relationship Id="rId10" Type="http://schemas.openxmlformats.org/officeDocument/2006/relationships/diagramQuickStyle" Target="../diagrams/quickStyle5.xml"/><Relationship Id="rId4" Type="http://schemas.openxmlformats.org/officeDocument/2006/relationships/diagramQuickStyle" Target="../diagrams/quickStyle4.xml"/><Relationship Id="rId9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902" y="1999574"/>
            <a:ext cx="14097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377" y="2011627"/>
            <a:ext cx="145732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3658" y="292753"/>
            <a:ext cx="6346825" cy="99695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b="1" dirty="0" smtClean="0"/>
              <a:t>RVI – V2X Board</a:t>
            </a:r>
            <a:endParaRPr lang="en-GB" b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987040" y="2759075"/>
            <a:ext cx="941862" cy="0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5286429" y="2759075"/>
            <a:ext cx="1129611" cy="0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Picture 2" descr="https://lh6.googleusercontent.com/B-LWl-8__kEiK6DKXjCrmeZTaa_GSE9Xscri8Z79sfE2peZS4QkCOzKAq8rA8A1tE58D432vOPAMBaqTd8vY-S_K374jl5pN5sFcXrgAGlIYForOl9KbOFeVXj40R9U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742" y="2298931"/>
            <a:ext cx="862469" cy="86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Rounded Rectangle 109"/>
          <p:cNvSpPr/>
          <p:nvPr/>
        </p:nvSpPr>
        <p:spPr>
          <a:xfrm>
            <a:off x="6845394" y="2699118"/>
            <a:ext cx="673964" cy="283463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>
              <a:solidFill>
                <a:schemeClr val="tx1"/>
              </a:solidFill>
            </a:endParaRPr>
          </a:p>
        </p:txBody>
      </p:sp>
      <p:cxnSp>
        <p:nvCxnSpPr>
          <p:cNvPr id="111" name="Straight Connector 110"/>
          <p:cNvCxnSpPr/>
          <p:nvPr/>
        </p:nvCxnSpPr>
        <p:spPr>
          <a:xfrm flipV="1">
            <a:off x="6939395" y="2801473"/>
            <a:ext cx="84842" cy="84655"/>
          </a:xfrm>
          <a:prstGeom prst="line">
            <a:avLst/>
          </a:prstGeom>
          <a:ln w="571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7075488" y="2801473"/>
            <a:ext cx="84842" cy="84655"/>
          </a:xfrm>
          <a:prstGeom prst="line">
            <a:avLst/>
          </a:prstGeom>
          <a:ln w="571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V="1">
            <a:off x="7211582" y="2801473"/>
            <a:ext cx="84842" cy="84655"/>
          </a:xfrm>
          <a:prstGeom prst="line">
            <a:avLst/>
          </a:prstGeom>
          <a:ln w="571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H="1">
            <a:off x="7416624" y="2837750"/>
            <a:ext cx="1" cy="21625"/>
          </a:xfrm>
          <a:prstGeom prst="line">
            <a:avLst/>
          </a:prstGeom>
          <a:ln w="571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114"/>
          <p:cNvSpPr/>
          <p:nvPr/>
        </p:nvSpPr>
        <p:spPr>
          <a:xfrm>
            <a:off x="6450604" y="2080027"/>
            <a:ext cx="1312985" cy="1354160"/>
          </a:xfrm>
          <a:prstGeom prst="ellipse">
            <a:avLst/>
          </a:prstGeom>
          <a:noFill/>
          <a:ln w="920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9120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93847" y="75924"/>
            <a:ext cx="4802188" cy="722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Technical Purpose</a:t>
            </a:r>
            <a:endParaRPr lang="en-US" sz="3600" kern="0" dirty="0"/>
          </a:p>
        </p:txBody>
      </p:sp>
      <p:graphicFrame>
        <p:nvGraphicFramePr>
          <p:cNvPr id="27" name="Diagram 26"/>
          <p:cNvGraphicFramePr/>
          <p:nvPr>
            <p:extLst>
              <p:ext uri="{D42A27DB-BD31-4B8C-83A1-F6EECF244321}">
                <p14:modId xmlns:p14="http://schemas.microsoft.com/office/powerpoint/2010/main" val="3956964008"/>
              </p:ext>
            </p:extLst>
          </p:nvPr>
        </p:nvGraphicFramePr>
        <p:xfrm>
          <a:off x="877613" y="1413640"/>
          <a:ext cx="7593725" cy="22912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38286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93847" y="75924"/>
            <a:ext cx="48021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The user's story</a:t>
            </a:r>
            <a:endParaRPr lang="en-US" sz="3600" kern="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790665420"/>
              </p:ext>
            </p:extLst>
          </p:nvPr>
        </p:nvGraphicFramePr>
        <p:xfrm>
          <a:off x="478081" y="1036709"/>
          <a:ext cx="8035298" cy="3529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63313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93847" y="75924"/>
            <a:ext cx="4802188" cy="722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Strategic Purpose</a:t>
            </a:r>
            <a:endParaRPr lang="en-US" sz="3600" kern="0" dirty="0"/>
          </a:p>
        </p:txBody>
      </p:sp>
      <p:sp>
        <p:nvSpPr>
          <p:cNvPr id="2" name="TextBox 1"/>
          <p:cNvSpPr txBox="1"/>
          <p:nvPr/>
        </p:nvSpPr>
        <p:spPr>
          <a:xfrm>
            <a:off x="1097280" y="1691640"/>
            <a:ext cx="7345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latin typeface="+mn-lt"/>
              </a:rPr>
              <a:t>Bring the creativity of the startup community to the OEMs by providing a consumer-grade development platform closely linked to the automotive eco system</a:t>
            </a:r>
            <a:endParaRPr lang="en-US" sz="2400" b="1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4190779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ounded Rectangle 72"/>
          <p:cNvSpPr/>
          <p:nvPr/>
        </p:nvSpPr>
        <p:spPr>
          <a:xfrm>
            <a:off x="3066018" y="739036"/>
            <a:ext cx="989685" cy="874881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r>
              <a:rPr lang="en-US" sz="2000" dirty="0" smtClean="0">
                <a:solidFill>
                  <a:schemeClr val="bg1"/>
                </a:solidFill>
              </a:rPr>
              <a:t>V2X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Board</a:t>
            </a:r>
          </a:p>
        </p:txBody>
      </p:sp>
      <p:sp>
        <p:nvSpPr>
          <p:cNvPr id="136" name="Rounded Rectangle 135"/>
          <p:cNvSpPr/>
          <p:nvPr/>
        </p:nvSpPr>
        <p:spPr>
          <a:xfrm>
            <a:off x="3675006" y="751105"/>
            <a:ext cx="380695" cy="359478"/>
          </a:xfrm>
          <a:prstGeom prst="roundRect">
            <a:avLst>
              <a:gd name="adj" fmla="val 2375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15960" y="49730"/>
            <a:ext cx="4802188" cy="722312"/>
          </a:xfrm>
          <a:prstGeom prst="rect">
            <a:avLst/>
          </a:prstGeom>
          <a:noFill/>
          <a:ln w="19050" cap="rnd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Overview</a:t>
            </a:r>
            <a:endParaRPr lang="en-US" sz="3600" kern="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619485693"/>
              </p:ext>
            </p:extLst>
          </p:nvPr>
        </p:nvGraphicFramePr>
        <p:xfrm>
          <a:off x="545733" y="2179320"/>
          <a:ext cx="8035298" cy="236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880" y="285457"/>
            <a:ext cx="446999" cy="446999"/>
          </a:xfrm>
          <a:prstGeom prst="rect">
            <a:avLst/>
          </a:prstGeom>
        </p:spPr>
      </p:pic>
      <p:pic>
        <p:nvPicPr>
          <p:cNvPr id="1030" name="Picture 6" descr="http://www.iconsdownload.net/icons/256/10061-hierarchical-network-ic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127" y="1253987"/>
            <a:ext cx="277660" cy="27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Oval 37"/>
          <p:cNvSpPr/>
          <p:nvPr/>
        </p:nvSpPr>
        <p:spPr>
          <a:xfrm>
            <a:off x="2351508" y="1207615"/>
            <a:ext cx="430898" cy="4308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2781300" y="1418340"/>
            <a:ext cx="284719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endCxn id="38" idx="2"/>
          </p:cNvCxnSpPr>
          <p:nvPr/>
        </p:nvCxnSpPr>
        <p:spPr>
          <a:xfrm flipV="1">
            <a:off x="2055361" y="1423064"/>
            <a:ext cx="296147" cy="72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767" y="717475"/>
            <a:ext cx="471834" cy="471834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1333027" y="1211667"/>
            <a:ext cx="817067" cy="41334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CAN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2793745" y="963809"/>
            <a:ext cx="272273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2048065" y="959785"/>
            <a:ext cx="296147" cy="72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1333027" y="751105"/>
            <a:ext cx="817066" cy="41334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GPS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4913291" y="929261"/>
            <a:ext cx="1315178" cy="51206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bIns="0" rtlCol="0" anchor="ctr"/>
          <a:lstStyle/>
          <a:p>
            <a:pPr algn="r"/>
            <a:r>
              <a:rPr lang="en-US" sz="2000" dirty="0" err="1" smtClean="0">
                <a:solidFill>
                  <a:schemeClr val="bg1"/>
                </a:solidFill>
              </a:rPr>
              <a:t>RasPi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4913291" y="929262"/>
            <a:ext cx="589316" cy="512069"/>
          </a:xfrm>
          <a:prstGeom prst="roundRect">
            <a:avLst>
              <a:gd name="adj" fmla="val 1775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RVI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DAQ</a:t>
            </a:r>
          </a:p>
        </p:txBody>
      </p:sp>
      <p:cxnSp>
        <p:nvCxnSpPr>
          <p:cNvPr id="99" name="Straight Arrow Connector 98"/>
          <p:cNvCxnSpPr>
            <a:stCxn id="157" idx="0"/>
          </p:cNvCxnSpPr>
          <p:nvPr/>
        </p:nvCxnSpPr>
        <p:spPr>
          <a:xfrm flipH="1" flipV="1">
            <a:off x="7873678" y="508957"/>
            <a:ext cx="1" cy="230079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73" idx="0"/>
          </p:cNvCxnSpPr>
          <p:nvPr/>
        </p:nvCxnSpPr>
        <p:spPr>
          <a:xfrm flipV="1">
            <a:off x="3560861" y="508957"/>
            <a:ext cx="0" cy="230079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177" y="953514"/>
            <a:ext cx="448416" cy="46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502" y="793798"/>
            <a:ext cx="189084" cy="270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" name="Rounded Rectangle 137"/>
          <p:cNvSpPr/>
          <p:nvPr/>
        </p:nvSpPr>
        <p:spPr>
          <a:xfrm>
            <a:off x="515960" y="1211667"/>
            <a:ext cx="817067" cy="41334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OBD2</a:t>
            </a:r>
          </a:p>
        </p:txBody>
      </p:sp>
      <p:cxnSp>
        <p:nvCxnSpPr>
          <p:cNvPr id="150" name="Straight Arrow Connector 149"/>
          <p:cNvCxnSpPr>
            <a:endCxn id="3082" idx="1"/>
          </p:cNvCxnSpPr>
          <p:nvPr/>
        </p:nvCxnSpPr>
        <p:spPr>
          <a:xfrm>
            <a:off x="4055702" y="1185297"/>
            <a:ext cx="215475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ounded Rectangle 156"/>
          <p:cNvSpPr/>
          <p:nvPr/>
        </p:nvSpPr>
        <p:spPr>
          <a:xfrm>
            <a:off x="7211176" y="739036"/>
            <a:ext cx="1325005" cy="90198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 Backend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Server</a:t>
            </a:r>
          </a:p>
        </p:txBody>
      </p:sp>
      <p:cxnSp>
        <p:nvCxnSpPr>
          <p:cNvPr id="165" name="Straight Arrow Connector 164"/>
          <p:cNvCxnSpPr/>
          <p:nvPr/>
        </p:nvCxnSpPr>
        <p:spPr>
          <a:xfrm>
            <a:off x="4697816" y="1181962"/>
            <a:ext cx="215475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Straight Connector 1047"/>
          <p:cNvCxnSpPr>
            <a:stCxn id="85" idx="1"/>
          </p:cNvCxnSpPr>
          <p:nvPr/>
        </p:nvCxnSpPr>
        <p:spPr>
          <a:xfrm>
            <a:off x="4913291" y="1185297"/>
            <a:ext cx="58931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endCxn id="4" idx="1"/>
          </p:cNvCxnSpPr>
          <p:nvPr/>
        </p:nvCxnSpPr>
        <p:spPr>
          <a:xfrm>
            <a:off x="3560861" y="508957"/>
            <a:ext cx="20100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6017879" y="508957"/>
            <a:ext cx="18557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ounded Rectangle 202"/>
          <p:cNvSpPr/>
          <p:nvPr/>
        </p:nvSpPr>
        <p:spPr>
          <a:xfrm>
            <a:off x="7579020" y="738316"/>
            <a:ext cx="589316" cy="256034"/>
          </a:xfrm>
          <a:prstGeom prst="roundRect">
            <a:avLst>
              <a:gd name="adj" fmla="val 1775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RVI</a:t>
            </a:r>
          </a:p>
        </p:txBody>
      </p:sp>
    </p:spTree>
    <p:extLst>
      <p:ext uri="{BB962C8B-B14F-4D97-AF65-F5344CB8AC3E}">
        <p14:creationId xmlns:p14="http://schemas.microsoft.com/office/powerpoint/2010/main" val="26310899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Diagram 42"/>
          <p:cNvGraphicFramePr/>
          <p:nvPr>
            <p:extLst>
              <p:ext uri="{D42A27DB-BD31-4B8C-83A1-F6EECF244321}">
                <p14:modId xmlns:p14="http://schemas.microsoft.com/office/powerpoint/2010/main" val="386200497"/>
              </p:ext>
            </p:extLst>
          </p:nvPr>
        </p:nvGraphicFramePr>
        <p:xfrm>
          <a:off x="646246" y="854277"/>
          <a:ext cx="2331903" cy="3575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6" y="75924"/>
            <a:ext cx="5418465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Comparing two stacks </a:t>
            </a:r>
            <a:endParaRPr lang="en-US" sz="3600" kern="0" dirty="0"/>
          </a:p>
        </p:txBody>
      </p:sp>
      <p:sp>
        <p:nvSpPr>
          <p:cNvPr id="17" name="Rounded Rectangle 16"/>
          <p:cNvSpPr/>
          <p:nvPr/>
        </p:nvSpPr>
        <p:spPr>
          <a:xfrm>
            <a:off x="3481713" y="2005222"/>
            <a:ext cx="787253" cy="29477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V2X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3228409" y="860887"/>
            <a:ext cx="1293860" cy="2068574"/>
          </a:xfrm>
          <a:prstGeom prst="roundRect">
            <a:avLst>
              <a:gd name="adj" fmla="val 11552"/>
            </a:avLst>
          </a:prstGeom>
          <a:noFill/>
          <a:ln w="1905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 smtClean="0">
              <a:solidFill>
                <a:srgbClr val="4F81BD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55411" y="887825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4F81BD"/>
                </a:solidFill>
              </a:rPr>
              <a:t>Consumer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333684" y="3794995"/>
            <a:ext cx="2495211" cy="60381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Big Data Server</a:t>
            </a:r>
          </a:p>
        </p:txBody>
      </p:sp>
      <p:cxnSp>
        <p:nvCxnSpPr>
          <p:cNvPr id="20" name="Straight Connector 19"/>
          <p:cNvCxnSpPr>
            <a:endCxn id="48" idx="2"/>
          </p:cNvCxnSpPr>
          <p:nvPr/>
        </p:nvCxnSpPr>
        <p:spPr>
          <a:xfrm flipV="1">
            <a:off x="3879288" y="3539183"/>
            <a:ext cx="650" cy="255811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3421519" y="1257157"/>
            <a:ext cx="915539" cy="27482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OBD-II</a:t>
            </a:r>
          </a:p>
        </p:txBody>
      </p:sp>
      <p:cxnSp>
        <p:nvCxnSpPr>
          <p:cNvPr id="38" name="Straight Connector 37"/>
          <p:cNvCxnSpPr>
            <a:stCxn id="32" idx="2"/>
            <a:endCxn id="17" idx="0"/>
          </p:cNvCxnSpPr>
          <p:nvPr/>
        </p:nvCxnSpPr>
        <p:spPr>
          <a:xfrm flipH="1">
            <a:off x="3875340" y="1531984"/>
            <a:ext cx="3949" cy="473238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3537010" y="1639302"/>
            <a:ext cx="731956" cy="21390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SPD=140</a:t>
            </a: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505" y="3046318"/>
            <a:ext cx="492865" cy="492865"/>
          </a:xfrm>
          <a:prstGeom prst="rect">
            <a:avLst/>
          </a:prstGeom>
        </p:spPr>
      </p:pic>
      <p:cxnSp>
        <p:nvCxnSpPr>
          <p:cNvPr id="50" name="Straight Connector 49"/>
          <p:cNvCxnSpPr>
            <a:stCxn id="48" idx="0"/>
            <a:endCxn id="27" idx="2"/>
          </p:cNvCxnSpPr>
          <p:nvPr/>
        </p:nvCxnSpPr>
        <p:spPr>
          <a:xfrm flipH="1" flipV="1">
            <a:off x="3879289" y="2860092"/>
            <a:ext cx="649" cy="18622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3647532" y="3794994"/>
            <a:ext cx="1852226" cy="26859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RVI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3485663" y="2299997"/>
            <a:ext cx="787252" cy="56009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</a:rPr>
              <a:t>RPi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4891580" y="2005224"/>
            <a:ext cx="787253" cy="29477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b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IVI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4635174" y="887826"/>
            <a:ext cx="1300061" cy="2043154"/>
          </a:xfrm>
          <a:prstGeom prst="roundRect">
            <a:avLst>
              <a:gd name="adj" fmla="val 11552"/>
            </a:avLst>
          </a:prstGeom>
          <a:noFill/>
          <a:ln w="1905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 smtClean="0">
              <a:solidFill>
                <a:srgbClr val="4F81BD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929984" y="869662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4F81BD"/>
                </a:solidFill>
              </a:rPr>
              <a:t>OEM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4831386" y="1257158"/>
            <a:ext cx="915539" cy="27482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CAN</a:t>
            </a:r>
          </a:p>
        </p:txBody>
      </p:sp>
      <p:cxnSp>
        <p:nvCxnSpPr>
          <p:cNvPr id="53" name="Straight Connector 52"/>
          <p:cNvCxnSpPr>
            <a:stCxn id="51" idx="2"/>
            <a:endCxn id="46" idx="0"/>
          </p:cNvCxnSpPr>
          <p:nvPr/>
        </p:nvCxnSpPr>
        <p:spPr>
          <a:xfrm flipH="1">
            <a:off x="5285207" y="1531985"/>
            <a:ext cx="3949" cy="473239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4946877" y="1639303"/>
            <a:ext cx="731956" cy="21390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SPD=140</a:t>
            </a:r>
          </a:p>
        </p:txBody>
      </p:sp>
      <p:cxnSp>
        <p:nvCxnSpPr>
          <p:cNvPr id="55" name="Straight Connector 54"/>
          <p:cNvCxnSpPr>
            <a:stCxn id="58" idx="0"/>
            <a:endCxn id="56" idx="2"/>
          </p:cNvCxnSpPr>
          <p:nvPr/>
        </p:nvCxnSpPr>
        <p:spPr>
          <a:xfrm flipV="1">
            <a:off x="5285206" y="2860092"/>
            <a:ext cx="1" cy="18622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4891581" y="2299998"/>
            <a:ext cx="787252" cy="56009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TCU</a:t>
            </a:r>
          </a:p>
        </p:txBody>
      </p:sp>
      <p:cxnSp>
        <p:nvCxnSpPr>
          <p:cNvPr id="57" name="Straight Connector 56"/>
          <p:cNvCxnSpPr>
            <a:endCxn id="58" idx="2"/>
          </p:cNvCxnSpPr>
          <p:nvPr/>
        </p:nvCxnSpPr>
        <p:spPr>
          <a:xfrm flipV="1">
            <a:off x="5285205" y="3539182"/>
            <a:ext cx="1" cy="255812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773" y="3046317"/>
            <a:ext cx="492865" cy="492865"/>
          </a:xfrm>
          <a:prstGeom prst="rect">
            <a:avLst/>
          </a:prstGeom>
        </p:spPr>
      </p:pic>
      <p:sp>
        <p:nvSpPr>
          <p:cNvPr id="70" name="Rounded Rectangle 69"/>
          <p:cNvSpPr/>
          <p:nvPr/>
        </p:nvSpPr>
        <p:spPr>
          <a:xfrm>
            <a:off x="3481713" y="2669537"/>
            <a:ext cx="787252" cy="18527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RVI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4891579" y="2674009"/>
            <a:ext cx="787252" cy="18527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RVI</a:t>
            </a:r>
          </a:p>
        </p:txBody>
      </p:sp>
      <p:graphicFrame>
        <p:nvGraphicFramePr>
          <p:cNvPr id="82" name="Diagram 81"/>
          <p:cNvGraphicFramePr/>
          <p:nvPr>
            <p:extLst>
              <p:ext uri="{D42A27DB-BD31-4B8C-83A1-F6EECF244321}">
                <p14:modId xmlns:p14="http://schemas.microsoft.com/office/powerpoint/2010/main" val="2300346704"/>
              </p:ext>
            </p:extLst>
          </p:nvPr>
        </p:nvGraphicFramePr>
        <p:xfrm>
          <a:off x="6193189" y="854277"/>
          <a:ext cx="2331903" cy="3544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94197151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Diagram 42"/>
          <p:cNvGraphicFramePr/>
          <p:nvPr>
            <p:extLst>
              <p:ext uri="{D42A27DB-BD31-4B8C-83A1-F6EECF244321}">
                <p14:modId xmlns:p14="http://schemas.microsoft.com/office/powerpoint/2010/main" val="1837535113"/>
              </p:ext>
            </p:extLst>
          </p:nvPr>
        </p:nvGraphicFramePr>
        <p:xfrm>
          <a:off x="1333501" y="865357"/>
          <a:ext cx="6483350" cy="3246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6" y="75924"/>
            <a:ext cx="4946449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Feature Benefits</a:t>
            </a:r>
            <a:endParaRPr 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8005718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6" y="75924"/>
            <a:ext cx="4946449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Package content</a:t>
            </a:r>
            <a:endParaRPr lang="en-US" sz="3600" kern="0" dirty="0"/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485350018"/>
              </p:ext>
            </p:extLst>
          </p:nvPr>
        </p:nvGraphicFramePr>
        <p:xfrm>
          <a:off x="1352551" y="986007"/>
          <a:ext cx="6483350" cy="3246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734910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893763" y="178022"/>
            <a:ext cx="7264400" cy="857250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Thank You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687388" y="1323975"/>
            <a:ext cx="747077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71436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+mn-lt"/>
              </a:defRPr>
            </a:lvl2pPr>
            <a:lvl3pPr marL="535727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+mn-lt"/>
              </a:defRPr>
            </a:lvl3pPr>
            <a:lvl4pPr marL="807164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+mn-lt"/>
              </a:defRPr>
            </a:lvl4pPr>
            <a:lvl5pPr marL="1078598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+mn-lt"/>
              </a:defRPr>
            </a:lvl5pPr>
            <a:lvl6pPr marL="1421464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+mn-lt"/>
              </a:defRPr>
            </a:lvl6pPr>
            <a:lvl7pPr marL="1764329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+mn-lt"/>
              </a:defRPr>
            </a:lvl7pPr>
            <a:lvl8pPr marL="2107196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+mn-lt"/>
              </a:defRPr>
            </a:lvl8pPr>
            <a:lvl9pPr marL="2450061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algn="ctr">
              <a:defRPr/>
            </a:pPr>
            <a:endParaRPr lang="en-GB" kern="0" dirty="0" smtClean="0"/>
          </a:p>
          <a:p>
            <a:pPr algn="ctr">
              <a:defRPr/>
            </a:pPr>
            <a:endParaRPr lang="en-GB" kern="0" dirty="0"/>
          </a:p>
          <a:p>
            <a:pPr algn="ctr">
              <a:defRPr/>
            </a:pPr>
            <a:r>
              <a:rPr lang="en-GB" kern="0" dirty="0" smtClean="0"/>
              <a:t>Magnus </a:t>
            </a:r>
            <a:r>
              <a:rPr lang="en-GB" kern="0" dirty="0" err="1" smtClean="0"/>
              <a:t>Feuer</a:t>
            </a:r>
            <a:r>
              <a:rPr lang="en-GB" kern="0" dirty="0" smtClean="0"/>
              <a:t/>
            </a:r>
            <a:br>
              <a:rPr lang="en-GB" kern="0" dirty="0" smtClean="0"/>
            </a:br>
            <a:r>
              <a:rPr lang="en-GB" sz="1600" kern="0" dirty="0" smtClean="0"/>
              <a:t/>
            </a:r>
            <a:br>
              <a:rPr lang="en-GB" sz="1600" kern="0" dirty="0" smtClean="0"/>
            </a:br>
            <a:r>
              <a:rPr lang="en-GB" sz="1600" kern="0" dirty="0" smtClean="0"/>
              <a:t>Lead System Architect – Open Software Initiative</a:t>
            </a:r>
            <a:endParaRPr lang="en-GB" sz="1600" kern="0" dirty="0"/>
          </a:p>
          <a:p>
            <a:pPr algn="ctr">
              <a:defRPr/>
            </a:pPr>
            <a:r>
              <a:rPr lang="en-GB" sz="1600" kern="0" dirty="0" smtClean="0"/>
              <a:t>mfeuer@jaguarlandrover.com</a:t>
            </a:r>
          </a:p>
          <a:p>
            <a:pPr algn="ctr">
              <a:defRPr/>
            </a:pPr>
            <a:r>
              <a:rPr lang="en-GB" altLang="en-US" sz="1600" kern="0" dirty="0" smtClean="0"/>
              <a:t>+1-949-294 7871</a:t>
            </a:r>
            <a:r>
              <a:rPr lang="en-GB" altLang="en-US" sz="1600" dirty="0"/>
              <a:t/>
            </a:r>
            <a:br>
              <a:rPr lang="en-GB" altLang="en-US" sz="1600" dirty="0"/>
            </a:br>
            <a:endParaRPr lang="en-GB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9614775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tAGLAMM">
  <a:themeElements>
    <a:clrScheme name="Jaguar Land Rover Core Colour Palette">
      <a:dk1>
        <a:srgbClr val="000000"/>
      </a:dk1>
      <a:lt1>
        <a:srgbClr val="FFFFFF"/>
      </a:lt1>
      <a:dk2>
        <a:srgbClr val="A7A9AC"/>
      </a:dk2>
      <a:lt2>
        <a:srgbClr val="63666A"/>
      </a:lt2>
      <a:accent1>
        <a:srgbClr val="8F993E"/>
      </a:accent1>
      <a:accent2>
        <a:srgbClr val="B6ADA5"/>
      </a:accent2>
      <a:accent3>
        <a:srgbClr val="D7D7D7"/>
      </a:accent3>
      <a:accent4>
        <a:srgbClr val="ACACAC"/>
      </a:accent4>
      <a:accent5>
        <a:srgbClr val="7D7D7D"/>
      </a:accent5>
      <a:accent6>
        <a:srgbClr val="464646"/>
      </a:accent6>
      <a:hlink>
        <a:srgbClr val="A7A9AC"/>
      </a:hlink>
      <a:folHlink>
        <a:srgbClr val="63666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464646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3A3A3A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000000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ogo Only">
  <a:themeElements>
    <a:clrScheme name="Jaguar Land Rover Core Colour Palette">
      <a:dk1>
        <a:srgbClr val="000000"/>
      </a:dk1>
      <a:lt1>
        <a:srgbClr val="FFFFFF"/>
      </a:lt1>
      <a:dk2>
        <a:srgbClr val="A7A9AC"/>
      </a:dk2>
      <a:lt2>
        <a:srgbClr val="63666A"/>
      </a:lt2>
      <a:accent1>
        <a:srgbClr val="8F993E"/>
      </a:accent1>
      <a:accent2>
        <a:srgbClr val="B6ADA5"/>
      </a:accent2>
      <a:accent3>
        <a:srgbClr val="D7D7D7"/>
      </a:accent3>
      <a:accent4>
        <a:srgbClr val="ACACAC"/>
      </a:accent4>
      <a:accent5>
        <a:srgbClr val="7D7D7D"/>
      </a:accent5>
      <a:accent6>
        <a:srgbClr val="464646"/>
      </a:accent6>
      <a:hlink>
        <a:srgbClr val="A7A9AC"/>
      </a:hlink>
      <a:folHlink>
        <a:srgbClr val="63666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464646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3A3A3A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000000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ogo Removed">
  <a:themeElements>
    <a:clrScheme name="Jaguar Land Rover Core Colour Palette">
      <a:dk1>
        <a:srgbClr val="000000"/>
      </a:dk1>
      <a:lt1>
        <a:srgbClr val="FFFFFF"/>
      </a:lt1>
      <a:dk2>
        <a:srgbClr val="A7A9AC"/>
      </a:dk2>
      <a:lt2>
        <a:srgbClr val="63666A"/>
      </a:lt2>
      <a:accent1>
        <a:srgbClr val="8F993E"/>
      </a:accent1>
      <a:accent2>
        <a:srgbClr val="B6ADA5"/>
      </a:accent2>
      <a:accent3>
        <a:srgbClr val="D7D7D7"/>
      </a:accent3>
      <a:accent4>
        <a:srgbClr val="ACACAC"/>
      </a:accent4>
      <a:accent5>
        <a:srgbClr val="7D7D7D"/>
      </a:accent5>
      <a:accent6>
        <a:srgbClr val="464646"/>
      </a:accent6>
      <a:hlink>
        <a:srgbClr val="A7A9AC"/>
      </a:hlink>
      <a:folHlink>
        <a:srgbClr val="63666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464646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3A3A3A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000000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ogo &amp; Page Number Removed">
  <a:themeElements>
    <a:clrScheme name="Jaguar Land Rover Core Colour Palette">
      <a:dk1>
        <a:srgbClr val="000000"/>
      </a:dk1>
      <a:lt1>
        <a:srgbClr val="FFFFFF"/>
      </a:lt1>
      <a:dk2>
        <a:srgbClr val="A7A9AC"/>
      </a:dk2>
      <a:lt2>
        <a:srgbClr val="63666A"/>
      </a:lt2>
      <a:accent1>
        <a:srgbClr val="8F993E"/>
      </a:accent1>
      <a:accent2>
        <a:srgbClr val="B6ADA5"/>
      </a:accent2>
      <a:accent3>
        <a:srgbClr val="D7D7D7"/>
      </a:accent3>
      <a:accent4>
        <a:srgbClr val="ACACAC"/>
      </a:accent4>
      <a:accent5>
        <a:srgbClr val="7D7D7D"/>
      </a:accent5>
      <a:accent6>
        <a:srgbClr val="464646"/>
      </a:accent6>
      <a:hlink>
        <a:srgbClr val="A7A9AC"/>
      </a:hlink>
      <a:folHlink>
        <a:srgbClr val="63666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464646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3A3A3A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000000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Use With Video">
  <a:themeElements>
    <a:clrScheme name="Jaguar Land Rover Core Colour Palette">
      <a:dk1>
        <a:srgbClr val="000000"/>
      </a:dk1>
      <a:lt1>
        <a:srgbClr val="FFFFFF"/>
      </a:lt1>
      <a:dk2>
        <a:srgbClr val="A7A9AC"/>
      </a:dk2>
      <a:lt2>
        <a:srgbClr val="63666A"/>
      </a:lt2>
      <a:accent1>
        <a:srgbClr val="8F993E"/>
      </a:accent1>
      <a:accent2>
        <a:srgbClr val="B6ADA5"/>
      </a:accent2>
      <a:accent3>
        <a:srgbClr val="D7D7D7"/>
      </a:accent3>
      <a:accent4>
        <a:srgbClr val="ACACAC"/>
      </a:accent4>
      <a:accent5>
        <a:srgbClr val="7D7D7D"/>
      </a:accent5>
      <a:accent6>
        <a:srgbClr val="464646"/>
      </a:accent6>
      <a:hlink>
        <a:srgbClr val="A7A9AC"/>
      </a:hlink>
      <a:folHlink>
        <a:srgbClr val="63666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464646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3A3A3A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000000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6350">
          <a:solidFill>
            <a:schemeClr val="tx1"/>
          </a:solidFill>
        </a:ln>
      </a:spPr>
      <a:bodyPr rtlCol="0" anchor="ctr"/>
      <a:lstStyle>
        <a:defPPr algn="ctr">
          <a:defRPr sz="8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>
            <a:latin typeface="+mn-lt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0A30DDCC3B044AB0DD05419F32AF07" ma:contentTypeVersion="0" ma:contentTypeDescription="Create a new document." ma:contentTypeScope="" ma:versionID="c796420ab46c721f3d9f54c927237ff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A767AAE-5D94-4BE3-A8F5-4E0143AA02EC}">
  <ds:schemaRefs>
    <ds:schemaRef ds:uri="http://purl.org/dc/dcmitype/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0495DA5-DF89-4E06-BA8E-B42FD9C0B2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E04E63C-B728-465E-981E-EA4A59ADE12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MattAGLAMM</Template>
  <TotalTime>2301</TotalTime>
  <Words>394</Words>
  <Application>Microsoft Office PowerPoint</Application>
  <PresentationFormat>On-screen Show (16:9)</PresentationFormat>
  <Paragraphs>83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MattAGLAMM</vt:lpstr>
      <vt:lpstr>Logo Only</vt:lpstr>
      <vt:lpstr>Logo Removed</vt:lpstr>
      <vt:lpstr>Logo &amp; Page Number Removed</vt:lpstr>
      <vt:lpstr>Use With Video</vt:lpstr>
      <vt:lpstr>Office Theme</vt:lpstr>
      <vt:lpstr>RVI – V2X 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SOTA Software Over The Air</dc:title>
  <dc:creator>Windows User</dc:creator>
  <cp:lastModifiedBy>Windows User</cp:lastModifiedBy>
  <cp:revision>64</cp:revision>
  <cp:lastPrinted>2012-07-03T14:13:11Z</cp:lastPrinted>
  <dcterms:created xsi:type="dcterms:W3CDTF">2015-08-05T20:22:52Z</dcterms:created>
  <dcterms:modified xsi:type="dcterms:W3CDTF">2015-10-16T19:59:13Z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0x010100140A30DDCC3B044AB0DD05419F32AF07</vt:lpwstr>
  </property>
</Properties>
</file>