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0789" autoAdjust="0"/>
  </p:normalViewPr>
  <p:slideViewPr>
    <p:cSldViewPr snapToGrid="0">
      <p:cViewPr varScale="1">
        <p:scale>
          <a:sx n="75" d="100"/>
          <a:sy n="75" d="100"/>
        </p:scale>
        <p:origin x="-30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482" y="-91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pPr rtl="0"/>
              <a:t>21/09/2022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  <p:sp>
        <p:nvSpPr>
          <p:cNvPr id="5837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146263-0B0F-4F91-A4EA-B0C2051C7779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23A378CE-CE47-4583-9AAF-C752E8AFAB0E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61CAF-4A19-4F99-9524-16F8C4DEA6BE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853D91-CDCF-4761-BE04-54639D69BA26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609A7-D2F1-4F44-8138-52C3E7106233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89446-C636-4DA4-B9FE-71D0C9223332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7BB6D-93B8-47D1-B007-3C92B49663DF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w Cen MT Condense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Tw Cen MT Condensed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83D9A-F4C9-4DCB-975B-0A67832EE943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7D53E-39B7-44F1-BECB-C983237D1A18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FE54A-DF9A-4399-817B-E1E2F68F4161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A04FB-25B1-47EE-B137-B5BC615BE96E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A786E-8977-4FE8-AEE1-B77CF0ABF6DE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F413579-FF10-450F-B751-6947F25299BB}" type="datetime1">
              <a:rPr lang="it-IT" noProof="0" smtClean="0"/>
              <a:pPr rtl="0"/>
              <a:t>21/09/2022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 noProof="0" smtClean="0"/>
              <a:t>©2017 Maggioli spa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Tw Cen MT Condensed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Tw Cen MT Condensed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w Cen MT Condensed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w Cen MT Condensed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w Cen MT Condensed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work: </a:t>
            </a:r>
            <a:r>
              <a:rPr lang="it-IT" dirty="0" err="1" smtClean="0"/>
              <a:t>types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projects</a:t>
            </a:r>
            <a:r>
              <a:rPr lang="it-IT" dirty="0" smtClean="0"/>
              <a:t> and </a:t>
            </a:r>
            <a:r>
              <a:rPr lang="it-IT" dirty="0" err="1" smtClean="0"/>
              <a:t>constraints</a:t>
            </a:r>
            <a:endParaRPr lang="it-IT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1023936" y="2286000"/>
          <a:ext cx="1010498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50"/>
                <a:gridCol w="3506874"/>
                <a:gridCol w="4029389"/>
                <a:gridCol w="137196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Topic: </a:t>
                      </a:r>
                      <a:r>
                        <a:rPr lang="en-US" sz="1200" i="1" dirty="0" smtClean="0"/>
                        <a:t>PNRR: what opportunities for Calabria and the South of Italy?</a:t>
                      </a:r>
                      <a:endParaRPr lang="it-IT" sz="12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i="1" dirty="0" err="1" smtClean="0"/>
                        <a:t>Example</a:t>
                      </a:r>
                      <a:r>
                        <a:rPr lang="it-IT" sz="1200" b="1" i="1" baseline="0" dirty="0" smtClean="0"/>
                        <a:t> </a:t>
                      </a:r>
                      <a:r>
                        <a:rPr lang="it-IT" sz="1200" b="1" i="1" baseline="0" dirty="0" err="1" smtClean="0"/>
                        <a:t>t</a:t>
                      </a:r>
                      <a:r>
                        <a:rPr lang="it-IT" sz="1200" b="1" i="1" dirty="0" err="1" smtClean="0"/>
                        <a:t>ype</a:t>
                      </a:r>
                      <a:r>
                        <a:rPr lang="it-IT" sz="1200" b="1" i="1" baseline="0" dirty="0" smtClean="0"/>
                        <a:t> </a:t>
                      </a:r>
                      <a:r>
                        <a:rPr lang="it-IT" sz="1200" b="1" i="1" baseline="0" dirty="0" err="1" smtClean="0"/>
                        <a:t>of</a:t>
                      </a:r>
                      <a:r>
                        <a:rPr lang="it-IT" sz="1200" b="1" i="1" baseline="0" dirty="0" smtClean="0"/>
                        <a:t> project</a:t>
                      </a:r>
                      <a:endParaRPr lang="it-IT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1" i="1" dirty="0" err="1" smtClean="0"/>
                        <a:t>Description</a:t>
                      </a:r>
                      <a:endParaRPr lang="it-IT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1" i="1" dirty="0" err="1" smtClean="0"/>
                        <a:t>Constraints</a:t>
                      </a:r>
                      <a:endParaRPr lang="it-IT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1" i="1" dirty="0" err="1" smtClean="0"/>
                        <a:t>Goals</a:t>
                      </a:r>
                      <a:endParaRPr lang="it-IT" sz="12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Building,</a:t>
                      </a:r>
                      <a:r>
                        <a:rPr lang="it-IT" sz="1200" b="1" baseline="0" dirty="0" smtClean="0"/>
                        <a:t> </a:t>
                      </a:r>
                      <a:r>
                        <a:rPr lang="it-IT" sz="1200" b="1" dirty="0" err="1" smtClean="0"/>
                        <a:t>construction</a:t>
                      </a:r>
                      <a:r>
                        <a:rPr lang="it-IT" sz="1200" b="1" dirty="0" smtClean="0"/>
                        <a:t> and public </a:t>
                      </a:r>
                      <a:r>
                        <a:rPr lang="it-IT" sz="1200" b="1" dirty="0" err="1" smtClean="0"/>
                        <a:t>works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You</a:t>
                      </a:r>
                      <a:r>
                        <a:rPr lang="it-IT" sz="1200" dirty="0" smtClean="0"/>
                        <a:t> are the PM in a medium </a:t>
                      </a:r>
                      <a:r>
                        <a:rPr lang="it-IT" sz="1200" dirty="0" err="1" smtClean="0"/>
                        <a:t>sized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baseline="0" dirty="0" smtClean="0"/>
                        <a:t>building and </a:t>
                      </a:r>
                      <a:r>
                        <a:rPr lang="it-IT" sz="1200" baseline="0" dirty="0" err="1" smtClean="0"/>
                        <a:t>construction</a:t>
                      </a:r>
                      <a:r>
                        <a:rPr lang="it-IT" sz="1200" baseline="0" dirty="0" smtClean="0"/>
                        <a:t> company. </a:t>
                      </a:r>
                      <a:r>
                        <a:rPr lang="it-IT" sz="1200" baseline="0" dirty="0" err="1" smtClean="0"/>
                        <a:t>You</a:t>
                      </a:r>
                      <a:r>
                        <a:rPr lang="it-IT" sz="1200" baseline="0" dirty="0" smtClean="0"/>
                        <a:t> are in </a:t>
                      </a:r>
                      <a:r>
                        <a:rPr lang="it-IT" sz="1200" baseline="0" dirty="0" err="1" smtClean="0"/>
                        <a:t>charge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a project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your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choice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commissioned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by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either</a:t>
                      </a:r>
                      <a:r>
                        <a:rPr lang="it-IT" sz="1200" baseline="0" dirty="0" smtClean="0"/>
                        <a:t> a private citizen (e.g. private house) or </a:t>
                      </a:r>
                      <a:r>
                        <a:rPr lang="it-IT" sz="1200" baseline="0" dirty="0" err="1" smtClean="0"/>
                        <a:t>an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organization</a:t>
                      </a:r>
                      <a:r>
                        <a:rPr lang="it-IT" sz="1200" baseline="0" dirty="0" smtClean="0"/>
                        <a:t> (e.g. </a:t>
                      </a:r>
                      <a:r>
                        <a:rPr lang="it-IT" sz="1200" baseline="0" dirty="0" err="1" smtClean="0"/>
                        <a:t>storage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facility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for</a:t>
                      </a:r>
                      <a:r>
                        <a:rPr lang="it-IT" sz="1200" baseline="0" dirty="0" smtClean="0"/>
                        <a:t> a company, public garden </a:t>
                      </a:r>
                      <a:r>
                        <a:rPr lang="it-IT" sz="1200" baseline="0" dirty="0" err="1" smtClean="0"/>
                        <a:t>for</a:t>
                      </a:r>
                      <a:r>
                        <a:rPr lang="it-IT" sz="1200" baseline="0" dirty="0" smtClean="0"/>
                        <a:t> a </a:t>
                      </a:r>
                      <a:r>
                        <a:rPr lang="it-IT" sz="1200" baseline="0" dirty="0" err="1" smtClean="0"/>
                        <a:t>municipality</a:t>
                      </a:r>
                      <a:r>
                        <a:rPr lang="it-IT" sz="1200" baseline="0" dirty="0" smtClean="0"/>
                        <a:t>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dirty="0" err="1" smtClean="0"/>
                        <a:t>Your</a:t>
                      </a:r>
                      <a:r>
                        <a:rPr lang="it-IT" sz="1200" dirty="0" smtClean="0"/>
                        <a:t> project team can </a:t>
                      </a:r>
                      <a:r>
                        <a:rPr lang="it-IT" sz="1200" dirty="0" err="1" smtClean="0"/>
                        <a:t>have</a:t>
                      </a:r>
                      <a:r>
                        <a:rPr lang="it-IT" sz="1200" dirty="0" smtClean="0"/>
                        <a:t> up </a:t>
                      </a:r>
                      <a:r>
                        <a:rPr lang="it-IT" sz="1200" dirty="0" err="1" smtClean="0"/>
                        <a:t>to</a:t>
                      </a:r>
                      <a:r>
                        <a:rPr lang="it-IT" sz="1200" dirty="0" smtClean="0"/>
                        <a:t> 10 people (PM </a:t>
                      </a:r>
                      <a:r>
                        <a:rPr lang="it-IT" sz="1200" dirty="0" err="1" smtClean="0"/>
                        <a:t>included</a:t>
                      </a:r>
                      <a:r>
                        <a:rPr lang="it-IT" sz="1200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dirty="0" smtClean="0"/>
                        <a:t>The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customer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has</a:t>
                      </a:r>
                      <a:r>
                        <a:rPr lang="it-IT" sz="1200" baseline="0" dirty="0" smtClean="0"/>
                        <a:t> a budget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250.000 euro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baseline="0" dirty="0" smtClean="0"/>
                        <a:t> 1/3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the staff </a:t>
                      </a:r>
                      <a:r>
                        <a:rPr lang="it-IT" sz="1200" baseline="0" dirty="0" err="1" smtClean="0"/>
                        <a:t>will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be</a:t>
                      </a:r>
                      <a:r>
                        <a:rPr lang="it-IT" sz="1200" baseline="0" dirty="0" smtClean="0"/>
                        <a:t> senior (</a:t>
                      </a:r>
                      <a:r>
                        <a:rPr lang="it-IT" sz="1200" baseline="0" dirty="0" err="1" smtClean="0"/>
                        <a:t>gross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annual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salary</a:t>
                      </a:r>
                      <a:r>
                        <a:rPr lang="it-IT" sz="1200" baseline="0" dirty="0" smtClean="0"/>
                        <a:t> 40.000 euro) and 2/3 </a:t>
                      </a:r>
                      <a:r>
                        <a:rPr lang="it-IT" sz="1200" baseline="0" dirty="0" err="1" smtClean="0"/>
                        <a:t>will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be</a:t>
                      </a:r>
                      <a:r>
                        <a:rPr lang="it-IT" sz="1200" baseline="0" dirty="0" smtClean="0"/>
                        <a:t> junior (</a:t>
                      </a:r>
                      <a:r>
                        <a:rPr lang="it-IT" sz="1200" baseline="0" dirty="0" err="1" smtClean="0"/>
                        <a:t>gross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annual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salary</a:t>
                      </a:r>
                      <a:r>
                        <a:rPr lang="it-IT" sz="1200" baseline="0" dirty="0" smtClean="0"/>
                        <a:t> 30.000 euro)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baseline="0" dirty="0" err="1" smtClean="0"/>
                        <a:t>All</a:t>
                      </a:r>
                      <a:r>
                        <a:rPr lang="it-IT" sz="1200" baseline="0" dirty="0" smtClean="0"/>
                        <a:t> the staff </a:t>
                      </a:r>
                      <a:r>
                        <a:rPr lang="it-IT" sz="1200" baseline="0" dirty="0" err="1" smtClean="0"/>
                        <a:t>involved</a:t>
                      </a:r>
                      <a:r>
                        <a:rPr lang="it-IT" sz="1200" baseline="0" dirty="0" smtClean="0"/>
                        <a:t> are 80% </a:t>
                      </a:r>
                      <a:r>
                        <a:rPr lang="it-IT" sz="1200" baseline="0" dirty="0" err="1" smtClean="0"/>
                        <a:t>saturated</a:t>
                      </a:r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 smtClean="0"/>
                        <a:t>Goals</a:t>
                      </a:r>
                      <a:r>
                        <a:rPr lang="it-IT" sz="1200" dirty="0" smtClean="0"/>
                        <a:t> and </a:t>
                      </a:r>
                      <a:r>
                        <a:rPr lang="it-IT" sz="1200" dirty="0" err="1" smtClean="0"/>
                        <a:t>approval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results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will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subject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to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negotiation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with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your</a:t>
                      </a:r>
                      <a:r>
                        <a:rPr lang="it-IT" sz="1200" baseline="0" dirty="0" smtClean="0"/>
                        <a:t> sponsor or client (</a:t>
                      </a:r>
                      <a:r>
                        <a:rPr lang="it-IT" sz="1200" baseline="0" dirty="0" err="1" smtClean="0"/>
                        <a:t>interpreted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by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your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teacher</a:t>
                      </a:r>
                      <a:r>
                        <a:rPr lang="it-IT" sz="1200" baseline="0" dirty="0" smtClean="0"/>
                        <a:t>)</a:t>
                      </a:r>
                      <a:endParaRPr lang="it-IT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Web </a:t>
                      </a:r>
                      <a:r>
                        <a:rPr lang="it-IT" sz="1200" b="1" dirty="0" err="1" smtClean="0"/>
                        <a:t>portal</a:t>
                      </a:r>
                      <a:r>
                        <a:rPr lang="it-IT" sz="1200" b="1" dirty="0" smtClean="0"/>
                        <a:t> or</a:t>
                      </a:r>
                      <a:r>
                        <a:rPr lang="it-IT" sz="1200" b="1" baseline="0" dirty="0" smtClean="0"/>
                        <a:t> </a:t>
                      </a:r>
                      <a:r>
                        <a:rPr lang="it-IT" sz="1200" b="1" baseline="0" dirty="0" err="1" smtClean="0"/>
                        <a:t>other</a:t>
                      </a:r>
                      <a:r>
                        <a:rPr lang="it-IT" sz="1200" b="1" baseline="0" dirty="0" smtClean="0"/>
                        <a:t> business software 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 smtClean="0"/>
                        <a:t>You</a:t>
                      </a:r>
                      <a:r>
                        <a:rPr lang="it-IT" sz="1200" dirty="0" smtClean="0"/>
                        <a:t> are the PM in a medium </a:t>
                      </a:r>
                      <a:r>
                        <a:rPr lang="it-IT" sz="1200" dirty="0" err="1" smtClean="0"/>
                        <a:t>sized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baseline="0" dirty="0" smtClean="0"/>
                        <a:t>software company. </a:t>
                      </a:r>
                      <a:r>
                        <a:rPr lang="it-IT" sz="1200" baseline="0" dirty="0" err="1" smtClean="0"/>
                        <a:t>You</a:t>
                      </a:r>
                      <a:r>
                        <a:rPr lang="it-IT" sz="1200" baseline="0" dirty="0" smtClean="0"/>
                        <a:t> are in </a:t>
                      </a:r>
                      <a:r>
                        <a:rPr lang="it-IT" sz="1200" baseline="0" dirty="0" err="1" smtClean="0"/>
                        <a:t>charge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a project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your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choice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commissioned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by</a:t>
                      </a:r>
                      <a:r>
                        <a:rPr lang="it-IT" sz="1200" baseline="0" dirty="0" smtClean="0"/>
                        <a:t> a private or public </a:t>
                      </a:r>
                      <a:r>
                        <a:rPr lang="it-IT" sz="1200" baseline="0" dirty="0" err="1" smtClean="0"/>
                        <a:t>organization</a:t>
                      </a:r>
                      <a:r>
                        <a:rPr lang="it-IT" sz="1200" baseline="0" dirty="0" smtClean="0"/>
                        <a:t> (e.g. corporate web </a:t>
                      </a:r>
                      <a:r>
                        <a:rPr lang="it-IT" sz="1200" baseline="0" dirty="0" err="1" smtClean="0"/>
                        <a:t>portal</a:t>
                      </a:r>
                      <a:r>
                        <a:rPr lang="it-IT" sz="1200" baseline="0" dirty="0" smtClean="0"/>
                        <a:t>, e-commerce </a:t>
                      </a:r>
                      <a:r>
                        <a:rPr lang="it-IT" sz="1200" baseline="0" dirty="0" err="1" smtClean="0"/>
                        <a:t>application</a:t>
                      </a:r>
                      <a:r>
                        <a:rPr lang="it-IT" sz="1200" baseline="0" dirty="0" smtClean="0"/>
                        <a:t>)</a:t>
                      </a: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dirty="0" err="1" smtClean="0"/>
                        <a:t>Your</a:t>
                      </a:r>
                      <a:r>
                        <a:rPr lang="it-IT" sz="1200" dirty="0" smtClean="0"/>
                        <a:t> project team can </a:t>
                      </a:r>
                      <a:r>
                        <a:rPr lang="it-IT" sz="1200" dirty="0" err="1" smtClean="0"/>
                        <a:t>have</a:t>
                      </a:r>
                      <a:r>
                        <a:rPr lang="it-IT" sz="1200" dirty="0" smtClean="0"/>
                        <a:t> up </a:t>
                      </a:r>
                      <a:r>
                        <a:rPr lang="it-IT" sz="1200" dirty="0" err="1" smtClean="0"/>
                        <a:t>to</a:t>
                      </a:r>
                      <a:r>
                        <a:rPr lang="it-IT" sz="1200" dirty="0" smtClean="0"/>
                        <a:t> 5 people (PM </a:t>
                      </a:r>
                      <a:r>
                        <a:rPr lang="it-IT" sz="1200" dirty="0" err="1" smtClean="0"/>
                        <a:t>included</a:t>
                      </a:r>
                      <a:r>
                        <a:rPr lang="it-IT" sz="1200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dirty="0" smtClean="0"/>
                        <a:t>The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customer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has</a:t>
                      </a:r>
                      <a:r>
                        <a:rPr lang="it-IT" sz="1200" baseline="0" dirty="0" smtClean="0"/>
                        <a:t> a budget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50.000 euro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baseline="0" dirty="0" smtClean="0"/>
                        <a:t> 1/3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the staff </a:t>
                      </a:r>
                      <a:r>
                        <a:rPr lang="it-IT" sz="1200" baseline="0" dirty="0" err="1" smtClean="0"/>
                        <a:t>will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be</a:t>
                      </a:r>
                      <a:r>
                        <a:rPr lang="it-IT" sz="1200" baseline="0" dirty="0" smtClean="0"/>
                        <a:t> senior (</a:t>
                      </a:r>
                      <a:r>
                        <a:rPr lang="it-IT" sz="1200" baseline="0" dirty="0" err="1" smtClean="0"/>
                        <a:t>gross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annual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salary</a:t>
                      </a:r>
                      <a:r>
                        <a:rPr lang="it-IT" sz="1200" baseline="0" dirty="0" smtClean="0"/>
                        <a:t> 40.000 euro) and 2/3 </a:t>
                      </a:r>
                      <a:r>
                        <a:rPr lang="it-IT" sz="1200" baseline="0" dirty="0" err="1" smtClean="0"/>
                        <a:t>will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be</a:t>
                      </a:r>
                      <a:r>
                        <a:rPr lang="it-IT" sz="1200" baseline="0" dirty="0" smtClean="0"/>
                        <a:t> junior (</a:t>
                      </a:r>
                      <a:r>
                        <a:rPr lang="it-IT" sz="1200" baseline="0" dirty="0" err="1" smtClean="0"/>
                        <a:t>gross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annual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salary</a:t>
                      </a:r>
                      <a:r>
                        <a:rPr lang="it-IT" sz="1200" baseline="0" dirty="0" smtClean="0"/>
                        <a:t> 30.000 euro)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baseline="0" dirty="0" err="1" smtClean="0"/>
                        <a:t>All</a:t>
                      </a:r>
                      <a:r>
                        <a:rPr lang="it-IT" sz="1200" baseline="0" dirty="0" smtClean="0"/>
                        <a:t> the staff </a:t>
                      </a:r>
                      <a:r>
                        <a:rPr lang="it-IT" sz="1200" baseline="0" dirty="0" err="1" smtClean="0"/>
                        <a:t>involved</a:t>
                      </a:r>
                      <a:r>
                        <a:rPr lang="it-IT" sz="1200" baseline="0" dirty="0" smtClean="0"/>
                        <a:t> are 80% </a:t>
                      </a:r>
                      <a:r>
                        <a:rPr lang="it-IT" sz="1200" baseline="0" dirty="0" err="1" smtClean="0"/>
                        <a:t>saturated</a:t>
                      </a:r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it-I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Prototype</a:t>
                      </a:r>
                      <a:r>
                        <a:rPr lang="it-IT" sz="1200" b="1" baseline="0" dirty="0" smtClean="0"/>
                        <a:t>  </a:t>
                      </a:r>
                      <a:r>
                        <a:rPr lang="it-IT" sz="1200" b="1" baseline="0" dirty="0" err="1" smtClean="0"/>
                        <a:t>for</a:t>
                      </a:r>
                      <a:r>
                        <a:rPr lang="it-IT" sz="1200" b="1" baseline="0" dirty="0" smtClean="0"/>
                        <a:t> </a:t>
                      </a:r>
                      <a:r>
                        <a:rPr lang="it-IT" sz="1200" b="1" baseline="0" dirty="0" err="1" smtClean="0"/>
                        <a:t>new</a:t>
                      </a:r>
                      <a:r>
                        <a:rPr lang="it-IT" sz="1200" b="1" baseline="0" dirty="0" smtClean="0"/>
                        <a:t> </a:t>
                      </a:r>
                      <a:r>
                        <a:rPr lang="it-IT" sz="1200" b="1" baseline="0" dirty="0" err="1" smtClean="0"/>
                        <a:t>product</a:t>
                      </a:r>
                      <a:r>
                        <a:rPr lang="it-IT" sz="1200" b="1" baseline="0" dirty="0" smtClean="0"/>
                        <a:t> </a:t>
                      </a:r>
                      <a:r>
                        <a:rPr lang="it-IT" sz="1200" b="1" baseline="0" dirty="0" err="1" smtClean="0"/>
                        <a:t>development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 smtClean="0"/>
                        <a:t>You</a:t>
                      </a:r>
                      <a:r>
                        <a:rPr lang="it-IT" sz="1200" dirty="0" smtClean="0"/>
                        <a:t> are the PM in a </a:t>
                      </a:r>
                      <a:r>
                        <a:rPr lang="it-IT" sz="1200" dirty="0" err="1" smtClean="0"/>
                        <a:t>large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b="1" dirty="0" smtClean="0"/>
                        <a:t>manufacturing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baseline="0" dirty="0" smtClean="0"/>
                        <a:t>company. </a:t>
                      </a:r>
                      <a:r>
                        <a:rPr lang="it-IT" sz="1200" baseline="0" dirty="0" err="1" smtClean="0"/>
                        <a:t>You</a:t>
                      </a:r>
                      <a:r>
                        <a:rPr lang="it-IT" sz="1200" baseline="0" dirty="0" smtClean="0"/>
                        <a:t> are in </a:t>
                      </a:r>
                      <a:r>
                        <a:rPr lang="it-IT" sz="1200" baseline="0" dirty="0" err="1" smtClean="0"/>
                        <a:t>charge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a project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your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choice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commissioned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by</a:t>
                      </a:r>
                      <a:r>
                        <a:rPr lang="it-IT" sz="1200" baseline="0" dirty="0" smtClean="0"/>
                        <a:t> a business </a:t>
                      </a:r>
                      <a:r>
                        <a:rPr lang="it-IT" sz="1200" baseline="0" dirty="0" err="1" smtClean="0"/>
                        <a:t>unit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that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wants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to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develop</a:t>
                      </a:r>
                      <a:r>
                        <a:rPr lang="it-IT" sz="1200" baseline="0" dirty="0" smtClean="0"/>
                        <a:t> a </a:t>
                      </a:r>
                      <a:r>
                        <a:rPr lang="it-IT" sz="1200" baseline="0" dirty="0" err="1" smtClean="0"/>
                        <a:t>new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product</a:t>
                      </a:r>
                      <a:r>
                        <a:rPr lang="it-IT" sz="1200" baseline="0" dirty="0" smtClean="0"/>
                        <a:t> (e.g. self </a:t>
                      </a:r>
                      <a:r>
                        <a:rPr lang="it-IT" sz="1200" baseline="0" dirty="0" err="1" smtClean="0"/>
                        <a:t>sanitizing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device</a:t>
                      </a:r>
                      <a:r>
                        <a:rPr lang="it-IT" sz="1200" baseline="0" dirty="0" smtClean="0"/>
                        <a:t>). The project goal </a:t>
                      </a:r>
                      <a:r>
                        <a:rPr lang="it-IT" sz="1200" baseline="0" dirty="0" err="1" smtClean="0"/>
                        <a:t>is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to</a:t>
                      </a:r>
                      <a:r>
                        <a:rPr lang="it-IT" sz="1200" baseline="0" dirty="0" smtClean="0"/>
                        <a:t> prove the </a:t>
                      </a:r>
                      <a:r>
                        <a:rPr lang="it-IT" sz="1200" baseline="0" dirty="0" err="1" smtClean="0"/>
                        <a:t>technical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feasibility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the </a:t>
                      </a:r>
                      <a:r>
                        <a:rPr lang="it-IT" sz="1200" baseline="0" dirty="0" err="1" smtClean="0"/>
                        <a:t>solution</a:t>
                      </a:r>
                      <a:r>
                        <a:rPr lang="it-IT" sz="1200" baseline="0" dirty="0" smtClean="0"/>
                        <a:t> (</a:t>
                      </a:r>
                      <a:r>
                        <a:rPr lang="it-IT" sz="1200" baseline="0" dirty="0" err="1" smtClean="0"/>
                        <a:t>Proof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Concept</a:t>
                      </a:r>
                      <a:r>
                        <a:rPr lang="it-IT" sz="1200" baseline="0" dirty="0" smtClean="0"/>
                        <a:t>).</a:t>
                      </a: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dirty="0" err="1" smtClean="0"/>
                        <a:t>Your</a:t>
                      </a:r>
                      <a:r>
                        <a:rPr lang="it-IT" sz="1200" dirty="0" smtClean="0"/>
                        <a:t> project team can </a:t>
                      </a:r>
                      <a:r>
                        <a:rPr lang="it-IT" sz="1200" dirty="0" err="1" smtClean="0"/>
                        <a:t>have</a:t>
                      </a:r>
                      <a:r>
                        <a:rPr lang="it-IT" sz="1200" dirty="0" smtClean="0"/>
                        <a:t> up </a:t>
                      </a:r>
                      <a:r>
                        <a:rPr lang="it-IT" sz="1200" dirty="0" err="1" smtClean="0"/>
                        <a:t>to</a:t>
                      </a:r>
                      <a:r>
                        <a:rPr lang="it-IT" sz="1200" dirty="0" smtClean="0"/>
                        <a:t> 10 people (PM </a:t>
                      </a:r>
                      <a:r>
                        <a:rPr lang="it-IT" sz="1200" dirty="0" err="1" smtClean="0"/>
                        <a:t>included</a:t>
                      </a:r>
                      <a:r>
                        <a:rPr lang="it-IT" sz="1200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dirty="0" err="1" smtClean="0"/>
                        <a:t>You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have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baseline="0" dirty="0" smtClean="0"/>
                        <a:t>a budget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250.000 euro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baseline="0" dirty="0" smtClean="0"/>
                        <a:t> 1/3 </a:t>
                      </a:r>
                      <a:r>
                        <a:rPr lang="it-IT" sz="1200" baseline="0" dirty="0" err="1" smtClean="0"/>
                        <a:t>of</a:t>
                      </a:r>
                      <a:r>
                        <a:rPr lang="it-IT" sz="1200" baseline="0" dirty="0" smtClean="0"/>
                        <a:t> the staff </a:t>
                      </a:r>
                      <a:r>
                        <a:rPr lang="it-IT" sz="1200" baseline="0" dirty="0" err="1" smtClean="0"/>
                        <a:t>will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be</a:t>
                      </a:r>
                      <a:r>
                        <a:rPr lang="it-IT" sz="1200" baseline="0" dirty="0" smtClean="0"/>
                        <a:t> senior (</a:t>
                      </a:r>
                      <a:r>
                        <a:rPr lang="it-IT" sz="1200" baseline="0" dirty="0" err="1" smtClean="0"/>
                        <a:t>gross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annual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salary</a:t>
                      </a:r>
                      <a:r>
                        <a:rPr lang="it-IT" sz="1200" baseline="0" dirty="0" smtClean="0"/>
                        <a:t> 40.000 euro) and 2/3 </a:t>
                      </a:r>
                      <a:r>
                        <a:rPr lang="it-IT" sz="1200" baseline="0" dirty="0" err="1" smtClean="0"/>
                        <a:t>will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be</a:t>
                      </a:r>
                      <a:r>
                        <a:rPr lang="it-IT" sz="1200" baseline="0" dirty="0" smtClean="0"/>
                        <a:t> junior (</a:t>
                      </a:r>
                      <a:r>
                        <a:rPr lang="it-IT" sz="1200" baseline="0" dirty="0" err="1" smtClean="0"/>
                        <a:t>gross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annual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salary</a:t>
                      </a:r>
                      <a:r>
                        <a:rPr lang="it-IT" sz="1200" baseline="0" dirty="0" smtClean="0"/>
                        <a:t> 30.000 euro)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200" baseline="0" dirty="0" err="1" smtClean="0"/>
                        <a:t>All</a:t>
                      </a:r>
                      <a:r>
                        <a:rPr lang="it-IT" sz="1200" baseline="0" dirty="0" smtClean="0"/>
                        <a:t> the staff </a:t>
                      </a:r>
                      <a:r>
                        <a:rPr lang="it-IT" sz="1200" baseline="0" dirty="0" err="1" smtClean="0"/>
                        <a:t>involved</a:t>
                      </a:r>
                      <a:r>
                        <a:rPr lang="it-IT" sz="1200" baseline="0" dirty="0" smtClean="0"/>
                        <a:t> are 80% </a:t>
                      </a:r>
                      <a:r>
                        <a:rPr lang="it-IT" sz="1200" baseline="0" dirty="0" err="1" smtClean="0"/>
                        <a:t>saturated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0E13C-FABC-4983-B687-49E1E0A4C0C7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378848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383</Words>
  <Application>Microsoft Office PowerPoint</Application>
  <PresentationFormat>Personalizzato</PresentationFormat>
  <Paragraphs>27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tf22378848</vt:lpstr>
      <vt:lpstr>Project work: types of projects and constraints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2020-01-27T09:23:48Z</dcterms:created>
  <dcterms:modified xsi:type="dcterms:W3CDTF">2022-09-21T06:46:24Z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