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595f6abe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e595f6abe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595f6abe6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e595f6abe6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595f6abe6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595f6abe6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e595f6abe6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e595f6abe6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5a83785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e5a83785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e595f6abe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e595f6abe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595f6abe6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595f6abe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5a83785f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5a83785f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595f6abe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595f6abe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595f6abe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595f6abe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595f6abe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595f6abe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595f6abe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e595f6abe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5a83785f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5a83785f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595f6abe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595f6abe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66075" y="1820250"/>
            <a:ext cx="5296500" cy="17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rgbClr val="A2C4C9"/>
                </a:solidFill>
              </a:rPr>
              <a:t>Intención de compra online</a:t>
            </a:r>
            <a:endParaRPr b="1" i="1">
              <a:solidFill>
                <a:srgbClr val="A2C4C9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47225" y="3532750"/>
            <a:ext cx="4096800" cy="1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Patricia Dávila Zúñiga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Analyst </a:t>
            </a:r>
            <a:endParaRPr/>
          </a:p>
        </p:txBody>
      </p:sp>
      <p:pic>
        <p:nvPicPr>
          <p:cNvPr id="136" name="Google Shape;136;p13" title="Compras trato vector icono | Vectores de dominio públ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51371">
            <a:off x="152400" y="1267200"/>
            <a:ext cx="2117550" cy="211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 rotWithShape="1">
          <a:blip r:embed="rId4">
            <a:alphaModFix/>
          </a:blip>
          <a:srcRect b="17306" l="0" r="0" t="17312"/>
          <a:stretch/>
        </p:blipFill>
        <p:spPr>
          <a:xfrm rot="-614931">
            <a:off x="424950" y="3673101"/>
            <a:ext cx="1572466" cy="117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 title="Vector de compras en línea | Vectores de dominio públic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901116">
            <a:off x="1648128" y="2884275"/>
            <a:ext cx="2030800" cy="20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3" title="Archivo:Ikea logo.svg - Wikipedia, la enciclopedia libre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30300" y="195300"/>
            <a:ext cx="1756174" cy="702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3" title="Archivo:MercadoLibre logo.PNG - Wikipedia, la enciclopedia libre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77025" y="600122"/>
            <a:ext cx="2558000" cy="97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Patricia Dávila Zúñiga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Analyst </a:t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650" y="1026900"/>
            <a:ext cx="6887124" cy="321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ctrTitle"/>
          </p:nvPr>
        </p:nvSpPr>
        <p:spPr>
          <a:xfrm>
            <a:off x="4756300" y="530025"/>
            <a:ext cx="3215100" cy="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7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Modelado y Entrenamiento</a:t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150" y="1185500"/>
            <a:ext cx="6167476" cy="30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ctrTitle"/>
          </p:nvPr>
        </p:nvSpPr>
        <p:spPr>
          <a:xfrm>
            <a:off x="3793100" y="484825"/>
            <a:ext cx="50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Modelo 02 - Incluyendo Regularización y Dropout</a:t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975" y="1301750"/>
            <a:ext cx="6273975" cy="302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ctrTitle"/>
          </p:nvPr>
        </p:nvSpPr>
        <p:spPr>
          <a:xfrm>
            <a:off x="3537150" y="833850"/>
            <a:ext cx="56070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Modelo 03 - Ajuste de Hiperparámetros /configuración de capas</a:t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350" y="1272225"/>
            <a:ext cx="6607875" cy="32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ctrTitle"/>
          </p:nvPr>
        </p:nvSpPr>
        <p:spPr>
          <a:xfrm>
            <a:off x="2921450" y="1335175"/>
            <a:ext cx="31509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s" sz="1722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CONCLUSIONES FINALES</a:t>
            </a:r>
            <a:r>
              <a:rPr b="1" lang="es" sz="1611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611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 txBox="1"/>
          <p:nvPr/>
        </p:nvSpPr>
        <p:spPr>
          <a:xfrm>
            <a:off x="1353950" y="2301500"/>
            <a:ext cx="6147600" cy="23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data presenta una Distribución Normal de los datos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 modelo detecta que más del 80% de las sesiones fueron muestras de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casos negativos, que no terminaron con compras.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 resto (1908) fueron muestras de clases positivas.</a:t>
            </a:r>
            <a:b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variable más determinante para el modelo es Administrative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El modelo es válido para predecir la intención de compra de los usuarios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aunque se puede mejorar 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Muchas Gracias </a:t>
            </a:r>
            <a:endParaRPr i="1"/>
          </a:p>
        </p:txBody>
      </p:sp>
      <p:sp>
        <p:nvSpPr>
          <p:cNvPr id="224" name="Google Shape;224;p2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Patricia Dávila Zúñiga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Analyst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ctrTitle"/>
          </p:nvPr>
        </p:nvSpPr>
        <p:spPr>
          <a:xfrm>
            <a:off x="4834000" y="992850"/>
            <a:ext cx="38154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111"/>
              <a:t>Intención de compra online</a:t>
            </a:r>
            <a:endParaRPr b="1" sz="41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Objetivo: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44"/>
              <a:t>Predecir la compra de usuario</a:t>
            </a:r>
            <a:endParaRPr b="1" sz="34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00" y="1341759"/>
            <a:ext cx="4206401" cy="2812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ctrTitle"/>
          </p:nvPr>
        </p:nvSpPr>
        <p:spPr>
          <a:xfrm>
            <a:off x="4413625" y="1532675"/>
            <a:ext cx="3939000" cy="13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Intención de compra online</a:t>
            </a:r>
            <a:endParaRPr b="1"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300" y="573275"/>
            <a:ext cx="3534225" cy="42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ctrTitle"/>
          </p:nvPr>
        </p:nvSpPr>
        <p:spPr>
          <a:xfrm>
            <a:off x="3327750" y="624450"/>
            <a:ext cx="50175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Conjunto de datos de intención de compra de compradores en línea</a:t>
            </a:r>
            <a:endParaRPr sz="19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50" y="1499313"/>
            <a:ext cx="7423090" cy="21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ctrTitle"/>
          </p:nvPr>
        </p:nvSpPr>
        <p:spPr>
          <a:xfrm>
            <a:off x="3582050" y="15103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Intención de compra online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450" y="1693875"/>
            <a:ext cx="8055099" cy="22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75" y="1359600"/>
            <a:ext cx="7460501" cy="215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000" y="1293263"/>
            <a:ext cx="7185651" cy="25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00" y="519575"/>
            <a:ext cx="7063301" cy="424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ctrTitle"/>
          </p:nvPr>
        </p:nvSpPr>
        <p:spPr>
          <a:xfrm>
            <a:off x="2699700" y="787325"/>
            <a:ext cx="5215800" cy="6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s" sz="1611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Histograma de características</a:t>
            </a:r>
            <a:endParaRPr b="1" sz="1611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Patricia Dávila Zúñiga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Analyst </a:t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750" y="1265725"/>
            <a:ext cx="7006775" cy="307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