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29" y="-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11:03:52.6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764 585 24575,'1'65'0,"-1"54"0,-1-103 0,-1-1 0,0 1 0,-1 0 0,-1-1 0,-6 18 0,2-19 0,-1 0 0,0-1 0,0 0 0,-1-1 0,-1 0 0,0-1 0,-19 15 0,20-17 0,0-1 0,0 0 0,-1-1 0,0 0 0,-1-1 0,1-1 0,-1 1 0,0-2 0,-22 6 0,-3 2 0,-43 20 0,34-13 0,10-1 0,30-14 0,1-1 0,-1 0 0,0 0 0,0 0 0,0-1 0,0 0 0,-1 0 0,-10 2 0,-10-2 0,0 2 0,1 1 0,0 1 0,0 1 0,1 1 0,0 1 0,-31 16 0,55-25 0,1 1 0,-1-1 0,1 0 0,-1 0 0,1 1 0,-1-1 0,1 0 0,-1 1 0,1-1 0,-1 0 0,1 1 0,-1-1 0,1 1 0,0-1 0,-1 0 0,1 1 0,0-1 0,-1 1 0,1-1 0,0 1 0,0 0 0,-1-1 0,1 1 0,0-1 0,0 2 0,10 4 0,26-1 0,14-2 0,-1-3 0,54-5 0,-87 2 0,-1-1 0,1-1 0,26-12 0,-26 10 0,0 1 0,0 1 0,20-5 0,132-18 0,-103 20 0,-43 6 0,-1 0 0,1-2 0,-1 0 0,1-1 0,-2-2 0,39-16 0,-49 16 0,0 0 0,0-1 0,-1 0 0,0-1 0,11-15 0,20-18 0,-31 34 0,10-8 0,-1 0 0,-1-2 0,17-22 0,-12 14 0,1 1 0,1 2 0,2 0 0,0 1 0,32-20 0,-26 19 0,-1-1 0,0-1 0,36-41 0,-22 20 0,-34 36 0,-1 0 0,0-1 0,0 0 0,-1 0 0,-1-1 0,0 0 0,11-22 0,-13 19 0,-3 5 0,1-1 0,0 1 0,1 0 0,1 0 0,-1 0 0,1 1 0,1-1 0,0 2 0,13-14 0,-4 7 0,-1 0 0,0-2 0,-1 0 0,-1 0 0,-1-1 0,0-1 0,-1 0 0,12-30 0,-15 35 0,0 0 0,1 1 0,0 0 0,1 0 0,15-14 0,-3 2 0,-21 25 0,-1-1 0,1 1 0,-1 0 0,0-1 0,1 1 0,-1 0 0,1-1 0,-1 1 0,0-1 0,1 1 0,-1-1 0,0 1 0,0-1 0,1 1 0,-1-1 0,0 1 0,0-1 0,0 1 0,0-1 0,0 1 0,0-1 0,0 1 0,0-1 0,0 1 0,0-1 0,0 1 0,0-1 0,0 1 0,0-1 0,0 0 0,0 1 0,0-1 0,-1 1 0,1-1 0,0 1 0,0 0 0,-1-1 0,1 1 0,0-1 0,-1 1 0,1-1 0,-1 1 0,1 0 0,0-1 0,-1 1 0,1 0 0,-1-1 0,1 1 0,-1 0 0,1 0 0,-1 0 0,1-1 0,-1 1 0,1 0 0,-1 0 0,0 0 0,-36-4 0,35 3 0,-15 0 0,0 1 0,0 0 0,0 1 0,0 1 0,0 1 0,0 0 0,0 1 0,-31 13 0,26-8 0,0 2 0,1 1 0,0 0 0,0 1 0,-28 26 0,29-23 0,0 0 0,-36 19 0,5-3 0,-32 15 0,56-33 0,-37 25 0,36-19 0,-2 1 0,1 0 0,1 2 0,1 1 0,-26 30 0,44-46 0,0 0 0,0 0 0,-19 11 0,15-11 0,1 1 0,0 0 0,-20 20 0,30-27 0,0 0 0,0 1 0,1-1 0,-1 0 0,1 0 0,-1 1 0,1-1 0,0 1 0,0-1 0,0 1 0,0-1 0,1 1 0,-1 0 0,1-1 0,-1 1 0,1 0 0,0 0 0,0-1 0,0 1 0,0 0 0,1-1 0,-1 1 0,1 0 0,0-1 0,1 6 0,1-4 0,-1 0 0,1 0 0,0 0 0,0-1 0,1 1 0,-1-1 0,1 0 0,-1 1 0,1-2 0,0 1 0,8 4 0,-6-4 0,-1 0 0,-1 0 0,1 1 0,0-1 0,-1 1 0,6 7 0,-9-9 0,0 0 0,0-1 0,-1 1 0,1 0 0,-1-1 0,1 1 0,-1 0 0,0 0 0,0 0 0,0-1 0,0 1 0,0 0 0,0 0 0,0 0 0,0-1 0,-1 1 0,1 0 0,-1 0 0,1-1 0,-1 1 0,0 0 0,0-1 0,0 1 0,0-1 0,-2 4 0,-33 38 0,29-36 0,-13 11 0,0-1 0,-1-1 0,-1 0 0,-30 15 0,31-20 0,0 2 0,1 1 0,1 0 0,0 1 0,-29 31 0,13 1 0,24-30 0,-27 29 0,31-40 0,1 0 0,-1-1 0,0 0 0,-1-1 0,1 1 0,-1-1 0,0-1 0,-16 6 0,-6-1 0,-37 6 0,4-2 0,55-10 0,1 1 0,0-1 0,-1-1 0,1 0 0,0 0 0,0 0 0,-13-1 0,18 0 0,0-1 0,0 1 0,0-1 0,-1 0 0,1 0 0,0 0 0,0 0 0,1 0 0,-1 0 0,0-1 0,0 1 0,1 0 0,-1-1 0,0 1 0,1-1 0,0 0 0,-1 0 0,1 0 0,0 1 0,0-1 0,0 0 0,0 0 0,0 0 0,0 0 0,1-1 0,-2-2 0,1-3 27,-1 0-1,1 1 0,0-1 0,1 0 1,0 1-1,0-1 0,1 0 0,0 1 1,0-1-1,0 1 0,1-1 0,5-10 1,-3 8-217,0 0 0,1 1 1,0-1-1,1 1 0,-1 0 1,2 1-1,0 0 1,11-12-1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11:04:26.7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1525 24575,'4'-1'0,"0"-1"0,0 0 0,1 0 0,-1 0 0,-1 0 0,1 0 0,0-1 0,0 0 0,-1 0 0,0 0 0,1 0 0,-1 0 0,2-4 0,12-10 0,60-31 0,-30 6 0,37-29 0,-68 57 0,0-1 0,-1 0 0,17-22 0,-22 24 0,1 0 0,0 1 0,1 0 0,0 1 0,1 0 0,24-15 0,-15 13 0,-2-1 0,23-19 0,-23 17 0,0 1 0,24-14 0,-26 21 0,0 0 0,0 1 0,23-5 0,-24 8 0,0-1 0,0-2 0,28-13 0,-3-3 0,1 1 0,1 3 0,1 1 0,78-19 0,-100 31 0,0-1 0,0-1 0,-1-2 0,0 0 0,-1-1 0,0-1 0,21-16 0,-15 12 0,0 1 0,1 1 0,57-19 0,-68 27 0,40-8 0,-46 13 0,-1-1 0,1-1 0,0 0 0,16-6 0,47-26 0,78-41 0,-131 64 0,0-2 0,-1 0 0,-1-1 0,33-33 0,-6-11 0,-36 44 0,2 0 0,0 0 0,18-17 0,42-24 0,-50 41 0,-2-1 0,0-1 0,0-1 0,20-25 0,-34 36 38,1 0 0,1 0 0,-1 1 0,1 0 0,0 0 0,1 0 0,0 1 0,16-7 0,5 0-892,43-11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11:04:28.8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 2 24575,'0'0'0,"0"0"0,0 0 0,-1-1 0,1 1 0,0 0 0,0 0 0,-1 0 0,1 0 0,0 0 0,0 0 0,-1 0 0,1 0 0,0 0 0,0 0 0,-1 0 0,1 0 0,0 0 0,-1 0 0,1 0 0,0 0 0,0 0 0,-1 0 0,1 0 0,0 0 0,0 0 0,-1 1 0,1-1 0,0 0 0,0 0 0,-1 0 0,1 0 0,0 1 0,0-1 0,0 0 0,0 0 0,-1 0 0,1 1 0,0-1 0,0 0 0,0 0 0,0 1 0,0-1 0,0 0 0,-1 0 0,1 1 0,0-1 0,0 0 0,0 1 0,0-1 0,0 0 0,0 0 0,0 1 0,0-1 0,0 0 0,0 0 0,1 1 0,-1-1 0,0 0 0,0 0 0,0 1 0,0-1 0,0 0 0,16 12 0,8-6 0,0-1 0,1-2 0,-1 0 0,1-2 0,-1 0 0,29-4 0,0 2 0,873-1-1365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11:03:54.6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1815 935 24575,'-2'1'0,"0"0"0,0 0 0,0 0 0,0 1 0,0-1 0,0 1 0,0-1 0,0 1 0,1-1 0,-4 5 0,-2 1 0,-9 9 0,1 0 0,-25 35 0,32-38 0,-1-1 0,-1 0 0,0 0 0,0-1 0,-1-1 0,0 0 0,-1 0 0,-18 11 0,22-17 0,-1 0 0,1 0 0,-1 0 0,0-1 0,0-1 0,-1 0 0,-13 2 0,21-4 0,0 0 0,0 0 0,0 0 0,-1 0 0,1 0 0,0 0 0,0-1 0,0 1 0,0-1 0,0 1 0,0-1 0,0 0 0,0 0 0,0 0 0,0 0 0,0 0 0,0-1 0,0 1 0,1 0 0,-1-1 0,1 1 0,-1-1 0,1 0 0,-1 1 0,1-1 0,0 0 0,0 0 0,0 0 0,0 0 0,0 0 0,0 0 0,1 0 0,-1 0 0,1-1 0,-1 1 0,1 0 0,0-2 0,0-9 0,0 0 0,1 1 0,0-1 0,1 1 0,1-1 0,0 1 0,1 0 0,0 0 0,1 0 0,10-19 0,-7 19 0,0-1 0,-2 0 0,1-1 0,-2 1 0,7-21 0,-12 32 0,1-1 0,0 1 0,-1-1 0,0 1 0,0-1 0,0 1 0,0 0 0,0-1 0,0 1 0,0-1 0,-1 1 0,1-1 0,-1 1 0,0 0 0,0-1 0,0 1 0,0 0 0,0 0 0,0 0 0,0-1 0,-1 1 0,1 1 0,-1-1 0,0 0 0,0 0 0,1 1 0,-1-1 0,0 0 0,0 1 0,0 0 0,-1 0 0,1-1 0,0 1 0,0 1 0,-1-1 0,1 0 0,0 0 0,-1 1 0,1 0 0,-5-1 0,-10 0 0,0 0 0,-1 2 0,1 0 0,0 1 0,-1 0 0,1 2 0,-20 6 0,-11 1 0,-9 3 0,44-10 0,0 0 0,1-1 0,-1 0 0,0-1 0,0-1 0,0 0 0,0-1 0,-20-1 0,32 1 0,0 0 0,0-1 0,-1 1 0,1 0 0,0 0 0,0 0 0,0-1 0,0 1 0,0-1 0,0 1 0,0-1 0,0 1 0,0-1 0,0 0 0,0 1 0,1-1 0,-1 0 0,0 0 0,0 1 0,1-1 0,-1 0 0,0 0 0,1 0 0,-1 0 0,1 0 0,-1 0 0,1 0 0,-1 0 0,1 0 0,0 0 0,0 0 0,-1 0 0,1-1 0,0 1 0,0 0 0,0 0 0,0 0 0,0 0 0,1 0 0,-1 0 0,0 0 0,0 0 0,1-2 0,2-5 0,1-1 0,0 1 0,0 0 0,10-13 0,1-5 0,-11 17 0,0-1 0,0 1 0,-1-1 0,-1 0 0,3-18 0,-5 23 0,0 1 0,0 0 0,0 0 0,-1-1 0,1 1 0,-1 0 0,0 0 0,0 0 0,0 0 0,-1 0 0,0 0 0,0 0 0,0 0 0,0 0 0,0 1 0,-5-5 0,-3-4 0,-2 2 0,0 0 0,0 0 0,-1 1 0,0 0 0,0 1 0,-1 1 0,0 0 0,0 1 0,-1 0 0,0 1 0,0 1 0,0 0 0,-31-2 0,-215-43 0,252 47 0,-1-2 0,1 0 0,0 0 0,1 0 0,-1-1 0,1-1 0,0 1 0,-12-11 0,1-2 0,-34-40 0,18 7 0,31 42 0,-2 0 0,1 1 0,-1-1 0,-1 1 0,1 1 0,-1-1 0,-1 1 0,-14-12 0,-148-85 0,146 91 72,0 2 0,-45-15-1,9 3-1651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11:04:01.6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738 2601 24575,'0'12'0,"-1"1"0,-1-2 0,0 1 0,0 0 0,-1 0 0,-1-1 0,0 1 0,-1-1 0,-9 18 0,-6 3 0,-41 51 0,1-1 0,46-58 0,0 0 0,-10 27 0,19-39 0,0-1 0,2 1 0,-1 0 0,1 0 0,1 1 0,-1 21 0,3-33 0,0-1 0,0 0 0,0 0 0,0 1 0,0-1 0,0 0 0,0 0 0,0 1 0,0-1 0,0 0 0,0 0 0,0 0 0,0 1 0,0-1 0,0 0 0,0 0 0,0 1 0,0-1 0,0 0 0,1 0 0,-1 0 0,0 1 0,0-1 0,0 0 0,0 0 0,1 0 0,-1 0 0,0 1 0,0-1 0,0 0 0,1 0 0,-1 0 0,0 0 0,0 0 0,0 0 0,1 0 0,-1 0 0,0 1 0,12-6 0,14-19 0,-20 19 0,43-40 0,-2-3 0,-2-1 0,-3-2 0,40-61 0,-69 93 0,2 1 0,21-23 0,-20 24 0,29-40 0,-29 34 0,0 1 0,2 1 0,29-28 0,2-4 0,-32 33 0,1 2 0,27-25 0,-22 20 0,-20 16 0,-16 14 0,-31 27 0,1 1 0,-68 73 0,100-97 0,-7 8 0,0 0 0,1 0 0,2 2 0,-16 24 0,-39 59 0,46-72 0,-28 51 0,-68 106-1128,90-145 1010,19-26 118,-16 34 0,18-32 0,-21 33 0,-17 18 623,-43 86 0,17-36-623,19-35 0,21-28 0,-49 80 0,68-113 0,1 0 0,1 1 0,1 1 0,1 0 0,2 0 0,-5 29 0,-3 3 0,14-53 0,3-13 0,8-17 0,21-15 0,53-52 0,-55 62 0,134-131 0,-37 37 0,-57 70 0,-50 40 0,0 0 0,28-28 0,38-37-223,-57 55 24,-1-1 0,29-34 0,-36 36-14,41-35-1,-38 38 125,35-41 0,-6 5 247,-39 43-50,0-1 0,0 0 0,-1-1 0,-1 0 0,13-22 0,-20 28 50,10-19 169,-7 25-229,-3 16-62,-3 0-36,-1 1 0,-1-1 0,0 0 0,-7 23 0,-4 20 0,1 7 0,-30 88 0,12-48 0,22-80 0,-1 0 0,-19 35 0,-1 3 0,-24 105 0,8-20 0,32-118 0,-28 47 0,0-1 0,26-38 0,1 1 0,-10 44 0,4-11 0,-6-13 0,19-45 0,1 0 0,-9 26 0,0 19 0,3 1 0,3 0 0,-2 71 0,11 183 0,2-137 0,-1-155 0,-1 0 0,-1 0 0,-1 0 0,-1 0 0,-1 0 0,0-1 0,-13 35 0,6-31 0,0-1 0,-24 38 0,23-42 0,2 0 0,1 1 0,0 0 0,1 0 0,2 0 0,0 1 0,1 1 0,1-1 0,-3 39 0,7-59 0,0-1 0,0 1 0,0 0 0,-1-1 0,1 1 0,0 0 0,0-1 0,0 1 0,0 0 0,1-1 0,-1 1 0,0 0 0,0-1 0,0 1 0,0 0 0,1-1 0,-1 1 0,0-1 0,1 1 0,-1 0 0,0-1 0,1 1 0,-1-1 0,1 1 0,11-7 0,11-25 0,-22 30 0,10-18 0,1 1 0,0 1 0,2 0 0,0 1 0,1 1 0,19-17 0,22-11 0,-7 4 0,82-48 0,-122 81 0,-1-1 0,1 0 0,-2 0 0,1-1 0,-1 0 0,0 0 0,0-1 0,5-10 0,27-31 0,-30 39 0,-1 0 0,0 0 0,-1-1 0,11-21 0,-14 22 0,1 1 0,1 0 0,0 0 0,1 0 0,-1 1 0,2 0 0,12-12 0,-2 2 0,0 0 0,-1-1 0,-1-1 0,-1-1 0,23-42 0,22-33 0,42-45 0,-101 140 0,1 0 0,-1-1 0,1 1 0,0 0 0,0 0 0,0 0 0,0 0 0,0 0 0,4-2 0,-6 4 0,1 0 0,-1-1 0,0 1 0,1 0 0,-1 0 0,0 0 0,1 0 0,-1 0 0,0 0 0,1 0 0,-1 0 0,0 0 0,1 0 0,-1 0 0,0 0 0,1 0 0,-1 0 0,0 0 0,1 1 0,-1-1 0,0 0 0,1 0 0,-1 0 0,0 0 0,1 1 0,-1-1 0,0 0 0,1 1 0,5 16 0,-2 35 0,-2-1 0,-8 81 0,4-111 0,0-1 0,-2 1 0,0-1 0,-2 0 0,0 0 0,-1-1 0,-1 1 0,0-2 0,-2 1 0,-22 32 0,23-37 0,1 0 0,1 0 0,1 0 0,0 1 0,0 0 0,2 0 0,-3 17 0,-1 9 0,-3 60 0,11-96 0,0 0 0,0 0 0,0 0 0,0 0 0,1-1 0,0 1 0,0 0 0,0 0 0,1-1 0,-1 1 0,1-1 0,0 1 0,0-1 0,1 0 0,-1 0 0,1 0 0,4 5 0,-4-6 0,0-1 0,1 1 0,-1-1 0,1 0 0,-1 1 0,1-2 0,0 1 0,0 0 0,0-1 0,0 0 0,0 0 0,0 0 0,0 0 0,0 0 0,0-1 0,1 0 0,-1 0 0,0 0 0,0-1 0,7 0 0,-6 0 0,0 0 0,0-1 0,0 1 0,0-1 0,0 0 0,0 0 0,-1 0 0,1-1 0,-1 1 0,0-1 0,0 0 0,0 0 0,0-1 0,0 1 0,-1-1 0,1 0 0,-1 0 0,0 0 0,5-9 0,-1-4 0,0 0 0,-1 0 0,0-1 0,3-24 0,13-37 0,-20 71 0,1 1 0,0 0 0,1-1 0,0 1 0,0 1 0,0-1 0,9-8 0,-10 12 0,-1 0 0,1 0 0,1 1 0,-1-1 0,0 1 0,1 0 0,-1 0 0,1 0 0,4-1 0,-8 2 0,1 1 0,-1 0 0,1 0 0,-1 0 0,1 0 0,-1 0 0,1 0 0,-1 0 0,1 0 0,-1 0 0,1 0 0,-1 0 0,1 0 0,0 0 0,-1 0 0,1 0 0,-1 1 0,0-1 0,1 0 0,-1 0 0,1 1 0,-1-1 0,1 0 0,-1 1 0,1-1 0,-1 0 0,1 1 0,-1 1 0,1-1 0,-1 1 0,1-1 0,-1 1 0,1-1 0,-1 1 0,0-1 0,0 1 0,0 0 0,0-1 0,0 1 0,0-1 0,-1 1 0,0 2 0,-3 9 0,-1-1 0,0 0 0,-1 0 0,0 0 0,-1 0 0,0-1 0,-1 0 0,0-1 0,-13 13 0,-5 9 0,14-16 0,10-11 0,-1-1 0,0 1 0,0-1 0,-1 0 0,1 0 0,-1-1 0,0 1 0,0-1 0,0 1 0,-1-1 0,-6 3 0,11-5 0,-1-1 0,1 0 0,-1 1 0,1-1 0,-1 0 0,1 0 0,-1 0 0,1 1 0,-1-1 0,1 0 0,-1 0 0,1 0 0,-1 0 0,0 0 0,1 0 0,-1 0 0,1 0 0,-1 0 0,1 0 0,-1 0 0,1 0 0,-1-1 0,1 1 0,-1 0 0,1 0 0,-1-1 0,1 1 0,-1 0 0,1 0 0,-1-1 0,1 1 0,0 0 0,-1-1 0,1 1 0,0-1 0,-1 1 0,1-1 0,0 1 0,-1 0 0,1-1 0,0 1 0,0-1 0,0 1 0,-1-1 0,1 0 0,0 1 0,0-1 0,0 1 0,0-1 0,0 1 0,0-1 0,0 1 0,0-1 0,0 1 0,0-1 0,0 1 0,0-1 0,1 1 0,-1-1 0,0 1 0,0-1 0,0 1 0,1-1 0,0-4 0,1 1 0,-1-1 0,1 1 0,0-1 0,5-7 0,40-62 0,-37 55 0,2 0 0,0 0 0,24-26 0,-31 40 0,0 1 0,1 1 0,-1-1 0,1 1 0,-1 0 0,1 0 0,0 0 0,1 1 0,-1 0 0,0 0 0,0 1 0,1 0 0,-1 0 0,1 0 0,-1 1 0,1 0 0,-1 0 0,1 1 0,8 1 0,-3 0 0,1 0 0,-1 1 0,0 1 0,0 0 0,-1 0 0,1 1 0,-1 1 0,0 0 0,13 9 0,10 21 0,-28-27 0,1-1 0,0-1 0,0 1 0,1-1 0,13 10 0,-19-16 0,0 0 0,0 0 0,-1 0 0,1-1 0,0 1 0,0-1 0,0 1 0,0-1 0,0 1 0,0-1 0,0 0 0,-1 0 0,1 0 0,0 0 0,0 0 0,0-1 0,0 1 0,0 0 0,0-1 0,0 0 0,0 1 0,-1-1 0,1 0 0,0 0 0,0 0 0,-1 0 0,1 0 0,-1 0 0,1-1 0,-1 1 0,1 0 0,-1-1 0,0 1 0,2-4 0,-1 3 0,-1-1 0,1 1 0,-1-1 0,0 0 0,0 1 0,0-1 0,0 0 0,0 0 0,-1 0 0,1 0 0,-1 1 0,0-1 0,0 0 0,0 0 0,0 0 0,0 0 0,-1 0 0,0 0 0,1 0 0,-3-4 0,-2-8 0,-1 1 0,-13-24 0,11 22 0,-16-36 0,-21-64 0,39 101 0,-1 1 0,0 0 0,-1 0 0,-19-24 0,-15-24 0,31 38 0,0 0 0,2-1 0,0 0 0,2 0 0,1-1 0,1 0 0,-1-27 0,2-188 0,5 151 0,-1 78 0,0 1 0,1-1 0,0 1 0,1 0 0,0 0 0,0 0 0,1 0 0,1 0 0,0 0 0,1 1 0,0-1 0,0 1 0,14-18 0,14-15 0,-11 12 0,42-41 0,0 21 0,-15 15 0,1-2 0,1 3 0,2 3 0,1 2 0,60-25 0,41-22 0,102-53 0,-252 127 0,0 0 0,0 0 0,1 1 0,-1-1 0,0 1 0,1 1 0,0-1 0,-1 1 0,7-1 0,-10 2 0,0 0 0,0 1 0,0-1 0,0 1 0,0-1 0,0 1 0,0 0 0,-1-1 0,1 1 0,0 0 0,-1 0 0,1 0 0,0 0 0,-1 1 0,1-1 0,-1 0 0,0 1 0,1-1 0,-1 1 0,0-1 0,0 1 0,0 0 0,0-1 0,0 1 0,0 0 0,-1 0 0,1 0 0,0-1 0,-1 1 0,1 3 0,1 3 0,0 1 0,0 0 0,-1 0 0,0 0 0,0 0 0,-1 0 0,0 0 0,-1 0 0,-2 15 0,-4 0 0,0-1 0,-13 29 0,17-44 0,3-8 0,-22 55 0,-41 72 0,52-104 0,6-12 0,0-1 0,0 0 0,-1 0 0,-1-1 0,-8 11 0,14-19 0,0 0 0,0 0 0,0 0 0,0 0 0,-1 0 0,1 0 0,-1 0 0,1 0 0,0-1 0,-1 1 0,1-1 0,-1 1 0,1-1 0,-1 1 0,0-1 0,1 0 0,-4 0 0,4 0 0,-1 0 0,0-1 0,0 0 0,0 1 0,0-1 0,0 0 0,0 0 0,1 0 0,-1 0 0,1-1 0,-1 1 0,0 0 0,1-1 0,0 1 0,-1-1 0,1 1 0,-2-4 0,0 0 0,-1-1 0,2 0 0,-1 0 0,1 1 0,-1-2 0,2 1 0,-1 0 0,1 0 0,-1-10 0,-1-63 0,3 58 0,-1-13 0,2-1 0,2 1 0,9-53 0,-4 50 0,-2-1 0,-1 1 0,-2-1 0,-4-70 0,1 105 0,0-1 0,-1 1 0,1 0 0,-1-1 0,0 1 0,0 0 0,0 0 0,0 0 0,0-1 0,0 1 0,-1 0 0,0 1 0,0-1 0,0 0 0,0 0 0,0 1 0,0-1 0,0 1 0,-1 0 0,0 0 0,1 0 0,-1 0 0,0 0 0,0 0 0,-6-2 0,-2 1 0,0 0 0,0 1 0,0 1 0,0 0 0,0 0 0,-17 1 0,-583 8 0,592-6-106,1 1-1,0 0 1,0 2-1,0 0 1,0 0-1,1 2 1,-27 14-1,-13 3-64,17-8 180,3-2 69,-44 22-1,81-36-65,-1 0 1,0 1-1,1-1 0,-1 0 1,1 0-1,-1 1 1,1-1-1,-1 1 0,0-1 1,1 0-1,0 1 0,-1-1 1,1 1-1,-1-1 1,1 1-1,0-1 0,-1 1 1,1-1-1,0 1 1,-1 0-1,1 0 0,9 5 268,22-6 27,-20-4-307,-1-1 0,0 1 0,0-2 0,-1 1 0,1-2 0,-1 1 0,0-1 0,-1 0 0,12-13 0,27-21 0,157-103 0,-182 130 0,0 1 0,2 1 0,-1 1 0,44-14 0,-66 25 0,0-1 0,0 1 0,0-1 0,0 1 0,1-1 0,-1 1 0,0 0 0,0 0 0,0-1 0,0 1 0,0 0 0,1 0 0,-1 0 0,0 0 0,0 1 0,0-1 0,0 0 0,0 0 0,1 1 0,-1-1 0,0 1 0,0-1 0,0 1 0,0-1 0,0 1 0,0 0 0,0-1 0,0 1 0,-1 0 0,1 0 0,0-1 0,0 1 0,-1 0 0,1 0 0,0 0 0,-1 0 0,1 0 0,-1 0 0,1 0 0,-1 0 0,0 1 0,1-1 0,-1 0 0,0 0 0,0 0 0,0 0 0,0 0 0,0 1 0,0-1 0,0 0 0,0 2 0,-1 3 0,1 0 0,-1-1 0,0 1 0,-1 0 0,1 0 0,-1-1 0,0 1 0,-6 10 0,-6 4 0,-24 27 0,1-3 0,19-23 0,0-1 0,-2-1 0,-23 19 0,-24 21 0,57-50 0,-1 0 0,0 0 0,0-2 0,-1 1 0,0-2 0,0 1 0,-1-2 0,-13 5 0,0-2 0,1 0 0,-1-2 0,-34 3 0,45-7 0,1-1 0,-1 0 0,0-1 0,0-1 0,0 0 0,0-1 0,0-1 0,-21-7 0,29 8 0,0-1 0,1 0 0,-1-1 0,1 0 0,0 0 0,1 0 0,-1 0 0,0-1 0,1 0 0,0 0 0,0-1 0,1 0 0,0 1 0,0-1 0,0-1 0,1 1 0,-1 0 0,1-1 0,-3-12 0,-6-30 0,1-2 0,3 1 0,-2-88 0,10-182 0,1 306 0,2 0 0,0 0 0,0 0 0,1 0 0,1 0 0,1 1 0,0 0 0,0 0 0,1 1 0,1-1 0,15-18 0,7-14 0,-20 28 0,1 0 0,1 1 0,0 1 0,1 0 0,0 0 0,25-19 0,-5 3 0,-28 26 0,0 0 0,0 0 0,0 0 0,0 1 0,1-1 0,12-5 0,-18 9 0,1 1 0,-1 0 0,1 0 0,-1-1 0,1 1 0,0 0 0,-1 0 0,1 0 0,-1 0 0,1 0 0,0 0 0,-1 0 0,1 0 0,-1 0 0,1 0 0,-1 0 0,1 1 0,0-1 0,-1 0 0,1 0 0,-1 0 0,1 1 0,-1-1 0,1 0 0,-1 1 0,1-1 0,-1 0 0,1 1 0,0 0 0,7 20 0,-6 24 0,-6-30 0,-1 0 0,0 0 0,0-1 0,-2 0 0,1 0 0,-2-1 0,0 0 0,-10 12 0,-19 35 0,31-48 0,0 1 0,-1 0 0,-1 0 0,0-1 0,0 0 0,-11 11 0,5-7 0,0 1 0,-14 24 0,-6 8 0,27-38 0,0 0 0,1 1 0,0 0 0,-7 21 0,8-20 0,0-1 0,-1 1 0,0-1 0,-10 13 0,-8 12 0,1 2 0,1 0 0,3 1 0,-27 75 0,45-112 0,0 1 0,0-1 0,0 1 0,0-1 0,0 1 0,1 0 0,0-1 0,-1 1 0,1 0 0,1-1 0,0 7 0,0-8 0,0 0 0,-1 0 0,1 0 0,1 0 0,-1 0 0,0-1 0,0 1 0,1 0 0,-1-1 0,1 1 0,-1-1 0,1 1 0,0-1 0,-1 0 0,1 0 0,0 0 0,0 0 0,0 0 0,0 0 0,0 0 0,3 0 0,2 1 3,0 0-1,0-1 0,1 0 0,-1 0 0,0-1 1,0 0-1,1 0 0,-1-1 0,0 1 1,0-2-1,0 1 0,0-1 0,9-3 1,7-5-7,0-1 0,33-20 0,-33 17-88,45-20 0,-28 16-190,0-2-1,69-46 1,-40 22 156,-33 20 316,-1-2-1,57-52 1,50-73 378,19-41-568,-150 176 0,0-1 0,-1 1 0,15-37 0,-16 33 0,1 0 0,23-34 0,-13 23-133,-1-1 0,-2 0 0,-1-1 0,-1-1 0,13-46 1,-14 42 44,24-45 1,-22 53 92,-2-2 0,15-47 0,30-115 952,-51 174-957,1 1 0,22-32 0,-19 32 0,-1-1 0,12-27 0,-11 11 0,11-50 0,-16 55 0,1 1 0,1 0 0,15-31 0,-2 16 0,8-15 0,-3-1 0,28-90 0,-49 131 0,2 0 0,19-37 0,5-10 0,-27 56 0,1 0 0,0 0 0,1 0 0,0 1 0,0 0 0,10-9 0,9-12 0,-22 24 0,0 0 0,0-1 0,-1 1 0,0-1 0,-1 0 0,1 0 0,-1 0 0,-1 0 0,1 0 0,-1-9 0,11-45 0,13-21 0,-3-2 0,13-113 0,-21 119 0,-7 42 0,4-49 0,-10 59 0,-1 20 0,0 23 0,-1 386 0,0-387 0,-1 0 0,-1 0 0,0 0 0,-1 0 0,-1-1 0,0 1 0,-8 14 0,-1 6 0,13-32 0,-1 0 0,1 1 0,0-1 0,-1 0 0,1 0 0,-1 0 0,0 0 0,0 0 0,0-1 0,-1 1 0,1 0 0,0-1 0,-1 0 0,0 0 0,1 0 0,-1 0 0,0 0 0,0 0 0,0-1 0,-1 1 0,-3 0 0,4-1 0,-1-1 0,0 0 0,0 0 0,0 0 0,0-1 0,0 0 0,1 1 0,-1-1 0,0 0 0,1-1 0,-1 1 0,0-1 0,1 0 0,0 0 0,-1 0 0,1 0 0,0 0 0,0-1 0,-2-2 0,-4-3 0,2 1 0,-1-2 0,1 1 0,0-1 0,1 0 0,0-1 0,1 0 0,0 1 0,-7-20 0,0-8 0,-10-56 0,1 6 0,17 72 0,-2-7 0,-1 0 0,-20-41 0,7 18 0,3-1 0,1-1 0,2 0 0,-13-80 0,23 107 0,3 16 0,0-1 0,-1 1 0,1-1 0,-1 1 0,0 0 0,-4-6 0,6 10 0,0-1 0,0 1 0,-1 0 0,1 0 0,0-1 0,0 1 0,0 0 0,-1-1 0,1 1 0,0 0 0,0 0 0,-1 0 0,1-1 0,0 1 0,-1 0 0,1 0 0,0 0 0,0 0 0,-1-1 0,1 1 0,0 0 0,-1 0 0,1 0 0,0 0 0,-1 0 0,1 0 0,0 0 0,-1 0 0,1 0 0,0 0 0,-1 0 0,0 1 0,0 0 0,1 0 0,-1 0 0,0 0 0,1 0 0,-1 0 0,1 0 0,0 1 0,-1-1 0,1 0 0,0 0 0,0 0 0,0 0 0,0 0 0,0 2 0,-1 14 0,2 0 0,0 1 0,7 31 0,0 0 0,-3-26 0,0 0 0,1 0 0,18 42 0,5 14 0,-17-35 0,-2 1 0,6 65 0,-2-1 0,3 43 0,-20-150 0,-5-7 0,-6-9 0,-4-14 0,1-1 0,2 0 0,1-1 0,-15-47 0,13 35 0,-33-65 0,-31-63 0,51 103 0,29 65 0,-1 0 0,-1 0 0,1 0 0,0 0 0,0 0 0,-1 0 0,1 0 0,-1 0 0,0 1 0,-3-4 0,5 5 0,0 0 0,-1 0 0,1 0 0,0 0 0,0 0 0,0 0 0,0-1 0,-1 1 0,1 0 0,0 0 0,0 0 0,0 0 0,0 0 0,-1 0 0,1 0 0,0 0 0,0 0 0,0 0 0,-1 0 0,1 0 0,0 0 0,0 0 0,0 1 0,0-1 0,-1 0 0,1 0 0,0 0 0,0 0 0,0 0 0,0 0 0,0 0 0,-1 0 0,1 1 0,0-1 0,0 0 0,0 0 0,0 0 0,0 0 0,0 0 0,0 1 0,0-1 0,-1 0 0,2 18 0,9 19 0,1 0 0,2-1 0,2 0 0,30 53 0,9 20 0,-41-83 0,1-1 0,34 46 0,-27-44 0,25 49 0,-19-23 0,-4-5 0,43 64 0,-53-90 0,-1 1 0,-2 0 0,0 1 0,-1 0 0,-1 0 0,5 34 0,11 29 0,7-19 0,-6-14 0,15 70 0,-13-36 0,-26-83 0,1 0 0,0 0 0,1 0 0,-1 0 0,1 0 0,0-1 0,0 1 0,0-1 0,1 1 0,-1-1 0,1-1 0,0 1 0,8 6 0,-6-7 0,1 1 0,0-1 0,0 0 0,0-1 0,1 0 0,-1 0 0,0 0 0,1-1 0,11 1 0,55-2 0,-50-1 0,37 4 0,-57-3 0,-1 1 0,1 0 0,0 0 0,-1 0 0,1 1 0,0-1 0,-1 1 0,1 0 0,-1 0 0,0 0 0,0 0 0,0 1 0,0-1 0,0 1 0,0 0 0,-1 0 0,1 0 0,-1 0 0,0 0 0,0 1 0,0-1 0,0 0 0,-1 1 0,0 0 0,1-1 0,-1 1 0,0 0 0,-1 0 0,1 3 0,2 15 0,-1 0 0,-1 0 0,-1 0 0,-3 23 0,1-14 0,-1 29 0,-1-18 0,3 0 0,5 62 0,-3-100 0,0 0 0,0 0 0,1 1 0,-1-1 0,1 0 0,0 0 0,0-1 0,0 1 0,0 0 0,1-1 0,0 1 0,-1-1 0,1 0 0,0 0 0,1 0 0,-1 0 0,0 0 0,1-1 0,0 1 0,0-1 0,-1 0 0,1 0 0,0-1 0,0 1 0,5 0 0,-6-1 0,0-1 0,0 1 0,0-1 0,0 0 0,0 0 0,-1 0 0,1 0 0,0 0 0,0-1 0,0 1 0,0-1 0,0 0 0,-1 0 0,1 0 0,0 0 0,-1 0 0,1-1 0,-1 1 0,1-1 0,-1 0 0,0 0 0,0 0 0,1 0 0,-1 0 0,-1 0 0,1 0 0,0-1 0,0 1 0,-1-1 0,0 1 0,1-1 0,-1 1 0,0-1 0,0 0 0,-1 0 0,1 0 0,0-5 0,3-21-53,-1 0-1,-2-1 0,-3-44 1,0 37-1098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11:04:10.6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1225 1 24575,'-2'0'0,"0"1"0,-1-1 0,1 1 0,-1 0 0,1 0 0,0 0 0,-1 0 0,1 0 0,0 1 0,0-1 0,0 1 0,0-1 0,0 1 0,1 0 0,-1 0 0,0 0 0,-2 3 0,-23 38 0,25-40 0,-8 14 0,0 0 0,-1-1 0,-1-1 0,0 1 0,-1-2 0,-23 20 0,28-26 0,0 1 0,1 0 0,-1 0 0,2 1 0,-1 0 0,-8 19 0,-21 31 0,-81 107 0,97-133 0,6-9 0,-1-1 0,-1 0 0,-1 0 0,-32 33 0,-1-1 0,37-40 0,-1 0 0,-25 22 0,29-30 0,1 0 0,1 0 0,-1 1 0,2 1 0,-1-1 0,1 1 0,1 0 0,0 1 0,-8 17 0,8-13 0,1 1 0,1 0 0,0 0 0,2 0 0,-1 1 0,1 24 0,3 41 0,0-50 0,-1 0 0,-1 0 0,-10 54 0,2-23 0,8-48 0,-1 0 0,0-1 0,-1 1 0,-1 0 0,-6 15 0,-41 101 0,-16 33 0,61-154 0,0-1 0,-1 1 0,-12 13 0,-13 19 0,15-14 0,2 1 0,1 0 0,1 0 0,-14 46 0,-7 48 0,32-117 0,-2 1 0,1 0 0,-1-1 0,0 1 0,0-1 0,-1 0 0,1 0 0,-1-1 0,-1 0 0,1 0 0,-10 7 0,9-8 0,0 1 0,1-1 0,0 1 0,0 1 0,0-1 0,0 1 0,1-1 0,0 1 0,0 1 0,1-1 0,-1 0 0,-3 13 0,4-8 0,1 0 0,0 0 0,1 1 0,0-1 0,0 0 0,2 1 0,-1-1 0,5 21 0,-3-25 0,0 0 0,0 0 0,1 0 0,0 0 0,0 0 0,0-1 0,1 0 0,0 1 0,1-1 0,-1-1 0,1 1 0,0-1 0,1 0 0,8 7 0,-3-5 0,0 0 0,1-1 0,0 0 0,19 6 0,-19-8 0,-1 0 0,-1 1 0,1 0 0,-1 1 0,18 12 0,8 10 0,1-1 0,2-2 0,0-1 0,53 22 0,-25-10 0,-48-25 0,0-1 0,0 0 0,1-2 0,36 12 0,233 35 0,-248-47 0,0-1 0,65 1 0,85-10 0,-66-1 0,36 5 0,160-5 0,-196-12 0,30-1 0,248 16 0,-393 0 0,1-1 0,-1-1 0,0 1 0,0-2 0,0 1 0,0-2 0,-1 1 0,1-1 0,-1-1 0,0 1 0,12-9 0,-5 1 0,0 0 0,-1-1 0,0-1 0,25-30 0,-36 37 0,0 0 0,0 0 0,0-1 0,-1 1 0,0-1 0,0 0 0,-1 0 0,3-15 0,-2 10 0,0 1 0,9-23 0,-11 32 0,3-6 0,0 0 0,0 0 0,3-17 0,-7 25 0,1 1 0,-1-1 0,0 0 0,0 0 0,1 0 0,-1 1 0,0-1 0,0 0 0,0 0 0,0 0 0,0 0 0,0 0 0,0 1 0,0-1 0,-1 0 0,1 0 0,0 0 0,0 1 0,-1-1 0,1 0 0,0 0 0,-1 0 0,1 1 0,-1-1 0,1 0 0,-1 1 0,1-1 0,-1 1 0,0-1 0,1 0 0,-1 1 0,0-1 0,1 1 0,-1-1 0,0 1 0,0 0 0,1-1 0,-1 1 0,0 0 0,0 0 0,0-1 0,1 1 0,-1 0 0,0 0 0,0 0 0,0 0 0,0 0 0,0 0 0,1 0 0,-1 0 0,0 1 0,0-1 0,0 0 0,1 0 0,-1 1 0,0-1 0,0 0 0,0 1 0,0 0 0,-8 2 0,1 0 0,-1 1 0,1 0 0,0 0 0,0 1 0,1 0 0,-14 12 0,2 2 0,-23 28 0,31-33 0,-1-1 0,1 0 0,-2-1 0,0 0 0,0-1 0,-20 12 0,11-9 0,0 1 0,-33 31 0,33-26 0,-44 29 0,23-20 0,-38 35 0,-20 14 0,40-32 0,41-29 0,-1-1 0,-39 22 0,-151 78 0,172-91 0,1 3 0,1 1 0,2 1 0,1 2 0,-39 47 0,38-44 0,-2-2 0,-66 46 0,88-69 0,-2-2 0,1 1 0,-1-2 0,-1 0 0,1-1 0,-30 6 0,22-6 0,1 1 0,-42 18 0,44-15 0,-1-1 0,-47 11 0,-5 1 0,69-18-80,-1 0 0,1 0-1,-1 1 1,1 0 0,0 0-1,1 0 1,-1 1 0,1 0-1,0 0 1,0 0 0,0 1 0,1-1-1,0 1 1,0 0 0,0 0-1,-3 10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11:04:13.5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1306 129 24575,'-21'-1'0,"0"-1"0,-39-10 0,-19-1 0,33 10 0,31 2 0,-1 1 0,0-2 0,1 0 0,-1-1 0,1-1 0,0 0 0,-18-8 0,-5-2 0,0 2 0,0 1 0,-72-11 0,104 21 0,-19-3 0,-1 1 0,1 1 0,0 1 0,-1 2 0,1 0 0,-1 2 0,1 0 0,0 2 0,1 1 0,-27 9 0,-9 3 0,42-14 0,0 2 0,1-1 0,0 2 0,-21 11 0,27-12 43,-1-1 0,-1 0-1,1 0 1,0-1 0,-1-1-1,0 0 1,-16 1 0,-91 1-1725,119-5 1657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11:04:17.0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415 187 24575,'0'0'0,"0"-1"0,1 0 0,-1 0 0,0 0 0,1 1 0,-1-1 0,1 0 0,-1 0 0,1 1 0,-1-1 0,1 0 0,-1 1 0,1-1 0,0 1 0,-1-1 0,1 1 0,0-1 0,-1 1 0,1-1 0,0 1 0,0 0 0,0-1 0,-1 1 0,1 0 0,0 0 0,0-1 0,0 1 0,0 0 0,-1 0 0,1 0 0,0 0 0,0 0 0,0 0 0,0 0 0,0 1 0,-1-1 0,1 0 0,2 1 0,33 9 0,-10 2 0,1 0 0,33 21 0,-53-28 0,0 0 0,1 1 0,-2 0 0,1 0 0,-1 0 0,0 1 0,0 0 0,8 13 0,-13-19 0,15 25 0,-15-25 0,-1 0 0,1 0 0,-1 0 0,0 0 0,1-1 0,-1 1 0,1 0 0,0 0 0,-1-1 0,1 1 0,0 0 0,-1-1 0,1 1 0,0-1 0,0 1 0,0-1 0,-1 1 0,1-1 0,0 1 0,0-1 0,0 0 0,0 1 0,0-1 0,1 0 0,-6-5 0,0 0 0,0 1 0,0-1 0,-1 1 0,-7-6 0,-58-37 0,-76-38 0,110 68 0,0 1 0,-1 1 0,-1 2 0,-54-11 0,65 16 0,0-1 0,1-1 0,0-1 0,0-1 0,-25-18 0,46 27 0,-13-12 0,18 13 0,11 7 0,30 23 0,-26-17 0,0-1 0,20 10 0,-22-13 0,0 1 0,0 0 0,0 1 0,-1 1 0,0-1 0,-1 2 0,17 19 0,-2-5 0,0-2 0,49 33 0,-26-21 0,-19-14 0,2-2 0,0-1 0,0-2 0,2-1 0,52 16 0,97 48 0,-51-20 0,-117-52 0,0 1 0,-1 1 0,0 0 0,23 20 0,-20-16 0,0 0 0,23 12 0,-17-13 0,0-1 0,1-1 0,45 11 0,53 11 0,-104-25 0,0 1 0,31 16 0,-30-13 0,35 14 0,-27-16 0,0 1 0,-1 1 0,0 1 0,-1 2 0,0 0 0,-1 2 0,-1 0 0,39 37 0,-53-45 57,0-1 0,0 0 0,0 0 0,1-1-1,13 7 1,-13-9-300,-1 1-1,0 0 0,-1 1 0,1 0 1,-1 1-1,8 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11:04:18.8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24575,'1026'0'0,"-1015"1"-27,-1 0 0,1 0 0,-1 1 0,0 0-1,1 1 1,-1 0 0,-1 1 0,1 0 0,12 7 0,3 1-1067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11:04:21.4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 1 24575,'-1'1'0,"0"1"0,0 0 0,0 0 0,0-1 0,0 1 0,0-1 0,0 1 0,0-1 0,0 1 0,-1-1 0,-2 2 0,-6 8 0,6-4 0,0 0 0,1 1 0,0-1 0,0 0 0,0 1 0,1-1 0,0 1 0,1 0 0,0 0 0,0 0 0,1 0 0,-1 0 0,2 0 0,-1 0 0,1-1 0,1 1 0,2 10 0,5 11 0,1 0 0,1 0 0,18 31 0,-21-45 0,35 55 0,-31-53 0,0 1 0,12 26 0,16 71 0,-8-18 0,-23-78 0,1-1 0,18 28 0,-15-28 0,-2 1 0,11 22 0,-7-7 0,2 0 0,32 48 0,-7-28 0,-25-34 0,29 47 0,-37-52 0,2 0 0,0 0 0,0-1 0,2 0 0,-1-1 0,2-1 0,21 17 0,-21-17 0,0 1 0,19 26 0,-20-24 0,0 0 0,18 15 0,-19-20 0,5 4 0,0 1 0,-1 0 0,22 28 0,-27-30 0,1 0 0,0-1 0,1 0 0,0 0 0,1-2 0,0 0 0,29 16 0,-29-18 0,-2 1 0,1 0 0,-2 1 0,1 1 0,14 16 0,45 65 0,-60-73 0,0 1 0,-1 0 0,-1 0 0,8 32 0,-6-22 0,16 35 0,-20-49-151,0 0-1,-1 1 0,-1 0 0,-1 0 1,0 0-1,-2 1 0,0-1 1,0 21-1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11:04:24.4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2330 24575,'2'-1'0,"0"0"0,-1 0 0,1 0 0,0 0 0,-1 0 0,1-1 0,-1 1 0,0 0 0,1-1 0,-1 1 0,0-1 0,0 0 0,0 1 0,0-1 0,0 0 0,0 1 0,0-1 0,-1 0 0,1 0 0,0 0 0,-1-2 0,5-7 0,7-18 0,0 0 0,-2-1 0,-1 0 0,-2 0 0,8-63 0,-12 72 0,1 1 0,1 0 0,1 0 0,10-25 0,11-34 0,37-164 0,-58 220 0,1 0 0,2 0 0,0 1 0,1 0 0,2 1 0,0 0 0,17-22 0,-20 28 0,0 0 0,-1-1 0,10-29 0,-14 31 0,1 1 0,1 0 0,0 1 0,0 0 0,2 0 0,-1 0 0,11-11 0,6-5 0,29-45 0,-33 43 0,42-46 0,-34 44 0,34-50 0,-11 13 0,-7 18 0,-29 35 0,0-1 0,-1-1 0,-1 0 0,13-23 0,-10 5 0,21-62 0,-29 78 0,0 0 0,23-35 0,8-19 0,-17 29 87,3 0 0,58-82 1,0 3-1715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0B35-F9A9-43D2-A770-088234CD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1D9DF-C1B5-4B37-963E-794358656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BBA2-B9BA-491D-8D9E-CEF4D6C6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C404-D2AE-4917-B8AA-7FD04A5BBC21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416FC-B262-4D98-9A22-33E60CA6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EA2B2-001F-420D-BE2D-583DC152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112-CD20-405A-8FA7-4BEED98FF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3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7BF4-28D1-470D-B431-D77217F9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820EA-F52E-44D6-B695-3B5736E26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949B-0F0C-455C-B68A-DFAB505C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C404-D2AE-4917-B8AA-7FD04A5BBC21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3216D-823E-48EB-A3C1-96C00E9E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F8575-EEBB-4D4F-AAE7-A89CE326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112-CD20-405A-8FA7-4BEED98FF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29131-5CB1-44B9-A4A9-D6160AC1E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D83C0-3E0C-4F10-AFA1-B74E94CEA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EB5B5-2CB7-4047-BFDB-7436485A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C404-D2AE-4917-B8AA-7FD04A5BBC21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2EDD-1D1C-43BB-AEC9-DB242AB2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860C-8E8C-4B7F-A45C-78BF63AC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112-CD20-405A-8FA7-4BEED98FF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78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1D40-8C8A-47AB-B931-413A16F6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3532-73BC-46FD-936D-CF097A162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DABC7-C34F-4DDE-A46A-EB59725C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C404-D2AE-4917-B8AA-7FD04A5BBC21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3BF2A-82BC-4E00-AB1E-2C8CCCA7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A014-A643-44CA-8047-26ED1F3C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112-CD20-405A-8FA7-4BEED98FF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8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57FF-C6CD-4610-9347-F90C4A9C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50B09-F179-4A9E-9F6E-F8B83D490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9CBC-077D-4A00-83B2-2A62A41A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C404-D2AE-4917-B8AA-7FD04A5BBC21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8B1E1-7F2B-4673-A921-4A939BB1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DAFF7-4713-4396-BF95-A465A181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112-CD20-405A-8FA7-4BEED98FF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0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C17-3C3C-4898-909D-3E01D288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EF24-9D02-4763-9E64-D6DF79D44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0DE7E-B84E-4807-9582-CB8E5904B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01E1F-C587-4E86-8768-037E50A9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C404-D2AE-4917-B8AA-7FD04A5BBC21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849ED-4C3F-4D06-8932-53854DEB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07097-5665-4928-849C-C79FFCB2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112-CD20-405A-8FA7-4BEED98FF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8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04A6-C4EE-4900-ABF6-2643E090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2C3E-02C4-4AE9-8471-4858FB64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B4EBB-EBED-4D42-8D3C-A0A9762F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9655C-5BD0-4714-BA07-EF2A18E5C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8D820-8C38-4F92-9255-F6E9A219E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24BC4-357A-4629-8C99-4D5444C2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C404-D2AE-4917-B8AA-7FD04A5BBC21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A8BB5-B1D2-4B98-A0A1-D27AF99C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9B46A-E954-433B-A3B8-DD422975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112-CD20-405A-8FA7-4BEED98FF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3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0DB-29F9-421E-8094-CC5536E9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F8DCA-EBE3-4FA9-BC68-AF0E1AE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C404-D2AE-4917-B8AA-7FD04A5BBC21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69E98-EB0B-47AE-997C-15074C2B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D4075-FFE9-4F27-B3ED-B1D298F2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112-CD20-405A-8FA7-4BEED98FF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0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2FF6E-E9BB-4F6C-B8FF-66238474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C404-D2AE-4917-B8AA-7FD04A5BBC21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27AF8-2142-43D2-8EE6-0F8BD8D6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42E7F-544E-400B-BE9E-44C873DC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112-CD20-405A-8FA7-4BEED98FF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84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DDE0-3DF1-4209-999F-62219C7A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0A33-2244-4694-AA8C-58CFF3E2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B9D38-589E-414E-8574-9A458D076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3D0C1-72A9-49C5-AF24-A88EA237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C404-D2AE-4917-B8AA-7FD04A5BBC21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43B5F-6623-4D7F-B69E-FDA7D5DA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8445B-1657-46F9-A09F-3F1AE320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112-CD20-405A-8FA7-4BEED98FF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18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BE4D-B394-4030-9B17-AB3B2C4C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DAC83-A48B-46CE-AA8E-143E1C75F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E3453-41FE-4132-AB12-7156507D6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B8DE-2C0C-4C7D-A7BA-8A3D6174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C404-D2AE-4917-B8AA-7FD04A5BBC21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A1FF3-7839-4328-BED7-49284AD1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AEE25-EE1A-4D27-B213-51EB6D1D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E112-CD20-405A-8FA7-4BEED98FF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76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344C6-4738-4604-B634-6F0D687E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DDE4-B89C-4C82-89BF-A05D35960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EC027-38DF-41DD-9AE9-0F666E806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DC404-D2AE-4917-B8AA-7FD04A5BBC21}" type="datetimeFigureOut">
              <a:rPr lang="en-GB" smtClean="0"/>
              <a:t>09/01/2022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C96E-8AC3-4395-A11F-AEC68B8C4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EEB54-6B74-46FB-98BF-439B3A564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E112-CD20-405A-8FA7-4BEED98FF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8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FF3224E8-67C6-4DF1-84CB-0B2D73CA1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3" t="9410" r="12262" b="20721"/>
          <a:stretch/>
        </p:blipFill>
        <p:spPr>
          <a:xfrm>
            <a:off x="330022" y="1906928"/>
            <a:ext cx="3431750" cy="30441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760FB2A-DACD-4A07-80A8-FC93CDBB56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25" t="7077" r="14992" b="18142"/>
          <a:stretch/>
        </p:blipFill>
        <p:spPr>
          <a:xfrm>
            <a:off x="4001490" y="1927691"/>
            <a:ext cx="3431751" cy="304414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F4A8A04-B07D-4D47-BABC-67B681992E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45" t="9033" r="7110" b="9162"/>
          <a:stretch/>
        </p:blipFill>
        <p:spPr>
          <a:xfrm>
            <a:off x="7731408" y="1906928"/>
            <a:ext cx="3519184" cy="3044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211500E-7503-42C1-A569-8BDABC51E40C}"/>
                  </a:ext>
                </a:extLst>
              </p14:cNvPr>
              <p14:cNvContentPartPr/>
              <p14:nvPr/>
            </p14:nvContentPartPr>
            <p14:xfrm>
              <a:off x="3128013" y="2879891"/>
              <a:ext cx="654840" cy="455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211500E-7503-42C1-A569-8BDABC51E4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5373" y="2817251"/>
                <a:ext cx="78048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FC09F0E-1BCE-43F6-8BC7-A5E0CE56D615}"/>
                  </a:ext>
                </a:extLst>
              </p14:cNvPr>
              <p14:cNvContentPartPr/>
              <p14:nvPr/>
            </p14:nvContentPartPr>
            <p14:xfrm>
              <a:off x="376893" y="2950811"/>
              <a:ext cx="653400" cy="425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FC09F0E-1BCE-43F6-8BC7-A5E0CE56D6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253" y="2887811"/>
                <a:ext cx="7790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7A6B94-8F3C-4D22-98E7-F261033BA19A}"/>
                  </a:ext>
                </a:extLst>
              </p14:cNvPr>
              <p14:cNvContentPartPr/>
              <p14:nvPr/>
            </p14:nvContentPartPr>
            <p14:xfrm>
              <a:off x="3785871" y="1931534"/>
              <a:ext cx="1287000" cy="2135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7A6B94-8F3C-4D22-98E7-F261033BA1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23231" y="1868894"/>
                <a:ext cx="1412640" cy="226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309FF248-54F9-4E6B-8C0F-AEA96EBBDDD8}"/>
              </a:ext>
            </a:extLst>
          </p:cNvPr>
          <p:cNvGrpSpPr/>
          <p:nvPr/>
        </p:nvGrpSpPr>
        <p:grpSpPr>
          <a:xfrm>
            <a:off x="6399831" y="1941974"/>
            <a:ext cx="1077840" cy="2004120"/>
            <a:chOff x="6295293" y="1921211"/>
            <a:chExt cx="1077840" cy="20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B68FE7-D8DC-44DA-81E0-89D5F304D607}"/>
                    </a:ext>
                  </a:extLst>
                </p14:cNvPr>
                <p14:cNvContentPartPr/>
                <p14:nvPr/>
              </p14:nvContentPartPr>
              <p14:xfrm>
                <a:off x="6295293" y="1921211"/>
                <a:ext cx="1056600" cy="1429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B68FE7-D8DC-44DA-81E0-89D5F304D6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32293" y="1858571"/>
                  <a:ext cx="1182240" cy="15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69105AB-D250-4BDF-B4E1-9A494AF65B8E}"/>
                    </a:ext>
                  </a:extLst>
                </p14:cNvPr>
                <p14:cNvContentPartPr/>
                <p14:nvPr/>
              </p14:nvContentPartPr>
              <p14:xfrm>
                <a:off x="6902973" y="3877451"/>
                <a:ext cx="470160" cy="47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69105AB-D250-4BDF-B4E1-9A494AF65B8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40333" y="3814451"/>
                  <a:ext cx="59580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D6CC855-D1E7-4D17-BFE4-2C174E0F122D}"/>
                  </a:ext>
                </a:extLst>
              </p14:cNvPr>
              <p14:cNvContentPartPr/>
              <p14:nvPr/>
            </p14:nvContentPartPr>
            <p14:xfrm>
              <a:off x="7709733" y="2953691"/>
              <a:ext cx="706320" cy="3920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D6CC855-D1E7-4D17-BFE4-2C174E0F12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47093" y="2891051"/>
                <a:ext cx="8319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A6AAA1C-42C4-458B-8375-AA2F2E166AB5}"/>
                  </a:ext>
                </a:extLst>
              </p14:cNvPr>
              <p14:cNvContentPartPr/>
              <p14:nvPr/>
            </p14:nvContentPartPr>
            <p14:xfrm>
              <a:off x="7801671" y="3944654"/>
              <a:ext cx="419760" cy="16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A6AAA1C-42C4-458B-8375-AA2F2E166AB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38671" y="3881654"/>
                <a:ext cx="5454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3A90827-9F9F-4DFF-800F-2CC6EE5DAFF6}"/>
                  </a:ext>
                </a:extLst>
              </p14:cNvPr>
              <p14:cNvContentPartPr/>
              <p14:nvPr/>
            </p14:nvContentPartPr>
            <p14:xfrm>
              <a:off x="8349453" y="1944251"/>
              <a:ext cx="460080" cy="783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3A90827-9F9F-4DFF-800F-2CC6EE5DAFF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86453" y="1881611"/>
                <a:ext cx="585720" cy="90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02B8299A-9BAE-499A-B710-A281E9029FBC}"/>
              </a:ext>
            </a:extLst>
          </p:cNvPr>
          <p:cNvGrpSpPr/>
          <p:nvPr/>
        </p:nvGrpSpPr>
        <p:grpSpPr>
          <a:xfrm>
            <a:off x="10139373" y="1927691"/>
            <a:ext cx="1183320" cy="1441080"/>
            <a:chOff x="10139373" y="1927691"/>
            <a:chExt cx="1183320" cy="144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E2475FF-2A97-4EAA-BCEB-4E1D7AD5A46D}"/>
                    </a:ext>
                  </a:extLst>
                </p14:cNvPr>
                <p14:cNvContentPartPr/>
                <p14:nvPr/>
              </p14:nvContentPartPr>
              <p14:xfrm>
                <a:off x="10139373" y="1927691"/>
                <a:ext cx="431640" cy="839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E2475FF-2A97-4EAA-BCEB-4E1D7AD5A46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76373" y="1864691"/>
                  <a:ext cx="557280" cy="9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E78C54C-BE45-47A4-B246-C4B0E942D1C3}"/>
                    </a:ext>
                  </a:extLst>
                </p14:cNvPr>
                <p14:cNvContentPartPr/>
                <p14:nvPr/>
              </p14:nvContentPartPr>
              <p14:xfrm>
                <a:off x="10428453" y="2819411"/>
                <a:ext cx="894240" cy="549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E78C54C-BE45-47A4-B246-C4B0E942D1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65813" y="2756411"/>
                  <a:ext cx="1019880" cy="67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42ABEB7-7D16-4673-BD6A-CC7551E225EC}"/>
                  </a:ext>
                </a:extLst>
              </p14:cNvPr>
              <p14:cNvContentPartPr/>
              <p14:nvPr/>
            </p14:nvContentPartPr>
            <p14:xfrm>
              <a:off x="10818693" y="3899771"/>
              <a:ext cx="430560" cy="14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42ABEB7-7D16-4673-BD6A-CC7551E225E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755693" y="3837131"/>
                <a:ext cx="556200" cy="14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42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56CEE5E-F86B-4279-AC48-C1FC4F96093F}"/>
              </a:ext>
            </a:extLst>
          </p:cNvPr>
          <p:cNvSpPr/>
          <p:nvPr/>
        </p:nvSpPr>
        <p:spPr>
          <a:xfrm>
            <a:off x="2753360" y="1097280"/>
            <a:ext cx="4480560" cy="384048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B4CA03-A2B3-47BA-978C-19143B0F67D0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233920" y="4937760"/>
            <a:ext cx="14325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B90D6E-44D6-40CE-A116-9C9325CD8B16}"/>
              </a:ext>
            </a:extLst>
          </p:cNvPr>
          <p:cNvCxnSpPr/>
          <p:nvPr/>
        </p:nvCxnSpPr>
        <p:spPr>
          <a:xfrm>
            <a:off x="6482080" y="3677920"/>
            <a:ext cx="2184400" cy="1259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B030D2-8648-4894-A6E5-DE714516A4E5}"/>
              </a:ext>
            </a:extLst>
          </p:cNvPr>
          <p:cNvCxnSpPr>
            <a:stCxn id="14" idx="0"/>
            <a:endCxn id="14" idx="3"/>
          </p:cNvCxnSpPr>
          <p:nvPr/>
        </p:nvCxnSpPr>
        <p:spPr>
          <a:xfrm>
            <a:off x="4993640" y="1097280"/>
            <a:ext cx="0" cy="3840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8F5841-4649-4683-B528-549B5BE3E972}"/>
              </a:ext>
            </a:extLst>
          </p:cNvPr>
          <p:cNvSpPr/>
          <p:nvPr/>
        </p:nvSpPr>
        <p:spPr>
          <a:xfrm>
            <a:off x="4993640" y="4787900"/>
            <a:ext cx="137155" cy="13208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13AC04-BE65-402C-BD97-52DB140326F1}"/>
              </a:ext>
            </a:extLst>
          </p:cNvPr>
          <p:cNvCxnSpPr>
            <a:cxnSpLocks/>
          </p:cNvCxnSpPr>
          <p:nvPr/>
        </p:nvCxnSpPr>
        <p:spPr>
          <a:xfrm>
            <a:off x="6482080" y="3677920"/>
            <a:ext cx="0" cy="1259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3C84520-267B-4FF0-BA55-0F3655E027D1}"/>
              </a:ext>
            </a:extLst>
          </p:cNvPr>
          <p:cNvSpPr/>
          <p:nvPr/>
        </p:nvSpPr>
        <p:spPr>
          <a:xfrm>
            <a:off x="6482080" y="4787900"/>
            <a:ext cx="137155" cy="13208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80F51-4A20-41A4-B407-6910C8589816}"/>
              </a:ext>
            </a:extLst>
          </p:cNvPr>
          <p:cNvSpPr txBox="1"/>
          <p:nvPr/>
        </p:nvSpPr>
        <p:spPr>
          <a:xfrm>
            <a:off x="4841924" y="7279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2D7DB2-D2E7-49A5-BA79-5B244F37A698}"/>
              </a:ext>
            </a:extLst>
          </p:cNvPr>
          <p:cNvSpPr txBox="1"/>
          <p:nvPr/>
        </p:nvSpPr>
        <p:spPr>
          <a:xfrm>
            <a:off x="7161521" y="4603234"/>
            <a:ext cx="37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BBC3B-C719-458E-A88E-DD8936FE35D2}"/>
              </a:ext>
            </a:extLst>
          </p:cNvPr>
          <p:cNvSpPr txBox="1"/>
          <p:nvPr/>
        </p:nvSpPr>
        <p:spPr>
          <a:xfrm>
            <a:off x="2459360" y="4669274"/>
            <a:ext cx="37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1968F-8A03-416E-888A-BB3BA9AF3880}"/>
              </a:ext>
            </a:extLst>
          </p:cNvPr>
          <p:cNvSpPr txBox="1"/>
          <p:nvPr/>
        </p:nvSpPr>
        <p:spPr>
          <a:xfrm>
            <a:off x="4917436" y="4307840"/>
            <a:ext cx="37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C7CAEA-FAD0-44F5-9C0F-E334E9E3456D}"/>
              </a:ext>
            </a:extLst>
          </p:cNvPr>
          <p:cNvSpPr txBox="1"/>
          <p:nvPr/>
        </p:nvSpPr>
        <p:spPr>
          <a:xfrm>
            <a:off x="6433815" y="4307562"/>
            <a:ext cx="37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40323-B6F8-4BD9-B358-BA52BFA8B51E}"/>
              </a:ext>
            </a:extLst>
          </p:cNvPr>
          <p:cNvSpPr txBox="1"/>
          <p:nvPr/>
        </p:nvSpPr>
        <p:spPr>
          <a:xfrm>
            <a:off x="6433815" y="3367008"/>
            <a:ext cx="37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F2DD65-62CD-4A1A-8F4C-8D2EB50560E3}"/>
              </a:ext>
            </a:extLst>
          </p:cNvPr>
          <p:cNvSpPr txBox="1"/>
          <p:nvPr/>
        </p:nvSpPr>
        <p:spPr>
          <a:xfrm>
            <a:off x="8585205" y="4605495"/>
            <a:ext cx="37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F30B62-66B3-4485-8097-3ABAF057B28E}"/>
              </a:ext>
            </a:extLst>
          </p:cNvPr>
          <p:cNvSpPr txBox="1"/>
          <p:nvPr/>
        </p:nvSpPr>
        <p:spPr>
          <a:xfrm>
            <a:off x="4283504" y="315156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r</a:t>
            </a:r>
            <a:r>
              <a:rPr lang="en-GB" sz="800" b="1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989FA2-34AC-43F8-BF64-FA238E44C628}"/>
              </a:ext>
            </a:extLst>
          </p:cNvPr>
          <p:cNvSpPr txBox="1"/>
          <p:nvPr/>
        </p:nvSpPr>
        <p:spPr>
          <a:xfrm>
            <a:off x="7373562" y="4344481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r</a:t>
            </a:r>
            <a:r>
              <a:rPr lang="en-GB" sz="800" b="1" dirty="0"/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199685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02A08A-7900-4706-8DEC-BE4259AB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44" y="1794466"/>
            <a:ext cx="4421512" cy="4295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3A5368-EF1E-4309-87DD-3CA67F4255BC}"/>
                  </a:ext>
                </a:extLst>
              </p:cNvPr>
              <p:cNvSpPr txBox="1"/>
              <p:nvPr/>
            </p:nvSpPr>
            <p:spPr>
              <a:xfrm>
                <a:off x="7456948" y="568628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3A5368-EF1E-4309-87DD-3CA67F425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948" y="5686288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98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62518E-9F3D-4162-A802-A3FAFB20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5" y="1125443"/>
            <a:ext cx="5103250" cy="51429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879E97-B78F-40D1-B7B8-80B7633E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38" y="1008282"/>
            <a:ext cx="3970364" cy="568501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437273-3548-4761-AEBB-2A13264DBB01}"/>
              </a:ext>
            </a:extLst>
          </p:cNvPr>
          <p:cNvCxnSpPr>
            <a:cxnSpLocks/>
          </p:cNvCxnSpPr>
          <p:nvPr/>
        </p:nvCxnSpPr>
        <p:spPr>
          <a:xfrm flipV="1">
            <a:off x="6380480" y="1181100"/>
            <a:ext cx="0" cy="213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AA711-CB68-47EF-9359-B6B7AFC19D7B}"/>
              </a:ext>
            </a:extLst>
          </p:cNvPr>
          <p:cNvCxnSpPr>
            <a:cxnSpLocks/>
          </p:cNvCxnSpPr>
          <p:nvPr/>
        </p:nvCxnSpPr>
        <p:spPr>
          <a:xfrm flipV="1">
            <a:off x="9989820" y="1181100"/>
            <a:ext cx="0" cy="213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08751-9646-41AC-898C-6120728EBC31}"/>
              </a:ext>
            </a:extLst>
          </p:cNvPr>
          <p:cNvCxnSpPr>
            <a:cxnSpLocks/>
          </p:cNvCxnSpPr>
          <p:nvPr/>
        </p:nvCxnSpPr>
        <p:spPr>
          <a:xfrm>
            <a:off x="8352824" y="1148080"/>
            <a:ext cx="0" cy="24638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F46076-E367-48CE-92E9-5F498BC6BC91}"/>
              </a:ext>
            </a:extLst>
          </p:cNvPr>
          <p:cNvCxnSpPr>
            <a:cxnSpLocks/>
          </p:cNvCxnSpPr>
          <p:nvPr/>
        </p:nvCxnSpPr>
        <p:spPr>
          <a:xfrm>
            <a:off x="6418580" y="1261110"/>
            <a:ext cx="187765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423EDE-9BC7-45F0-AE02-2323DD05A371}"/>
              </a:ext>
            </a:extLst>
          </p:cNvPr>
          <p:cNvCxnSpPr>
            <a:cxnSpLocks/>
          </p:cNvCxnSpPr>
          <p:nvPr/>
        </p:nvCxnSpPr>
        <p:spPr>
          <a:xfrm>
            <a:off x="8420100" y="1291590"/>
            <a:ext cx="153162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84FFF6-58F3-488B-B754-A766FAFB911D}"/>
                  </a:ext>
                </a:extLst>
              </p:cNvPr>
              <p:cNvSpPr txBox="1"/>
              <p:nvPr/>
            </p:nvSpPr>
            <p:spPr>
              <a:xfrm>
                <a:off x="7189469" y="984111"/>
                <a:ext cx="198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84FFF6-58F3-488B-B754-A766FAFB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469" y="984111"/>
                <a:ext cx="198772" cy="276999"/>
              </a:xfrm>
              <a:prstGeom prst="rect">
                <a:avLst/>
              </a:prstGeom>
              <a:blipFill>
                <a:blip r:embed="rId4"/>
                <a:stretch>
                  <a:fillRect l="-30303" r="-30303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AB4C35-70D1-4EF9-9986-D27CE8751BF4}"/>
                  </a:ext>
                </a:extLst>
              </p:cNvPr>
              <p:cNvSpPr txBox="1"/>
              <p:nvPr/>
            </p:nvSpPr>
            <p:spPr>
              <a:xfrm>
                <a:off x="8863623" y="1042600"/>
                <a:ext cx="612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a-E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AB4C35-70D1-4EF9-9986-D27CE8751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623" y="1042600"/>
                <a:ext cx="612347" cy="276999"/>
              </a:xfrm>
              <a:prstGeom prst="rect">
                <a:avLst/>
              </a:prstGeom>
              <a:blipFill>
                <a:blip r:embed="rId5"/>
                <a:stretch>
                  <a:fillRect l="-8000" r="-11000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6253E1-0EF5-4695-A8B5-5B8246FA9A65}"/>
                  </a:ext>
                </a:extLst>
              </p:cNvPr>
              <p:cNvSpPr txBox="1"/>
              <p:nvPr/>
            </p:nvSpPr>
            <p:spPr>
              <a:xfrm>
                <a:off x="8277254" y="873719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6253E1-0EF5-4695-A8B5-5B8246FA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254" y="873719"/>
                <a:ext cx="195566" cy="276999"/>
              </a:xfrm>
              <a:prstGeom prst="rect">
                <a:avLst/>
              </a:prstGeom>
              <a:blipFill>
                <a:blip r:embed="rId6"/>
                <a:stretch>
                  <a:fillRect l="-31250" r="-31250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F7AC5E-4778-494C-B79E-AEC7ADBC224C}"/>
                  </a:ext>
                </a:extLst>
              </p:cNvPr>
              <p:cNvSpPr txBox="1"/>
              <p:nvPr/>
            </p:nvSpPr>
            <p:spPr>
              <a:xfrm>
                <a:off x="6025284" y="3696899"/>
                <a:ext cx="3360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F7AC5E-4778-494C-B79E-AEC7ADBC2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84" y="3696899"/>
                <a:ext cx="336054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5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DFBD544-4CD6-46DF-A88F-750511E4D9F3}"/>
                  </a:ext>
                </a:extLst>
              </p:cNvPr>
              <p:cNvSpPr txBox="1"/>
              <p:nvPr/>
            </p:nvSpPr>
            <p:spPr>
              <a:xfrm>
                <a:off x="10099780" y="3811920"/>
                <a:ext cx="3360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DFBD544-4CD6-46DF-A88F-750511E4D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780" y="3811920"/>
                <a:ext cx="336054" cy="307777"/>
              </a:xfrm>
              <a:prstGeom prst="rect">
                <a:avLst/>
              </a:prstGeom>
              <a:blipFill>
                <a:blip r:embed="rId8"/>
                <a:stretch>
                  <a:fillRect l="-20000" r="-9091" b="-15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4C963C-21BC-4C80-9423-DE0E8675F1AA}"/>
                  </a:ext>
                </a:extLst>
              </p:cNvPr>
              <p:cNvSpPr txBox="1"/>
              <p:nvPr/>
            </p:nvSpPr>
            <p:spPr>
              <a:xfrm>
                <a:off x="10202791" y="1238322"/>
                <a:ext cx="1955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4C963C-21BC-4C80-9423-DE0E8675F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91" y="1238322"/>
                <a:ext cx="195566" cy="307777"/>
              </a:xfrm>
              <a:prstGeom prst="rect">
                <a:avLst/>
              </a:prstGeom>
              <a:blipFill>
                <a:blip r:embed="rId9"/>
                <a:stretch>
                  <a:fillRect l="-18750" r="-2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B8010A-A184-45A5-9363-BD4EA8587940}"/>
                  </a:ext>
                </a:extLst>
              </p:cNvPr>
              <p:cNvSpPr txBox="1"/>
              <p:nvPr/>
            </p:nvSpPr>
            <p:spPr>
              <a:xfrm>
                <a:off x="6380480" y="2785182"/>
                <a:ext cx="287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B8010A-A184-45A5-9363-BD4EA8587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480" y="2785182"/>
                <a:ext cx="287963" cy="307777"/>
              </a:xfrm>
              <a:prstGeom prst="rect">
                <a:avLst/>
              </a:prstGeom>
              <a:blipFill>
                <a:blip r:embed="rId10"/>
                <a:stretch>
                  <a:fillRect l="-19149" r="-12766" b="-1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CA496B1-E18D-4382-8FE0-16DC9148A5A7}"/>
                  </a:ext>
                </a:extLst>
              </p:cNvPr>
              <p:cNvSpPr txBox="1"/>
              <p:nvPr/>
            </p:nvSpPr>
            <p:spPr>
              <a:xfrm>
                <a:off x="9721220" y="2861382"/>
                <a:ext cx="2879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CA496B1-E18D-4382-8FE0-16DC9148A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220" y="2861382"/>
                <a:ext cx="287964" cy="307777"/>
              </a:xfrm>
              <a:prstGeom prst="rect">
                <a:avLst/>
              </a:prstGeom>
              <a:blipFill>
                <a:blip r:embed="rId11"/>
                <a:stretch>
                  <a:fillRect l="-19149" r="-12766" b="-15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0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AF5884-B590-4CE2-9EB2-B0BEA7CDFBFD}"/>
              </a:ext>
            </a:extLst>
          </p:cNvPr>
          <p:cNvCxnSpPr>
            <a:cxnSpLocks/>
          </p:cNvCxnSpPr>
          <p:nvPr/>
        </p:nvCxnSpPr>
        <p:spPr>
          <a:xfrm flipV="1">
            <a:off x="3308808" y="1687398"/>
            <a:ext cx="0" cy="31108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0F5AAF-AD52-4408-8B1C-D0434E2F24C0}"/>
              </a:ext>
            </a:extLst>
          </p:cNvPr>
          <p:cNvCxnSpPr>
            <a:cxnSpLocks/>
          </p:cNvCxnSpPr>
          <p:nvPr/>
        </p:nvCxnSpPr>
        <p:spPr>
          <a:xfrm>
            <a:off x="3308808" y="4798243"/>
            <a:ext cx="3271101" cy="5373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6316AF-4D32-4843-82F5-CA65930E8F04}"/>
              </a:ext>
            </a:extLst>
          </p:cNvPr>
          <p:cNvCxnSpPr>
            <a:cxnSpLocks/>
          </p:cNvCxnSpPr>
          <p:nvPr/>
        </p:nvCxnSpPr>
        <p:spPr>
          <a:xfrm flipH="1" flipV="1">
            <a:off x="3308808" y="3035431"/>
            <a:ext cx="1743959" cy="20314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F0CB3D-D0C8-44EA-8DB5-DE6E2ECBEA20}"/>
              </a:ext>
            </a:extLst>
          </p:cNvPr>
          <p:cNvCxnSpPr>
            <a:cxnSpLocks/>
          </p:cNvCxnSpPr>
          <p:nvPr/>
        </p:nvCxnSpPr>
        <p:spPr>
          <a:xfrm>
            <a:off x="3308807" y="1994358"/>
            <a:ext cx="658673" cy="18207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68EAFD-FEA9-4E68-8A76-176CD702C3D6}"/>
              </a:ext>
            </a:extLst>
          </p:cNvPr>
          <p:cNvCxnSpPr>
            <a:cxnSpLocks/>
          </p:cNvCxnSpPr>
          <p:nvPr/>
        </p:nvCxnSpPr>
        <p:spPr>
          <a:xfrm flipH="1" flipV="1">
            <a:off x="4505960" y="4424680"/>
            <a:ext cx="1590041" cy="8354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8BA9E78-1E7D-4027-80FD-07481FF3C49C}"/>
              </a:ext>
            </a:extLst>
          </p:cNvPr>
          <p:cNvSpPr/>
          <p:nvPr/>
        </p:nvSpPr>
        <p:spPr>
          <a:xfrm>
            <a:off x="3902979" y="3715825"/>
            <a:ext cx="64502" cy="7444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00A1E0-B5E5-4CA2-AB48-91F895B6AEF2}"/>
              </a:ext>
            </a:extLst>
          </p:cNvPr>
          <p:cNvCxnSpPr>
            <a:cxnSpLocks/>
          </p:cNvCxnSpPr>
          <p:nvPr/>
        </p:nvCxnSpPr>
        <p:spPr>
          <a:xfrm flipH="1" flipV="1">
            <a:off x="3541777" y="3030800"/>
            <a:ext cx="96365" cy="932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6D424F-1523-47BD-B488-198CA8E7A58C}"/>
              </a:ext>
            </a:extLst>
          </p:cNvPr>
          <p:cNvCxnSpPr>
            <a:cxnSpLocks/>
          </p:cNvCxnSpPr>
          <p:nvPr/>
        </p:nvCxnSpPr>
        <p:spPr>
          <a:xfrm>
            <a:off x="4261288" y="4688129"/>
            <a:ext cx="834482" cy="219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4389E7C-BB0D-44A4-AC3D-BB90A3400E34}"/>
                  </a:ext>
                </a:extLst>
              </p:cNvPr>
              <p:cNvSpPr txBox="1"/>
              <p:nvPr/>
            </p:nvSpPr>
            <p:spPr>
              <a:xfrm>
                <a:off x="3515328" y="3955786"/>
                <a:ext cx="2805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1/9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4389E7C-BB0D-44A4-AC3D-BB90A3400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328" y="3955786"/>
                <a:ext cx="280526" cy="184666"/>
              </a:xfrm>
              <a:prstGeom prst="rect">
                <a:avLst/>
              </a:prstGeom>
              <a:blipFill>
                <a:blip r:embed="rId2"/>
                <a:stretch>
                  <a:fillRect l="-13043" t="-3333" r="-13043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A1490FF-BB7D-4CD9-ACC3-C3FF1FAAC697}"/>
                  </a:ext>
                </a:extLst>
              </p:cNvPr>
              <p:cNvSpPr txBox="1"/>
              <p:nvPr/>
            </p:nvSpPr>
            <p:spPr>
              <a:xfrm rot="21575407">
                <a:off x="4022710" y="4509971"/>
                <a:ext cx="2805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1/9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A1490FF-BB7D-4CD9-ACC3-C3FF1FAA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75407">
                <a:off x="4022710" y="4509971"/>
                <a:ext cx="280526" cy="184666"/>
              </a:xfrm>
              <a:prstGeom prst="rect">
                <a:avLst/>
              </a:prstGeom>
              <a:blipFill>
                <a:blip r:embed="rId3"/>
                <a:stretch>
                  <a:fillRect l="-10417" t="-3125" r="-10417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5DB54864-8F3F-4D81-9C91-5D6A1CD97DFA}"/>
              </a:ext>
            </a:extLst>
          </p:cNvPr>
          <p:cNvSpPr/>
          <p:nvPr/>
        </p:nvSpPr>
        <p:spPr>
          <a:xfrm>
            <a:off x="3295222" y="1997293"/>
            <a:ext cx="64502" cy="7444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FDB24D-E81A-4E2C-834D-D1AE9B245C7E}"/>
              </a:ext>
            </a:extLst>
          </p:cNvPr>
          <p:cNvSpPr/>
          <p:nvPr/>
        </p:nvSpPr>
        <p:spPr>
          <a:xfrm>
            <a:off x="4505960" y="4400392"/>
            <a:ext cx="64502" cy="7444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40ADE3-1B22-40E9-A25D-648B7B467B79}"/>
              </a:ext>
            </a:extLst>
          </p:cNvPr>
          <p:cNvSpPr/>
          <p:nvPr/>
        </p:nvSpPr>
        <p:spPr>
          <a:xfrm>
            <a:off x="6022571" y="5192989"/>
            <a:ext cx="64502" cy="7444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BD448CC-42D5-4E78-937B-B9F2AFC2F96E}"/>
              </a:ext>
            </a:extLst>
          </p:cNvPr>
          <p:cNvSpPr/>
          <p:nvPr/>
        </p:nvSpPr>
        <p:spPr>
          <a:xfrm>
            <a:off x="3276940" y="2999546"/>
            <a:ext cx="64502" cy="7444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F5B1779-28C6-4744-8CEE-65AF71288C09}"/>
              </a:ext>
            </a:extLst>
          </p:cNvPr>
          <p:cNvSpPr/>
          <p:nvPr/>
        </p:nvSpPr>
        <p:spPr>
          <a:xfrm>
            <a:off x="5020517" y="5049278"/>
            <a:ext cx="64502" cy="7444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81ADFE-631D-4131-9A15-DF60AF269473}"/>
              </a:ext>
            </a:extLst>
          </p:cNvPr>
          <p:cNvSpPr/>
          <p:nvPr/>
        </p:nvSpPr>
        <p:spPr>
          <a:xfrm>
            <a:off x="3288871" y="4752209"/>
            <a:ext cx="64502" cy="744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2859AF7-8786-403B-BD58-0176F6173770}"/>
              </a:ext>
            </a:extLst>
          </p:cNvPr>
          <p:cNvSpPr/>
          <p:nvPr/>
        </p:nvSpPr>
        <p:spPr>
          <a:xfrm>
            <a:off x="4740278" y="2919886"/>
            <a:ext cx="64502" cy="744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CBF5859-76D4-4597-BAB9-2D957734633C}"/>
              </a:ext>
            </a:extLst>
          </p:cNvPr>
          <p:cNvSpPr/>
          <p:nvPr/>
        </p:nvSpPr>
        <p:spPr>
          <a:xfrm>
            <a:off x="4734756" y="3130040"/>
            <a:ext cx="64502" cy="7444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1B285B8-3C1F-41D6-BFD1-2DE84ED949B5}"/>
              </a:ext>
            </a:extLst>
          </p:cNvPr>
          <p:cNvSpPr/>
          <p:nvPr/>
        </p:nvSpPr>
        <p:spPr>
          <a:xfrm>
            <a:off x="4734756" y="3349351"/>
            <a:ext cx="64502" cy="7444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DA162E-2362-46FB-82CC-907B0E75DF4C}"/>
                  </a:ext>
                </a:extLst>
              </p:cNvPr>
              <p:cNvSpPr txBox="1"/>
              <p:nvPr/>
            </p:nvSpPr>
            <p:spPr>
              <a:xfrm>
                <a:off x="4745285" y="2853316"/>
                <a:ext cx="49342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GB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GB" sz="1200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DA162E-2362-46FB-82CC-907B0E75D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285" y="2853316"/>
                <a:ext cx="493422" cy="184666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A6D808A-B69A-426E-9D4F-000AD1346932}"/>
                  </a:ext>
                </a:extLst>
              </p:cNvPr>
              <p:cNvSpPr txBox="1"/>
              <p:nvPr/>
            </p:nvSpPr>
            <p:spPr>
              <a:xfrm>
                <a:off x="4812221" y="3065839"/>
                <a:ext cx="49342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GB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1200" b="1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A6D808A-B69A-426E-9D4F-000AD1346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21" y="3065839"/>
                <a:ext cx="493422" cy="184666"/>
              </a:xfrm>
              <a:prstGeom prst="rect">
                <a:avLst/>
              </a:prstGeom>
              <a:blipFill>
                <a:blip r:embed="rId5"/>
                <a:stretch>
                  <a:fillRect l="-6173" r="-493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714BEB-4AA1-491B-AC8C-791A5137B176}"/>
                  </a:ext>
                </a:extLst>
              </p:cNvPr>
              <p:cNvSpPr txBox="1"/>
              <p:nvPr/>
            </p:nvSpPr>
            <p:spPr>
              <a:xfrm>
                <a:off x="4820433" y="3291310"/>
                <a:ext cx="49342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GB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sz="1200" b="1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714BEB-4AA1-491B-AC8C-791A5137B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433" y="3291310"/>
                <a:ext cx="493422" cy="184666"/>
              </a:xfrm>
              <a:prstGeom prst="rect">
                <a:avLst/>
              </a:prstGeom>
              <a:blipFill>
                <a:blip r:embed="rId6"/>
                <a:stretch>
                  <a:fillRect l="-7407" r="-3704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5C41BF20-F70D-4A6B-ACD3-E6B9D56B8F20}"/>
              </a:ext>
            </a:extLst>
          </p:cNvPr>
          <p:cNvSpPr txBox="1"/>
          <p:nvPr/>
        </p:nvSpPr>
        <p:spPr>
          <a:xfrm>
            <a:off x="4570462" y="2521113"/>
            <a:ext cx="92787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/>
              <a:t>Vértices</a:t>
            </a:r>
            <a:r>
              <a:rPr lang="en-GB" sz="1400" dirty="0"/>
              <a:t>:</a:t>
            </a:r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99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33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 delossantos</dc:creator>
  <cp:lastModifiedBy>pol delossantos</cp:lastModifiedBy>
  <cp:revision>7</cp:revision>
  <dcterms:created xsi:type="dcterms:W3CDTF">2022-01-05T21:29:04Z</dcterms:created>
  <dcterms:modified xsi:type="dcterms:W3CDTF">2022-01-09T14:40:15Z</dcterms:modified>
</cp:coreProperties>
</file>