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576" y="-1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AB58-A3D0-4C6B-82CF-261A1B11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33BD3-8798-409F-88E6-F839C803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BF46-5EBB-4DA8-8053-A1EF7AC2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96E2-F99F-4C08-BD9E-A37E9754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3BE2-B757-4578-9439-AC1FE8A4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FCFE-8721-4C7B-8EBE-5947594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C78DF-BA70-454B-97FC-5B42596C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F362-49B3-435A-84CF-0C41F8C5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A179-8E27-4FBC-82A7-34CE2CF0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AB0E-6F07-42D3-99A5-12089ED6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A3DDA-9A1C-4B8F-BCC0-B05BB540A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D1EEE-5700-4F5C-B2A2-6BADF2062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CCA9-70EB-4725-BD98-F4053A6A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29AF-30B1-46B0-9CE7-28DC6E83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0C15-F10D-4FBD-93B4-795ADC7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0B1-801B-426A-837F-33A8676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877A-DE0A-49D9-BC35-FCECF2B3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E78F-4B15-4C0D-93A4-0C83EF20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5C7C-9489-4549-8FBA-8454B5CB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8066-BE17-4162-8659-7B34BB5A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6DF1-F882-42E2-B2CA-61C36021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24D39-2897-46D7-9D32-5E69FDE9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CB02-120B-4CBC-8FC2-4B106BC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75F6-B894-4751-8A08-7222D481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6226-D5EF-47B1-9D5F-6049A93F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5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6161-9A02-40B2-8D5B-92F7657D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B7F0-4B2B-46B3-87B3-1573CB30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287E2-1D62-44B7-9428-3F9B959F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77DD-3271-44A7-84CD-1790B589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88AA-8EF9-46CC-A590-71DCE445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918B-FC9C-447F-A094-DF86892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F7E-BB83-4D70-84BD-B4169E4F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9250A-DE85-4F70-A76D-9B04F147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BBA75-943F-48D4-98A7-6CE0A9C9D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286BB-AC26-4231-A3A9-37D0D3551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8F24D-4F49-4508-940F-19E231617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995E1-7382-4BF5-8E52-F4989FB1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43908-AC3E-49BB-B081-F8B4A39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2AEF1-A59C-411B-8F73-2254F66A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C58E-1D72-4743-B0B8-D62D2B18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8EC7F-5330-4866-A0FE-A08A1703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143CD-1FA3-4B15-B68A-DE461ACC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B133A-4222-4DEE-8ABC-5BCFE7D4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0F0A8-B30B-45FD-B695-C33E4A8A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75025-4F69-4BC5-B7C8-B3C45818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6074-D0A4-4DB3-9DF9-1EE6C620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018B-EA41-4CEE-93BE-2E88B371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5EEE-6B97-403E-BB2F-C07F4C0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4C710-8C26-4E8A-AC14-10D39712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10FE-0536-4EC3-B372-7530BDA3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28808-1C97-4FA0-88DB-35F0FD4C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32D7-D6C8-4CC8-9C2F-428446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898D-383F-48E5-A699-A794D59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6EA26-4323-4E0E-8CE7-4ADDECC67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0BF2-0F16-42A4-BD01-2D8F9BE8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4064-CBA9-4085-B0D7-C6786DE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EE35-973E-4100-B22D-FD20D01F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4602-D85D-475D-9848-0C59888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1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27BAC-82D6-4047-9E09-66E071DC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970B-7E8E-4239-B7ED-C17F2345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0B63-D245-454F-B7EC-D536E4F18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3AEB-BD20-4949-8008-F99183C7643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A3BE-006A-40B3-BA39-4715DBA15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2F4E-D069-4E7D-8972-67EACF20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BAFD-FBCF-4ED0-8A56-9A127F81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543C255-DC62-4135-A219-03D0FFF9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96" y="3963"/>
            <a:ext cx="693480" cy="3383573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2EFD76-4D74-4D21-BA17-CC365C8C6CC3}"/>
              </a:ext>
            </a:extLst>
          </p:cNvPr>
          <p:cNvSpPr/>
          <p:nvPr/>
        </p:nvSpPr>
        <p:spPr>
          <a:xfrm>
            <a:off x="5976102" y="2519779"/>
            <a:ext cx="2078182" cy="1945743"/>
          </a:xfrm>
          <a:custGeom>
            <a:avLst/>
            <a:gdLst>
              <a:gd name="connsiteX0" fmla="*/ 0 w 2148882"/>
              <a:gd name="connsiteY0" fmla="*/ 929805 h 1826870"/>
              <a:gd name="connsiteX1" fmla="*/ 99674 w 2148882"/>
              <a:gd name="connsiteY1" fmla="*/ 210419 h 1826870"/>
              <a:gd name="connsiteX2" fmla="*/ 208016 w 2148882"/>
              <a:gd name="connsiteY2" fmla="*/ 58741 h 1826870"/>
              <a:gd name="connsiteX3" fmla="*/ 780057 w 2148882"/>
              <a:gd name="connsiteY3" fmla="*/ 63075 h 1826870"/>
              <a:gd name="connsiteX4" fmla="*/ 1958810 w 2148882"/>
              <a:gd name="connsiteY4" fmla="*/ 812796 h 1826870"/>
              <a:gd name="connsiteX5" fmla="*/ 2132156 w 2148882"/>
              <a:gd name="connsiteY5" fmla="*/ 1826870 h 182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8882" h="1826870">
                <a:moveTo>
                  <a:pt x="0" y="929805"/>
                </a:moveTo>
                <a:cubicBezTo>
                  <a:pt x="32502" y="642700"/>
                  <a:pt x="65005" y="355596"/>
                  <a:pt x="99674" y="210419"/>
                </a:cubicBezTo>
                <a:cubicBezTo>
                  <a:pt x="134343" y="65242"/>
                  <a:pt x="94619" y="83298"/>
                  <a:pt x="208016" y="58741"/>
                </a:cubicBezTo>
                <a:cubicBezTo>
                  <a:pt x="321413" y="34184"/>
                  <a:pt x="488258" y="-62601"/>
                  <a:pt x="780057" y="63075"/>
                </a:cubicBezTo>
                <a:cubicBezTo>
                  <a:pt x="1071856" y="188751"/>
                  <a:pt x="1733460" y="518830"/>
                  <a:pt x="1958810" y="812796"/>
                </a:cubicBezTo>
                <a:cubicBezTo>
                  <a:pt x="2184160" y="1106762"/>
                  <a:pt x="2158158" y="1466816"/>
                  <a:pt x="2132156" y="182687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CB8CBF-1B25-49B3-BEE7-BB96AE93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53" y="3453762"/>
            <a:ext cx="1386365" cy="1554409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AC75DD9-99DF-4C0C-B471-ED642D3AED50}"/>
              </a:ext>
            </a:extLst>
          </p:cNvPr>
          <p:cNvSpPr/>
          <p:nvPr/>
        </p:nvSpPr>
        <p:spPr>
          <a:xfrm>
            <a:off x="5536911" y="4201406"/>
            <a:ext cx="897255" cy="742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C352CDA-1F11-4849-8BC4-3DF89349D37D}"/>
              </a:ext>
            </a:extLst>
          </p:cNvPr>
          <p:cNvSpPr/>
          <p:nvPr/>
        </p:nvSpPr>
        <p:spPr>
          <a:xfrm>
            <a:off x="5540010" y="4107095"/>
            <a:ext cx="893665" cy="254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4178591-14A3-453D-8BC9-487BD22FDCF9}"/>
              </a:ext>
            </a:extLst>
          </p:cNvPr>
          <p:cNvCxnSpPr>
            <a:cxnSpLocks/>
          </p:cNvCxnSpPr>
          <p:nvPr/>
        </p:nvCxnSpPr>
        <p:spPr>
          <a:xfrm>
            <a:off x="6301409" y="4107094"/>
            <a:ext cx="0" cy="16548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17FCCC-7ABC-4E63-93FF-3D544369AC89}"/>
              </a:ext>
            </a:extLst>
          </p:cNvPr>
          <p:cNvCxnSpPr>
            <a:cxnSpLocks/>
          </p:cNvCxnSpPr>
          <p:nvPr/>
        </p:nvCxnSpPr>
        <p:spPr>
          <a:xfrm>
            <a:off x="6300895" y="4107094"/>
            <a:ext cx="0" cy="16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B0FEA7-3EBA-4A66-B9AC-950814C3FAF5}"/>
              </a:ext>
            </a:extLst>
          </p:cNvPr>
          <p:cNvCxnSpPr>
            <a:cxnSpLocks/>
          </p:cNvCxnSpPr>
          <p:nvPr/>
        </p:nvCxnSpPr>
        <p:spPr>
          <a:xfrm>
            <a:off x="6301409" y="4595117"/>
            <a:ext cx="0" cy="56215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C9CE863-684F-4170-88D4-1226BF7587B3}"/>
              </a:ext>
            </a:extLst>
          </p:cNvPr>
          <p:cNvCxnSpPr>
            <a:cxnSpLocks/>
          </p:cNvCxnSpPr>
          <p:nvPr/>
        </p:nvCxnSpPr>
        <p:spPr>
          <a:xfrm>
            <a:off x="6301409" y="4351961"/>
            <a:ext cx="0" cy="158394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58EA990-6D63-4D01-85CC-2CB7FD023187}"/>
              </a:ext>
            </a:extLst>
          </p:cNvPr>
          <p:cNvCxnSpPr>
            <a:cxnSpLocks/>
          </p:cNvCxnSpPr>
          <p:nvPr/>
        </p:nvCxnSpPr>
        <p:spPr>
          <a:xfrm flipV="1">
            <a:off x="6301409" y="4595118"/>
            <a:ext cx="0" cy="56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840A2BF-A2D7-46A9-B670-3C0F3E000B19}"/>
              </a:ext>
            </a:extLst>
          </p:cNvPr>
          <p:cNvCxnSpPr>
            <a:cxnSpLocks/>
          </p:cNvCxnSpPr>
          <p:nvPr/>
        </p:nvCxnSpPr>
        <p:spPr>
          <a:xfrm>
            <a:off x="6300895" y="4351961"/>
            <a:ext cx="0" cy="158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0A07D713-1E1E-4F12-A52F-0DDD0967CB5E}"/>
              </a:ext>
            </a:extLst>
          </p:cNvPr>
          <p:cNvSpPr/>
          <p:nvPr/>
        </p:nvSpPr>
        <p:spPr>
          <a:xfrm rot="10800000">
            <a:off x="6278035" y="4655215"/>
            <a:ext cx="45719" cy="195520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613E19-F356-4BB4-A53F-40AB7B73C194}"/>
              </a:ext>
            </a:extLst>
          </p:cNvPr>
          <p:cNvCxnSpPr>
            <a:cxnSpLocks/>
          </p:cNvCxnSpPr>
          <p:nvPr/>
        </p:nvCxnSpPr>
        <p:spPr>
          <a:xfrm flipH="1">
            <a:off x="6301410" y="1610857"/>
            <a:ext cx="17974" cy="1980004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1270816-6423-4572-B0BA-C819EA979C00}"/>
              </a:ext>
            </a:extLst>
          </p:cNvPr>
          <p:cNvSpPr/>
          <p:nvPr/>
        </p:nvSpPr>
        <p:spPr>
          <a:xfrm>
            <a:off x="3578560" y="1925642"/>
            <a:ext cx="1708933" cy="192842"/>
          </a:xfrm>
          <a:prstGeom prst="round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864DFF-F193-4118-A6FC-CF9719D7B044}"/>
              </a:ext>
            </a:extLst>
          </p:cNvPr>
          <p:cNvCxnSpPr/>
          <p:nvPr/>
        </p:nvCxnSpPr>
        <p:spPr>
          <a:xfrm>
            <a:off x="5284087" y="5273216"/>
            <a:ext cx="139135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B5CC980-D253-4F50-B4AA-2AF57272FC4A}"/>
              </a:ext>
            </a:extLst>
          </p:cNvPr>
          <p:cNvSpPr/>
          <p:nvPr/>
        </p:nvSpPr>
        <p:spPr>
          <a:xfrm>
            <a:off x="5135700" y="5035863"/>
            <a:ext cx="1745672" cy="192842"/>
          </a:xfrm>
          <a:prstGeom prst="round2Same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99B340-2388-4111-9E60-865E270B0139}"/>
              </a:ext>
            </a:extLst>
          </p:cNvPr>
          <p:cNvSpPr/>
          <p:nvPr/>
        </p:nvSpPr>
        <p:spPr>
          <a:xfrm>
            <a:off x="4987636" y="5300909"/>
            <a:ext cx="2078182" cy="808945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C8EBE-8E75-463D-906B-BF3B95ECBE9E}"/>
              </a:ext>
            </a:extLst>
          </p:cNvPr>
          <p:cNvSpPr/>
          <p:nvPr/>
        </p:nvSpPr>
        <p:spPr>
          <a:xfrm>
            <a:off x="6548863" y="5547439"/>
            <a:ext cx="332509" cy="315884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F30A22-FF4F-489E-AB9D-2642ED792E0D}"/>
              </a:ext>
            </a:extLst>
          </p:cNvPr>
          <p:cNvSpPr/>
          <p:nvPr/>
        </p:nvSpPr>
        <p:spPr>
          <a:xfrm>
            <a:off x="4472610" y="557219"/>
            <a:ext cx="185116" cy="5306104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1DD2D93-BD97-40BD-8BED-39436AE713A9}"/>
              </a:ext>
            </a:extLst>
          </p:cNvPr>
          <p:cNvSpPr/>
          <p:nvPr/>
        </p:nvSpPr>
        <p:spPr>
          <a:xfrm>
            <a:off x="3108828" y="5834873"/>
            <a:ext cx="1772948" cy="246531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A7371C5-D289-45FC-BFEE-569505FBC8DB}"/>
              </a:ext>
            </a:extLst>
          </p:cNvPr>
          <p:cNvSpPr/>
          <p:nvPr/>
        </p:nvSpPr>
        <p:spPr>
          <a:xfrm>
            <a:off x="4258962" y="1762897"/>
            <a:ext cx="622814" cy="527222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457EC98C-1351-4071-A0D5-7D6BB9C6024B}"/>
              </a:ext>
            </a:extLst>
          </p:cNvPr>
          <p:cNvSpPr/>
          <p:nvPr/>
        </p:nvSpPr>
        <p:spPr>
          <a:xfrm rot="16200000">
            <a:off x="5137679" y="1898904"/>
            <a:ext cx="281354" cy="248327"/>
          </a:xfrm>
          <a:prstGeom prst="trapezoid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173B8B-470B-426B-BE44-8E12209833DE}"/>
              </a:ext>
            </a:extLst>
          </p:cNvPr>
          <p:cNvSpPr/>
          <p:nvPr/>
        </p:nvSpPr>
        <p:spPr>
          <a:xfrm>
            <a:off x="5098830" y="1945270"/>
            <a:ext cx="188663" cy="15213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31453624-3374-493B-9493-24BB2529FA5D}"/>
              </a:ext>
            </a:extLst>
          </p:cNvPr>
          <p:cNvSpPr/>
          <p:nvPr/>
        </p:nvSpPr>
        <p:spPr>
          <a:xfrm rot="5400000">
            <a:off x="5594103" y="1694545"/>
            <a:ext cx="92344" cy="461629"/>
          </a:xfrm>
          <a:prstGeom prst="round2Same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AD4C66D-C89C-449E-88C2-6FAAB913C982}"/>
              </a:ext>
            </a:extLst>
          </p:cNvPr>
          <p:cNvSpPr/>
          <p:nvPr/>
        </p:nvSpPr>
        <p:spPr>
          <a:xfrm rot="5400000">
            <a:off x="5604675" y="1887669"/>
            <a:ext cx="92343" cy="461629"/>
          </a:xfrm>
          <a:prstGeom prst="round2Same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7BFA85D-BCD4-489C-A68C-9DAC52023751}"/>
              </a:ext>
            </a:extLst>
          </p:cNvPr>
          <p:cNvSpPr/>
          <p:nvPr/>
        </p:nvSpPr>
        <p:spPr>
          <a:xfrm rot="10800000">
            <a:off x="6753087" y="2672376"/>
            <a:ext cx="1708933" cy="192842"/>
          </a:xfrm>
          <a:prstGeom prst="round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3D19BC-970C-4E05-AE1A-A360E8B353FC}"/>
              </a:ext>
            </a:extLst>
          </p:cNvPr>
          <p:cNvSpPr/>
          <p:nvPr/>
        </p:nvSpPr>
        <p:spPr>
          <a:xfrm>
            <a:off x="7459284" y="1679713"/>
            <a:ext cx="148270" cy="4249973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C2E9175-5346-4276-8846-D46590C4D743}"/>
              </a:ext>
            </a:extLst>
          </p:cNvPr>
          <p:cNvSpPr/>
          <p:nvPr/>
        </p:nvSpPr>
        <p:spPr>
          <a:xfrm>
            <a:off x="7181497" y="5806422"/>
            <a:ext cx="1772948" cy="246531"/>
          </a:xfrm>
          <a:prstGeom prst="round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F3D9DDA-4610-4745-A848-5405CEE9451C}"/>
              </a:ext>
            </a:extLst>
          </p:cNvPr>
          <p:cNvSpPr/>
          <p:nvPr/>
        </p:nvSpPr>
        <p:spPr>
          <a:xfrm>
            <a:off x="7238055" y="2494939"/>
            <a:ext cx="622814" cy="527222"/>
          </a:xfrm>
          <a:prstGeom prst="round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19450775-73B5-46DC-B4B2-952AA02B89FD}"/>
              </a:ext>
            </a:extLst>
          </p:cNvPr>
          <p:cNvSpPr/>
          <p:nvPr/>
        </p:nvSpPr>
        <p:spPr>
          <a:xfrm rot="5400000">
            <a:off x="6603825" y="2642435"/>
            <a:ext cx="281354" cy="248327"/>
          </a:xfrm>
          <a:prstGeom prst="trapezoid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19F269-57D6-46BB-AA84-3C35CA8C5981}"/>
              </a:ext>
            </a:extLst>
          </p:cNvPr>
          <p:cNvSpPr/>
          <p:nvPr/>
        </p:nvSpPr>
        <p:spPr>
          <a:xfrm rot="10800000">
            <a:off x="6772965" y="2694156"/>
            <a:ext cx="188663" cy="1533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8B5DF1B1-E4B7-4225-97AC-50D34AD6A153}"/>
              </a:ext>
            </a:extLst>
          </p:cNvPr>
          <p:cNvSpPr/>
          <p:nvPr/>
        </p:nvSpPr>
        <p:spPr>
          <a:xfrm rot="16200000">
            <a:off x="6334870" y="2441278"/>
            <a:ext cx="92344" cy="461629"/>
          </a:xfrm>
          <a:prstGeom prst="round2Same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Top Corners Rounded 84">
            <a:extLst>
              <a:ext uri="{FF2B5EF4-FFF2-40B4-BE49-F238E27FC236}">
                <a16:creationId xmlns:a16="http://schemas.microsoft.com/office/drawing/2014/main" id="{41B2D25A-3443-473A-BD27-2CCB1957A144}"/>
              </a:ext>
            </a:extLst>
          </p:cNvPr>
          <p:cNvSpPr/>
          <p:nvPr/>
        </p:nvSpPr>
        <p:spPr>
          <a:xfrm rot="16200000">
            <a:off x="6334870" y="2634403"/>
            <a:ext cx="92343" cy="461629"/>
          </a:xfrm>
          <a:prstGeom prst="round2Same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749068-53DD-4382-84FC-DA0B779A2EED}"/>
              </a:ext>
            </a:extLst>
          </p:cNvPr>
          <p:cNvCxnSpPr>
            <a:cxnSpLocks/>
          </p:cNvCxnSpPr>
          <p:nvPr/>
        </p:nvCxnSpPr>
        <p:spPr>
          <a:xfrm>
            <a:off x="6301409" y="3387535"/>
            <a:ext cx="0" cy="22165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3771FF-F835-4FDF-A0BD-4C04DBDAD8A0}"/>
              </a:ext>
            </a:extLst>
          </p:cNvPr>
          <p:cNvCxnSpPr>
            <a:cxnSpLocks/>
          </p:cNvCxnSpPr>
          <p:nvPr/>
        </p:nvCxnSpPr>
        <p:spPr>
          <a:xfrm>
            <a:off x="6301409" y="3658269"/>
            <a:ext cx="0" cy="35971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AA8850-B525-4F6E-B086-43AF849EB3F1}"/>
              </a:ext>
            </a:extLst>
          </p:cNvPr>
          <p:cNvCxnSpPr>
            <a:cxnSpLocks/>
          </p:cNvCxnSpPr>
          <p:nvPr/>
        </p:nvCxnSpPr>
        <p:spPr>
          <a:xfrm>
            <a:off x="6300895" y="3658269"/>
            <a:ext cx="0" cy="359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2C419B-9663-4C46-8CE8-A5B9702CB8DB}"/>
              </a:ext>
            </a:extLst>
          </p:cNvPr>
          <p:cNvCxnSpPr>
            <a:cxnSpLocks/>
          </p:cNvCxnSpPr>
          <p:nvPr/>
        </p:nvCxnSpPr>
        <p:spPr>
          <a:xfrm>
            <a:off x="6300895" y="3249144"/>
            <a:ext cx="0" cy="359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5E7CE02-1E40-4617-B905-DA6233725A93}"/>
              </a:ext>
            </a:extLst>
          </p:cNvPr>
          <p:cNvSpPr/>
          <p:nvPr/>
        </p:nvSpPr>
        <p:spPr>
          <a:xfrm>
            <a:off x="6112394" y="4021863"/>
            <a:ext cx="364752" cy="754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30BE072-02CA-4703-B496-8CF5D9C57266}"/>
              </a:ext>
            </a:extLst>
          </p:cNvPr>
          <p:cNvSpPr/>
          <p:nvPr/>
        </p:nvSpPr>
        <p:spPr>
          <a:xfrm>
            <a:off x="6119033" y="4274520"/>
            <a:ext cx="364752" cy="754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4E1D489-23DA-4018-B2FD-B68CCB1DC329}"/>
              </a:ext>
            </a:extLst>
          </p:cNvPr>
          <p:cNvSpPr/>
          <p:nvPr/>
        </p:nvSpPr>
        <p:spPr>
          <a:xfrm>
            <a:off x="6112393" y="4510034"/>
            <a:ext cx="364752" cy="754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1BFB6C-E878-4AEE-8722-FB4225B8689B}"/>
              </a:ext>
            </a:extLst>
          </p:cNvPr>
          <p:cNvSpPr/>
          <p:nvPr/>
        </p:nvSpPr>
        <p:spPr>
          <a:xfrm>
            <a:off x="5867318" y="3234646"/>
            <a:ext cx="185114" cy="1398752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2787716-B343-4DAF-9D2E-35BCA10237F0}"/>
              </a:ext>
            </a:extLst>
          </p:cNvPr>
          <p:cNvCxnSpPr>
            <a:cxnSpLocks/>
          </p:cNvCxnSpPr>
          <p:nvPr/>
        </p:nvCxnSpPr>
        <p:spPr>
          <a:xfrm flipH="1">
            <a:off x="5436585" y="3639939"/>
            <a:ext cx="10943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D2666E-1456-4918-B6D8-CE3597982C4B}"/>
              </a:ext>
            </a:extLst>
          </p:cNvPr>
          <p:cNvSpPr/>
          <p:nvPr/>
        </p:nvSpPr>
        <p:spPr>
          <a:xfrm>
            <a:off x="7930245" y="4468786"/>
            <a:ext cx="817209" cy="1260575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BE327-E7C5-45BB-8674-1B005A3FC0A2}"/>
              </a:ext>
            </a:extLst>
          </p:cNvPr>
          <p:cNvSpPr/>
          <p:nvPr/>
        </p:nvSpPr>
        <p:spPr>
          <a:xfrm>
            <a:off x="8054284" y="4623224"/>
            <a:ext cx="575838" cy="22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72861-15EB-4627-9B18-0FE5FACF7451}"/>
              </a:ext>
            </a:extLst>
          </p:cNvPr>
          <p:cNvSpPr txBox="1"/>
          <p:nvPr/>
        </p:nvSpPr>
        <p:spPr>
          <a:xfrm>
            <a:off x="8121341" y="3557957"/>
            <a:ext cx="1095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pH-metro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3BC2BA-A4D3-4215-B632-D9B00F287B4B}"/>
              </a:ext>
            </a:extLst>
          </p:cNvPr>
          <p:cNvSpPr txBox="1"/>
          <p:nvPr/>
        </p:nvSpPr>
        <p:spPr>
          <a:xfrm>
            <a:off x="7663469" y="1238662"/>
            <a:ext cx="925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Suporte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773205-6EDA-437C-A26D-59B370B80E47}"/>
              </a:ext>
            </a:extLst>
          </p:cNvPr>
          <p:cNvSpPr txBox="1"/>
          <p:nvPr/>
        </p:nvSpPr>
        <p:spPr>
          <a:xfrm>
            <a:off x="3482178" y="1290272"/>
            <a:ext cx="66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Nuez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DBA6F6-12E5-4D7A-B77B-9AE2434A8449}"/>
              </a:ext>
            </a:extLst>
          </p:cNvPr>
          <p:cNvSpPr txBox="1"/>
          <p:nvPr/>
        </p:nvSpPr>
        <p:spPr>
          <a:xfrm>
            <a:off x="3067786" y="2625920"/>
            <a:ext cx="6761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Pinza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02511E-560B-4EC2-8B74-349E63886EDA}"/>
              </a:ext>
            </a:extLst>
          </p:cNvPr>
          <p:cNvSpPr txBox="1"/>
          <p:nvPr/>
        </p:nvSpPr>
        <p:spPr>
          <a:xfrm>
            <a:off x="6177858" y="153229"/>
            <a:ext cx="1779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Bureta Graduada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11F829-21F9-4BA4-B063-6BF9B6400F4B}"/>
              </a:ext>
            </a:extLst>
          </p:cNvPr>
          <p:cNvSpPr txBox="1"/>
          <p:nvPr/>
        </p:nvSpPr>
        <p:spPr>
          <a:xfrm>
            <a:off x="6158554" y="890309"/>
            <a:ext cx="1351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Termómetro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1293DE-66DF-4214-B236-49C4ED5C2DE9}"/>
              </a:ext>
            </a:extLst>
          </p:cNvPr>
          <p:cNvSpPr txBox="1"/>
          <p:nvPr/>
        </p:nvSpPr>
        <p:spPr>
          <a:xfrm>
            <a:off x="2902406" y="3980687"/>
            <a:ext cx="1437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Vaso de precipitados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20E5E-32A6-4295-A54B-42E8C148280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405860" y="2161736"/>
            <a:ext cx="440389" cy="46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4B9915-F8E4-4A38-9D56-0B1B2A80499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339854" y="4097362"/>
            <a:ext cx="1040208" cy="20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D1918B-0C20-471D-84AC-7D774BDFC5B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86343" y="3927289"/>
            <a:ext cx="282520" cy="41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260008-122E-4CBE-A282-F5929735C48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7683334" y="1607994"/>
            <a:ext cx="443115" cy="51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621B49-255D-4614-853A-41B2C6D7E42C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81041" y="1259641"/>
            <a:ext cx="453436" cy="43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6C0C5A-929B-421E-872B-78B74A3DE1C7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5835863" y="337895"/>
            <a:ext cx="341995" cy="34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2E6D3C-FF5E-4BD0-B227-F236A003218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142295" y="1474938"/>
            <a:ext cx="186382" cy="20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5E556D-BFDE-4680-BDDF-D0CB15480924}"/>
              </a:ext>
            </a:extLst>
          </p:cNvPr>
          <p:cNvSpPr/>
          <p:nvPr/>
        </p:nvSpPr>
        <p:spPr>
          <a:xfrm>
            <a:off x="5797626" y="4806123"/>
            <a:ext cx="364752" cy="1080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966665-17CD-4A90-969E-FE16868B3566}"/>
              </a:ext>
            </a:extLst>
          </p:cNvPr>
          <p:cNvSpPr txBox="1"/>
          <p:nvPr/>
        </p:nvSpPr>
        <p:spPr>
          <a:xfrm>
            <a:off x="2213916" y="5011607"/>
            <a:ext cx="21958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Agitador magnético con placa calefactora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75285-419B-46C4-B9AE-FFD90E0E66E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409724" y="4848760"/>
            <a:ext cx="1363804" cy="48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6DBD40-1E6B-4AE2-A2E5-01F45F82645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4409724" y="5334773"/>
            <a:ext cx="905629" cy="1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FC78BD0-7020-4E3A-9DAE-A21B4ED11E88}"/>
              </a:ext>
            </a:extLst>
          </p:cNvPr>
          <p:cNvSpPr/>
          <p:nvPr/>
        </p:nvSpPr>
        <p:spPr>
          <a:xfrm>
            <a:off x="6059917" y="5547439"/>
            <a:ext cx="332509" cy="315884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39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delossantos</dc:creator>
  <cp:lastModifiedBy>pol delossantos</cp:lastModifiedBy>
  <cp:revision>3</cp:revision>
  <dcterms:created xsi:type="dcterms:W3CDTF">2021-11-20T17:41:30Z</dcterms:created>
  <dcterms:modified xsi:type="dcterms:W3CDTF">2022-01-25T10:09:19Z</dcterms:modified>
</cp:coreProperties>
</file>