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A3E7-442A-5A28-DDEC-80F96AFE4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CB483-C851-C5EC-6FAD-87B38018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C05B0-4A1E-2AF9-2683-DF612907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84C5-CB35-D68A-DAE5-C01342A7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9EC7E-F367-3B35-EE5C-AE1BD516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2259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166-D81C-8D32-DAAF-64CC8C946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19D38-AFE7-C28D-4AF5-4681C49FC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9707-04CF-A270-6589-335FE6D8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18779-FD1C-9CF7-FBDA-C4FC68E7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64FD-F9BF-54DB-5B52-E4876899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5184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AE8B5-E1B1-9EAD-0847-CCF8466D1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6F14-F1C6-86DD-25CA-6A2664DA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FF838-F733-B554-E09B-AA30FCB6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7107-3116-2A03-2617-F0BD932C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F2AF3-962E-95EF-B951-C3D96EB2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3172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BA4B-2CBB-97E9-DDF1-BBC1B3AA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EACE-30D2-A56C-5BA3-1371CA5A4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3D9B-FAED-A6F3-F694-3504212B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94D4-AA37-48A2-A272-782176AD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6842-CDF2-3976-6C3E-E0337FDC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18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B24D-9BC1-5B5F-C895-9C88A09E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A1E7B-8777-B9A8-60A5-59C73A3A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94A74-7CA1-677E-4652-8BECC2A2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9BE6C-7FE4-D699-92D0-5F3D2789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71D1-059D-182C-1AAA-1185E2DD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69048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BA47-8BC3-2BFC-9B66-189A9ACD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471D-21AD-C9FE-B569-3C0C75E9E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B69DD-A3DC-F7DD-A2FF-FC76C84E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0D09-E092-74B9-CB11-EC6AB7AF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05BFF-E092-C406-2EAA-06045F9E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68988-1ECB-EC2C-3471-3E86F4F8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5042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81A8-C1B9-9C6C-79C6-B7608693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CC83B-1BAC-6AB6-6587-7AD09482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F394-0594-4E33-CCA4-410A30A74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45FD7-D34C-D93E-02A3-E9756AD8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916BB-F74E-EE22-D9E4-66F2CAB0C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17587-5C4D-D86A-6C02-76FF66CA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1555E-606F-0C9C-95B7-F2DBE451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F8AB9-1915-B9F4-5540-1C215619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3408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BA5F-8484-3E9E-B90F-BC8AAB799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AAE50-FD4D-D078-5214-400FF371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B98A-BEDF-2BFE-F02D-5E85988F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00C96-921D-22FE-AA2D-DE32DA20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729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08628-B2F6-C95C-0CB6-CD4DD7ADB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FB572-2F3C-ECF2-851B-89B91156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C8683-89A4-39A4-0052-499264D3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9462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963E-A139-B3AD-1E2B-9152866B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F48D3-486F-814C-15C7-3D973B4C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89B7-CCF2-0B09-92A0-68FB860B2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170B1-6CFF-AC6E-A13A-D230CC06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0C04-CF69-399E-4435-70816189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C27E7-CC9B-2F0E-C9E0-C9EAC9DF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2763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DA9-C34B-3BC7-FBD0-20C2A66C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336E5-AEB0-8B8C-FF71-84D0E4B08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9A5AA-F03C-666B-5E77-8339797D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AB4B8-D813-6A0F-CCBF-2DE9D9A3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7EBAB-C152-189B-5601-158DA6EF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4377D-43CF-9BAB-2D1F-DA877F44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1570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0B0F3-6D23-1AC0-2717-C05331BB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FC07-B0A5-EDE5-B85C-353F780C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2A3A4-80C6-96C4-C77B-A5668F151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69C2F-DD6B-48DE-819D-1486D9EC1BA8}" type="datetimeFigureOut">
              <a:rPr lang="ca-ES" smtClean="0"/>
              <a:t>9/6/2025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8984-CF70-3D78-589C-CEB31C4D1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187D3-0A0E-FCEE-2CF3-D27706B05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DBD5E-9FE7-4BFC-B591-2BFE5E5C1D37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245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FBA4-F5C9-EA9C-CF51-B327431DF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71ED9-46E5-9108-E6D2-6EACDB414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2520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 De Los Santos</dc:creator>
  <cp:lastModifiedBy>Pol De Los Santos</cp:lastModifiedBy>
  <cp:revision>1</cp:revision>
  <dcterms:created xsi:type="dcterms:W3CDTF">2025-06-09T14:08:51Z</dcterms:created>
  <dcterms:modified xsi:type="dcterms:W3CDTF">2025-06-09T14:09:25Z</dcterms:modified>
</cp:coreProperties>
</file>