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307"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88" d="100"/>
          <a:sy n="88" d="100"/>
        </p:scale>
        <p:origin x="876" y="4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err="1" smtClean="0">
                <a:solidFill>
                  <a:schemeClr val="tx1"/>
                </a:solidFill>
              </a:rPr>
              <a:t>Devasree</a:t>
            </a:r>
            <a:r>
              <a:rPr lang="en-US" sz="1100" dirty="0" smtClean="0">
                <a:solidFill>
                  <a:schemeClr val="tx1"/>
                </a:solidFill>
              </a:rPr>
              <a:t> P</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:au711021205006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Info Institute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AutoShape 2" descr="blob:https://web.whatsapp.com/3190b4c5-fcdd-40c2-8074-658432f76b0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17" y="1158877"/>
            <a:ext cx="8312565" cy="3554233"/>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sp>
        <p:nvSpPr>
          <p:cNvPr id="4" name="AutoShape 2" descr="blob:https://web.whatsapp.com/c4224a84-1f8e-4b0e-8632-8c6137e6480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5" y="983200"/>
            <a:ext cx="9055885" cy="37539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About-Us</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8742"/>
            <a:ext cx="9144000" cy="406400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648"/>
            <a:ext cx="9144000" cy="387585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Login-page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648"/>
            <a:ext cx="9144000" cy="387585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Sign Up-page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3886"/>
            <a:ext cx="9144000" cy="386805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930" y="622714"/>
            <a:ext cx="6858000" cy="232051"/>
          </a:xfrm>
        </p:spPr>
        <p:txBody>
          <a:bodyPr/>
          <a:lstStyle/>
          <a:p>
            <a:pPr algn="l"/>
            <a:r>
              <a:rPr lang="en-IN" sz="1400" b="1" dirty="0">
                <a:solidFill>
                  <a:srgbClr val="213163"/>
                </a:solidFill>
              </a:rPr>
              <a:t>Future </a:t>
            </a:r>
            <a:r>
              <a:rPr lang="en-US" sz="1400" b="1" dirty="0">
                <a:solidFill>
                  <a:srgbClr val="213163"/>
                </a:solidFill>
              </a:rPr>
              <a:t>Enhancements</a:t>
            </a:r>
            <a:endParaRPr lang="en-IN" sz="1400" dirty="0"/>
          </a:p>
        </p:txBody>
      </p:sp>
      <p:sp>
        <p:nvSpPr>
          <p:cNvPr id="3" name="Subtitle 2"/>
          <p:cNvSpPr>
            <a:spLocks noGrp="1"/>
          </p:cNvSpPr>
          <p:nvPr>
            <p:ph type="subTitle" idx="1"/>
          </p:nvPr>
        </p:nvSpPr>
        <p:spPr>
          <a:xfrm>
            <a:off x="1162879" y="944217"/>
            <a:ext cx="6858000" cy="3607904"/>
          </a:xfrm>
        </p:spPr>
        <p:txBody>
          <a:bodyPr/>
          <a:lstStyle/>
          <a:p>
            <a:pPr algn="l"/>
            <a:r>
              <a:rPr lang="en-US" sz="1600" dirty="0"/>
              <a:t>In the future, our note-sharing web application built on the </a:t>
            </a:r>
            <a:r>
              <a:rPr lang="en-US" sz="1600" dirty="0" err="1"/>
              <a:t>Django</a:t>
            </a:r>
            <a:r>
              <a:rPr lang="en-US" sz="1600" dirty="0"/>
              <a:t> framework could integrate advanced collaboration features to further enhance user engagement and productivity. One potential enhancement could be the implementation of real-time collaborative editing, allowing multiple users to simultaneously edit and collaborate on the same note in real-time. This feature would facilitate seamless teamwork </a:t>
            </a:r>
            <a:r>
              <a:rPr lang="en-US" sz="1600" dirty="0" smtClean="0"/>
              <a:t>and</a:t>
            </a:r>
          </a:p>
          <a:p>
            <a:pPr algn="l"/>
            <a:r>
              <a:rPr lang="en-US" sz="1600" dirty="0" smtClean="0"/>
              <a:t>brainstorming </a:t>
            </a:r>
            <a:r>
              <a:rPr lang="en-US" sz="1600" dirty="0"/>
              <a:t>sessions, enabling users to collaborate more effectively regardless of their geographical locations. Additionally, we could explore the integration of version control mechanisms, similar to those used in popular collaborative platforms like Google Docs, to track and manage changes made to notes over time. </a:t>
            </a:r>
            <a:r>
              <a:rPr lang="en-US" sz="1600" dirty="0" smtClean="0"/>
              <a:t>Overall</a:t>
            </a:r>
            <a:r>
              <a:rPr lang="en-US" sz="1600" dirty="0"/>
              <a:t>, these future enhancements would elevate the collaborative capabilities of our note-sharing web application, empowering users to collaborate more efficiently and effectively in their note-taking and sharing </a:t>
            </a:r>
            <a:r>
              <a:rPr lang="en-US" sz="1600" dirty="0" smtClean="0"/>
              <a:t>endeavors.</a:t>
            </a:r>
            <a:endParaRPr lang="en-IN" sz="1600" dirty="0"/>
          </a:p>
        </p:txBody>
      </p:sp>
    </p:spTree>
    <p:extLst>
      <p:ext uri="{BB962C8B-B14F-4D97-AF65-F5344CB8AC3E}">
        <p14:creationId xmlns:p14="http://schemas.microsoft.com/office/powerpoint/2010/main" val="576202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930" y="622714"/>
            <a:ext cx="6858000" cy="232051"/>
          </a:xfrm>
        </p:spPr>
        <p:txBody>
          <a:bodyPr/>
          <a:lstStyle/>
          <a:p>
            <a:pPr algn="l"/>
            <a:r>
              <a:rPr lang="en-IN" sz="1400" b="1" dirty="0">
                <a:solidFill>
                  <a:srgbClr val="213163"/>
                </a:solidFill>
              </a:rPr>
              <a:t>Conclusion</a:t>
            </a:r>
            <a:endParaRPr lang="en-IN" sz="1400" dirty="0"/>
          </a:p>
        </p:txBody>
      </p:sp>
      <p:sp>
        <p:nvSpPr>
          <p:cNvPr id="3" name="Subtitle 2"/>
          <p:cNvSpPr>
            <a:spLocks noGrp="1"/>
          </p:cNvSpPr>
          <p:nvPr>
            <p:ph type="subTitle" idx="1"/>
          </p:nvPr>
        </p:nvSpPr>
        <p:spPr>
          <a:xfrm>
            <a:off x="1083366" y="1411356"/>
            <a:ext cx="6858000" cy="2574235"/>
          </a:xfrm>
        </p:spPr>
        <p:txBody>
          <a:bodyPr/>
          <a:lstStyle/>
          <a:p>
            <a:pPr algn="l"/>
            <a:r>
              <a:rPr lang="en-US" sz="1600" dirty="0"/>
              <a:t>In conclusion, our note-sharing web application using </a:t>
            </a:r>
            <a:r>
              <a:rPr lang="en-US" sz="1600" dirty="0" err="1"/>
              <a:t>Django</a:t>
            </a:r>
            <a:r>
              <a:rPr lang="en-US" sz="1600" dirty="0"/>
              <a:t> offers a user-friendly solution for efficient note organization and collaboration. As we move forward, we aim to enhance the platform with real-time collaborative editing, version control, and advanced commenting features. We remain dedicated to evolving our application to meet the dynamic needs of users in the ever-changing digital landscape</a:t>
            </a:r>
            <a:r>
              <a:rPr lang="en-US" sz="1600" dirty="0" smtClean="0"/>
              <a:t>.</a:t>
            </a:r>
            <a:r>
              <a:rPr lang="en-US" sz="1600" dirty="0"/>
              <a:t> Our commitment to innovation ensures continuous improvement, meeting the evolving needs of users and setting new standards in note-sharing technology.</a:t>
            </a:r>
            <a:endParaRPr lang="en-IN" sz="1600" dirty="0"/>
          </a:p>
        </p:txBody>
      </p:sp>
    </p:spTree>
    <p:extLst>
      <p:ext uri="{BB962C8B-B14F-4D97-AF65-F5344CB8AC3E}">
        <p14:creationId xmlns:p14="http://schemas.microsoft.com/office/powerpoint/2010/main" val="3940209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914399" y="1370173"/>
            <a:ext cx="7394713" cy="2893100"/>
          </a:xfrm>
          <a:prstGeom prst="rect">
            <a:avLst/>
          </a:prstGeom>
        </p:spPr>
        <p:txBody>
          <a:bodyPr wrap="square">
            <a:spAutoFit/>
          </a:bodyPr>
          <a:lstStyle/>
          <a:p>
            <a:r>
              <a:rPr lang="en-US" dirty="0"/>
              <a:t>This project aims to develop a user-friendly </a:t>
            </a:r>
            <a:r>
              <a:rPr lang="en-US" dirty="0" smtClean="0"/>
              <a:t>web </a:t>
            </a:r>
            <a:r>
              <a:rPr lang="en-US" dirty="0"/>
              <a:t>application for creating, sharing, </a:t>
            </a:r>
            <a:r>
              <a:rPr lang="en-US" dirty="0" smtClean="0"/>
              <a:t>and  collaborating on </a:t>
            </a:r>
            <a:r>
              <a:rPr lang="en-US" dirty="0"/>
              <a:t>notes. Built with the </a:t>
            </a:r>
            <a:r>
              <a:rPr lang="en-US" dirty="0" err="1"/>
              <a:t>Django</a:t>
            </a:r>
            <a:r>
              <a:rPr lang="en-US" dirty="0"/>
              <a:t> framework, the </a:t>
            </a:r>
            <a:r>
              <a:rPr lang="en-US" dirty="0" smtClean="0"/>
              <a:t>application will </a:t>
            </a:r>
            <a:r>
              <a:rPr lang="en-US" dirty="0"/>
              <a:t>provide a secure platform for individuals and teams </a:t>
            </a:r>
            <a:r>
              <a:rPr lang="en-US" dirty="0" smtClean="0"/>
              <a:t>to </a:t>
            </a:r>
            <a:r>
              <a:rPr lang="en-US" dirty="0"/>
              <a:t>manage their notes effectively. Users can </a:t>
            </a:r>
            <a:r>
              <a:rPr lang="en-US" dirty="0" smtClean="0"/>
              <a:t>create private </a:t>
            </a:r>
            <a:r>
              <a:rPr lang="en-US" dirty="0"/>
              <a:t>notes or share them with others, fostering </a:t>
            </a:r>
            <a:r>
              <a:rPr lang="en-US" dirty="0" smtClean="0"/>
              <a:t>collaboration </a:t>
            </a:r>
            <a:r>
              <a:rPr lang="en-US" dirty="0"/>
              <a:t>and knowledge sharing. The application allows users to create, read, update, </a:t>
            </a:r>
            <a:r>
              <a:rPr lang="en-US" dirty="0" smtClean="0"/>
              <a:t>and </a:t>
            </a:r>
            <a:r>
              <a:rPr lang="en-US" dirty="0"/>
              <a:t>delete notes, while also enabling them to share </a:t>
            </a:r>
            <a:r>
              <a:rPr lang="en-US" dirty="0" smtClean="0"/>
              <a:t>notes with </a:t>
            </a:r>
            <a:r>
              <a:rPr lang="en-US" dirty="0"/>
              <a:t>other users. The application's architecture follows the Model-View-Controller (MVC) pattern, </a:t>
            </a:r>
            <a:r>
              <a:rPr lang="en-US" dirty="0" smtClean="0"/>
              <a:t>with </a:t>
            </a:r>
            <a:r>
              <a:rPr lang="en-US" dirty="0"/>
              <a:t>models defining the data structure, views </a:t>
            </a:r>
            <a:r>
              <a:rPr lang="en-US" dirty="0" smtClean="0"/>
              <a:t>handling user </a:t>
            </a:r>
            <a:r>
              <a:rPr lang="en-US" dirty="0"/>
              <a:t>requests, and templates rendering the interface</a:t>
            </a:r>
            <a:r>
              <a:rPr lang="en-US" dirty="0" smtClean="0"/>
              <a:t>.</a:t>
            </a:r>
            <a:r>
              <a:rPr lang="en-US" dirty="0"/>
              <a:t> This project tackles the limitations of traditional note-taking methods by developing a user-friendly web application built with </a:t>
            </a:r>
            <a:r>
              <a:rPr lang="en-US" dirty="0" err="1"/>
              <a:t>Django</a:t>
            </a:r>
            <a:r>
              <a:rPr lang="en-US" dirty="0"/>
              <a:t>. The application empowers individuals and teams to create, share, and collaborate on notes effectively. Users can enjoy features like rich text editing, tagging, secure sharing, and optional real-time collaboration, fostering improved knowledge management and teamwork.</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845820" y="1242480"/>
            <a:ext cx="6997147" cy="2677656"/>
          </a:xfrm>
          <a:prstGeom prst="rect">
            <a:avLst/>
          </a:prstGeom>
        </p:spPr>
        <p:txBody>
          <a:bodyPr wrap="square">
            <a:spAutoFit/>
          </a:bodyPr>
          <a:lstStyle/>
          <a:p>
            <a:pPr algn="just"/>
            <a:r>
              <a:rPr lang="en-US" dirty="0" smtClean="0"/>
              <a:t>Traditional </a:t>
            </a:r>
            <a:r>
              <a:rPr lang="en-US" dirty="0"/>
              <a:t>note-taking methods, like pen and paper or standalone digital tools, often </a:t>
            </a:r>
          </a:p>
          <a:p>
            <a:pPr algn="just"/>
            <a:r>
              <a:rPr lang="en-US" dirty="0"/>
              <a:t>lack features for sharing and collaboration. This can hinder teamwork, knowledge </a:t>
            </a:r>
            <a:r>
              <a:rPr lang="en-US" dirty="0" smtClean="0"/>
              <a:t>transfer, and </a:t>
            </a:r>
            <a:r>
              <a:rPr lang="en-US" dirty="0"/>
              <a:t>efficient information access within groups. Existing note-sharing applications might </a:t>
            </a:r>
            <a:r>
              <a:rPr lang="en-US" dirty="0" smtClean="0"/>
              <a:t>have </a:t>
            </a:r>
            <a:r>
              <a:rPr lang="en-US" dirty="0"/>
              <a:t>limitations in user interface, security, or </a:t>
            </a:r>
            <a:r>
              <a:rPr lang="en-US" dirty="0" smtClean="0"/>
              <a:t>functionality. Describe </a:t>
            </a:r>
            <a:r>
              <a:rPr lang="en-US" dirty="0"/>
              <a:t>the problem you aim to solve with your note-sharing web application. </a:t>
            </a:r>
            <a:r>
              <a:rPr lang="en-US" dirty="0" smtClean="0"/>
              <a:t>This </a:t>
            </a:r>
            <a:r>
              <a:rPr lang="en-US" dirty="0"/>
              <a:t>could include </a:t>
            </a:r>
            <a:r>
              <a:rPr lang="en-US" dirty="0" smtClean="0"/>
              <a:t>issues </a:t>
            </a:r>
            <a:r>
              <a:rPr lang="en-US" dirty="0"/>
              <a:t>such as difficulty in organizing and sharing </a:t>
            </a:r>
            <a:r>
              <a:rPr lang="en-US" dirty="0" smtClean="0"/>
              <a:t>notes effectively</a:t>
            </a:r>
            <a:r>
              <a:rPr lang="en-US" dirty="0"/>
              <a:t>, lack of collaboration features, or the </a:t>
            </a:r>
            <a:r>
              <a:rPr lang="en-US" dirty="0" smtClean="0"/>
              <a:t>need for </a:t>
            </a:r>
            <a:r>
              <a:rPr lang="en-US" dirty="0"/>
              <a:t>a more user-friendly platform for note-taking and </a:t>
            </a:r>
            <a:r>
              <a:rPr lang="en-US" dirty="0" smtClean="0"/>
              <a:t>sharing. Current </a:t>
            </a:r>
            <a:r>
              <a:rPr lang="en-US" dirty="0"/>
              <a:t>note-taking practices, often relying on pen and paper or </a:t>
            </a:r>
            <a:r>
              <a:rPr lang="en-US" dirty="0" smtClean="0"/>
              <a:t>standalone </a:t>
            </a:r>
            <a:r>
              <a:rPr lang="en-US" dirty="0"/>
              <a:t>digital tools, lack functionalities crucial for </a:t>
            </a:r>
            <a:r>
              <a:rPr lang="en-US" dirty="0" smtClean="0"/>
              <a:t>collaboration. This </a:t>
            </a:r>
            <a:r>
              <a:rPr lang="en-US" dirty="0"/>
              <a:t>hinders knowledge sharing, efficient information access, and </a:t>
            </a:r>
            <a:r>
              <a:rPr lang="en-US" dirty="0" smtClean="0"/>
              <a:t>teamwork.</a:t>
            </a:r>
            <a:endParaRPr lang="en-US" dirty="0"/>
          </a:p>
          <a:p>
            <a:pPr algn="just"/>
            <a:endParaRPr lang="en-US" dirty="0"/>
          </a:p>
          <a:p>
            <a:pPr algn="just"/>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361464"/>
            <a:ext cx="7283395" cy="2893100"/>
          </a:xfrm>
          <a:prstGeom prst="rect">
            <a:avLst/>
          </a:prstGeom>
        </p:spPr>
        <p:txBody>
          <a:bodyPr wrap="square">
            <a:spAutoFit/>
          </a:bodyPr>
          <a:lstStyle/>
          <a:p>
            <a:r>
              <a:rPr lang="en-US" dirty="0"/>
              <a:t>This project proposes a collaborative note-sharing web application built with the </a:t>
            </a:r>
            <a:r>
              <a:rPr lang="en-US" dirty="0" err="1"/>
              <a:t>Django</a:t>
            </a:r>
            <a:r>
              <a:rPr lang="en-US" dirty="0"/>
              <a:t> framework. The application addresses the shortcomings of traditional methods and existing solutions by </a:t>
            </a:r>
            <a:r>
              <a:rPr lang="en-US" dirty="0" smtClean="0"/>
              <a:t>offering: User-friendly </a:t>
            </a:r>
            <a:r>
              <a:rPr lang="en-US" dirty="0"/>
              <a:t>interface for creating, storing, and managing </a:t>
            </a:r>
            <a:r>
              <a:rPr lang="en-US" dirty="0" smtClean="0"/>
              <a:t>notes. Rich </a:t>
            </a:r>
            <a:r>
              <a:rPr lang="en-US" dirty="0"/>
              <a:t>text editing capabilities for enhanced note </a:t>
            </a:r>
            <a:r>
              <a:rPr lang="en-US" dirty="0" smtClean="0"/>
              <a:t>formatting. Secure </a:t>
            </a:r>
            <a:r>
              <a:rPr lang="en-US" dirty="0"/>
              <a:t>sharing with specific users or </a:t>
            </a:r>
            <a:r>
              <a:rPr lang="en-US" dirty="0" smtClean="0"/>
              <a:t>groups. Tagging </a:t>
            </a:r>
            <a:r>
              <a:rPr lang="en-US" dirty="0"/>
              <a:t>and categorization for better organization and retrieval.</a:t>
            </a:r>
          </a:p>
          <a:p>
            <a:r>
              <a:rPr lang="en-US" dirty="0"/>
              <a:t>Optional real-time collaboration features for dynamic teamwork</a:t>
            </a:r>
            <a:r>
              <a:rPr lang="en-US" dirty="0" smtClean="0"/>
              <a:t>.</a:t>
            </a:r>
            <a:r>
              <a:rPr lang="en-US" dirty="0"/>
              <a:t> Categorization and tagging of </a:t>
            </a:r>
            <a:r>
              <a:rPr lang="en-US" dirty="0" smtClean="0"/>
              <a:t>notes. Sharing </a:t>
            </a:r>
            <a:r>
              <a:rPr lang="en-US" dirty="0"/>
              <a:t>notes with specific users or groups</a:t>
            </a:r>
          </a:p>
          <a:p>
            <a:r>
              <a:rPr lang="en-US" dirty="0"/>
              <a:t>Real-time collaboration capabilities (</a:t>
            </a:r>
            <a:r>
              <a:rPr lang="en-US" dirty="0" smtClean="0"/>
              <a:t>optional).Version </a:t>
            </a:r>
            <a:r>
              <a:rPr lang="en-US" dirty="0"/>
              <a:t>control for tracking note revisions</a:t>
            </a:r>
          </a:p>
          <a:p>
            <a:r>
              <a:rPr lang="en-US" dirty="0"/>
              <a:t>his project proposes a web application built on the </a:t>
            </a:r>
            <a:r>
              <a:rPr lang="en-US" dirty="0" err="1"/>
              <a:t>Django</a:t>
            </a:r>
            <a:r>
              <a:rPr lang="en-US" dirty="0"/>
              <a:t> framework to address the limitations of traditional note-taking methods and existing note-sharing applications. The application will offer a robust platform for creating, storing, sharing, and collaborating on </a:t>
            </a:r>
            <a:r>
              <a:rPr lang="en-US" dirty="0" smtClean="0"/>
              <a:t>notes</a:t>
            </a:r>
            <a:r>
              <a:rPr lang="en-US" dirty="0"/>
              <a:t>.</a:t>
            </a:r>
          </a:p>
          <a:p>
            <a:pPr algn="just"/>
            <a:r>
              <a:rPr lang="en-US" dirty="0" smtClean="0"/>
              <a:t>.</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771277" y="1302354"/>
            <a:ext cx="7855888" cy="3108543"/>
          </a:xfrm>
          <a:prstGeom prst="rect">
            <a:avLst/>
          </a:prstGeom>
        </p:spPr>
        <p:txBody>
          <a:bodyPr wrap="square">
            <a:spAutoFit/>
          </a:bodyPr>
          <a:lstStyle/>
          <a:p>
            <a:r>
              <a:rPr lang="en-US" dirty="0"/>
              <a:t>The proposed solution is to develop a Notes Sharing Web Application using the </a:t>
            </a:r>
            <a:r>
              <a:rPr lang="en-US" dirty="0" err="1"/>
              <a:t>Django</a:t>
            </a:r>
            <a:r>
              <a:rPr lang="en-US" dirty="0"/>
              <a:t> framework, providing users with a streamlined platform for efficient note creation, management, and collaboration. This application will feature robust user authentication mechanisms, allowing users to securely register accounts and log in. </a:t>
            </a:r>
            <a:r>
              <a:rPr lang="en-US" dirty="0" smtClean="0"/>
              <a:t>the </a:t>
            </a:r>
            <a:r>
              <a:rPr lang="en-US" dirty="0"/>
              <a:t>solution leverages </a:t>
            </a:r>
            <a:r>
              <a:rPr lang="en-US" dirty="0" err="1"/>
              <a:t>Django's</a:t>
            </a:r>
            <a:r>
              <a:rPr lang="en-US" dirty="0"/>
              <a:t> features to create a secure and scalable web application. Here's a breakdown of the key components:</a:t>
            </a:r>
          </a:p>
          <a:p>
            <a:r>
              <a:rPr lang="en-US" dirty="0" smtClean="0"/>
              <a:t>Models</a:t>
            </a:r>
            <a:r>
              <a:rPr lang="en-US" dirty="0"/>
              <a:t>: Define data structures for users, notes, tags, and (optionally) collaboration permissions.</a:t>
            </a:r>
          </a:p>
          <a:p>
            <a:r>
              <a:rPr lang="en-US" dirty="0"/>
              <a:t>Views: Handle user interactions like creating, editing, sharing, and viewing notes.</a:t>
            </a:r>
          </a:p>
          <a:p>
            <a:r>
              <a:rPr lang="en-US" dirty="0"/>
              <a:t>Templates: Design the user interface for creating and displaying notes.</a:t>
            </a:r>
          </a:p>
          <a:p>
            <a:r>
              <a:rPr lang="en-US" dirty="0"/>
              <a:t>Authentication: Implement a user authentication system with secure password storage.</a:t>
            </a:r>
          </a:p>
          <a:p>
            <a:r>
              <a:rPr lang="en-US" dirty="0"/>
              <a:t>Database: Store user data, notes, and collaboration information (optional).</a:t>
            </a:r>
          </a:p>
          <a:p>
            <a:r>
              <a:rPr lang="en-US" dirty="0"/>
              <a:t>The application will prioritize user-friendliness and provide intuitive features for managing and sharing notes. Additionally, security measures will be implemented to ensure data privacy and user control over shared content.</a:t>
            </a:r>
          </a:p>
          <a:p>
            <a:pPr algn="just"/>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54666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https://github.com/PDevasree1110/notes-sharing-web-application-using-django--NM-project</a:t>
            </a:r>
            <a:endParaRPr lang="en-IN" sz="1000" dirty="0">
              <a:solidFill>
                <a:schemeClr val="tx1"/>
              </a:solidFill>
            </a:endParaRPr>
          </a:p>
        </p:txBody>
      </p:sp>
      <p:pic>
        <p:nvPicPr>
          <p:cNvPr id="5" name="Picture 4"/>
          <p:cNvPicPr>
            <a:picLocks noChangeAspect="1"/>
          </p:cNvPicPr>
          <p:nvPr/>
        </p:nvPicPr>
        <p:blipFill>
          <a:blip r:embed="rId2"/>
          <a:stretch>
            <a:fillRect/>
          </a:stretch>
        </p:blipFill>
        <p:spPr>
          <a:xfrm>
            <a:off x="-397" y="515257"/>
            <a:ext cx="9144397" cy="4160653"/>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1" y="4713110"/>
            <a:ext cx="76772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https://github.com/PDevasree1110/notes-sharing-web-application-using-django--NM-project</a:t>
            </a:r>
            <a:endParaRPr lang="en-IN" sz="1000"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5257"/>
            <a:ext cx="9144000" cy="4160654"/>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elements/1.1/"/>
    <ds:schemaRef ds:uri="http://schemas.openxmlformats.org/package/2006/metadata/core-properties"/>
    <ds:schemaRef ds:uri="http://www.w3.org/XML/1998/namespace"/>
    <ds:schemaRef ds:uri="http://purl.org/dc/terms/"/>
    <ds:schemaRef ds:uri="http://purl.org/dc/dcmitype/"/>
    <ds:schemaRef ds:uri="9162bd5b-4ed9-4da3-b376-05204580ba3f"/>
    <ds:schemaRef ds:uri="http://schemas.microsoft.com/office/2006/documentManagement/types"/>
    <ds:schemaRef ds:uri="http://schemas.microsoft.com/office/infopath/2007/PartnerControls"/>
    <ds:schemaRef ds:uri="c0fa2617-96bd-425d-8578-e93563fe37c5"/>
    <ds:schemaRef ds:uri="http://schemas.microsoft.com/office/2006/metadata/propertie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306</TotalTime>
  <Words>951</Words>
  <Application>Microsoft Office PowerPoint</Application>
  <PresentationFormat>On-screen Show (16:9)</PresentationFormat>
  <Paragraphs>57</Paragraphs>
  <Slides>18</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Poppins</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vt:lpstr>
      <vt:lpstr>Service-Page</vt:lpstr>
      <vt:lpstr>Login-page</vt:lpstr>
      <vt:lpstr>Sign Up-page</vt:lpstr>
      <vt:lpstr>Future Enhancements</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devasree</cp:lastModifiedBy>
  <cp:revision>21</cp:revision>
  <dcterms:modified xsi:type="dcterms:W3CDTF">2024-04-08T16:22:33Z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