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Super shark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Pham Duc Trung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29E-E181-4BB8-818B-2A587E70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MỞ RỘNG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98E1-13BA-4E7B-980A-2AFBE7DB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các chướng ngại vật khác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tính năn cửa hàng: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Vật phẩm hỗ trợ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Skin character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61A9-D084-4ED9-88A5-877239C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NỘI DUNG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854-5852-4F1D-B98E-FEFD054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1.Ý tưởng game, quy mô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2. Công cụ sử dụng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3. Menu, gameplay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 4</a:t>
            </a:r>
            <a:r>
              <a:rPr lang="vi-VN" sz="2400" b="1"/>
              <a:t>. Tính năng mở rộng và phát triển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600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Hiện tượng game flappy bird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Tác giả: Nguyễn Hà Đông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Phát hành: Gear Studio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Hình thức phát hành: Miễn phí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Môi trường phát triển: Android – IOS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Doanh thu ước tính : ~ 50.000 USD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Kỉ lục ghi nhận: từ hạng </a:t>
            </a:r>
            <a:r>
              <a:rPr lang="vi-VN" sz="2000" b="1"/>
              <a:t>1454</a:t>
            </a:r>
            <a:r>
              <a:rPr lang="vi-VN" sz="2000"/>
              <a:t> lên hạng </a:t>
            </a:r>
            <a:r>
              <a:rPr lang="vi-VN" sz="2000" b="1"/>
              <a:t>1</a:t>
            </a:r>
            <a:r>
              <a:rPr lang="vi-VN" sz="2000"/>
              <a:t> trên App Store trong vòng </a:t>
            </a:r>
            <a:r>
              <a:rPr lang="vi-VN" sz="2000" b="1"/>
              <a:t>26</a:t>
            </a:r>
            <a:r>
              <a:rPr lang="vi-VN" sz="2000"/>
              <a:t> ngày.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FF45-94F9-4B7F-9F8A-5EBE3CD0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41" y="2103120"/>
            <a:ext cx="2215393" cy="22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Thể loại: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Adventure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Arcade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Quy mô: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Giải trí</a:t>
            </a:r>
          </a:p>
          <a:p>
            <a:pPr marL="0" indent="0">
              <a:buNone/>
            </a:pPr>
            <a:endParaRPr lang="vi-VN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E6BE7-513D-4B78-A77D-A7787499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2307156"/>
            <a:ext cx="3866780" cy="27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FEEB-A828-4515-9404-38F439D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CÔNG CỤ SỬ DỤNG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C95C-05EB-415F-811F-88A9B531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Ngôn ngữ: </a:t>
            </a:r>
            <a:r>
              <a:rPr lang="vi-VN" sz="2000"/>
              <a:t>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Framework:</a:t>
            </a:r>
            <a:r>
              <a:rPr lang="vi-VN" sz="2000"/>
              <a:t> Công ty hỗ trợ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Âm thanh: </a:t>
            </a:r>
            <a:r>
              <a:rPr lang="vi-VN" sz="2000"/>
              <a:t>Thư viện SoLoud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Graphic:</a:t>
            </a:r>
            <a:r>
              <a:rPr lang="vi-VN" sz="2000"/>
              <a:t> OpenGL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47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 </a:t>
            </a:r>
            <a:r>
              <a:rPr lang="vi-VN" sz="2000"/>
              <a:t>Intro                                                                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D4EC-0AB1-4611-A889-C4E86AB9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11" y="3012807"/>
            <a:ext cx="1949863" cy="285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F2FDA-F6C1-4BA2-9B82-EEBE5EBB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55" y="3008376"/>
            <a:ext cx="2083005" cy="2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vi-VN" sz="2000"/>
              <a:t>Credit                                                                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18ED-3F2F-434E-AEFD-3B1FBB95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2" y="3008375"/>
            <a:ext cx="2158631" cy="303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89DC3-41DC-497C-9882-9950504B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3008375"/>
            <a:ext cx="2140023" cy="30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en-US" sz="2000"/>
              <a:t>PLAY</a:t>
            </a:r>
            <a:endParaRPr lang="vi-V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A927E-CE20-483A-B169-B17596A4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81" y="3000651"/>
            <a:ext cx="2025037" cy="30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GAMEPLAY:</a:t>
            </a:r>
          </a:p>
          <a:p>
            <a:pPr>
              <a:buFontTx/>
              <a:buChar char="-"/>
            </a:pPr>
            <a:r>
              <a:rPr lang="vi-VN" sz="2000"/>
              <a:t>Sử dụng phím Space để nhảy </a:t>
            </a:r>
          </a:p>
          <a:p>
            <a:pPr>
              <a:buFontTx/>
              <a:buChar char="-"/>
            </a:pPr>
            <a:r>
              <a:rPr lang="vi-VN" sz="2000"/>
              <a:t>Vượt qua các chướng ngại vật để tính điểm</a:t>
            </a:r>
          </a:p>
        </p:txBody>
      </p:sp>
    </p:spTree>
    <p:extLst>
      <p:ext uri="{BB962C8B-B14F-4D97-AF65-F5344CB8AC3E}">
        <p14:creationId xmlns:p14="http://schemas.microsoft.com/office/powerpoint/2010/main" val="97912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216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Wingdings</vt:lpstr>
      <vt:lpstr>SavonVTI</vt:lpstr>
      <vt:lpstr>Super shark</vt:lpstr>
      <vt:lpstr>NỘI DUNG</vt:lpstr>
      <vt:lpstr>Ý TƯỞNG GAME</vt:lpstr>
      <vt:lpstr>Ý TƯỞNG GAME</vt:lpstr>
      <vt:lpstr>CÔNG CỤ SỬ DỤNG</vt:lpstr>
      <vt:lpstr>MENU, GAMEPLAY</vt:lpstr>
      <vt:lpstr>MENU, GAMEPLAY</vt:lpstr>
      <vt:lpstr>MENU, GAMEPLAY</vt:lpstr>
      <vt:lpstr>MENU, GAMEPLAY</vt:lpstr>
      <vt:lpstr>MỞ RỘNG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2022-02-25T07:49:38Z</dcterms:created>
  <dcterms:modified xsi:type="dcterms:W3CDTF">2022-02-27T08:08:41Z</dcterms:modified>
</cp:coreProperties>
</file>