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ke Milwar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4660"/>
  </p:normalViewPr>
  <p:slideViewPr>
    <p:cSldViewPr snapToGrid="0">
      <p:cViewPr varScale="1">
        <p:scale>
          <a:sx n="32" d="100"/>
          <a:sy n="32" d="100"/>
        </p:scale>
        <p:origin x="12" y="102"/>
      </p:cViewPr>
      <p:guideLst>
        <p:guide orient="horz" pos="6912"/>
        <p:guide pos="10368"/>
      </p:guideLst>
    </p:cSldViewPr>
  </p:slideViewPr>
  <p:notesTextViewPr>
    <p:cViewPr>
      <p:scale>
        <a:sx n="1" d="1"/>
        <a:sy n="1" d="1"/>
      </p:scale>
      <p:origin x="0" y="0"/>
    </p:cViewPr>
  </p:notesText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0F93B-DAE3-431C-9A51-E962049B7348}"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183785C1-8E1E-4B2A-AEF1-C153F4195D0B}">
      <dgm:prSet phldrT="[Text]"/>
      <dgm:spPr/>
      <dgm:t>
        <a:bodyPr/>
        <a:lstStyle/>
        <a:p>
          <a:r>
            <a:rPr lang="en-US" dirty="0"/>
            <a:t>Cycle Length</a:t>
          </a:r>
        </a:p>
      </dgm:t>
    </dgm:pt>
    <dgm:pt modelId="{A04DDEA2-163B-479F-A642-E2ECF2DF3582}" type="parTrans" cxnId="{057C9F3E-03F6-415B-9EA3-78786D724F8E}">
      <dgm:prSet/>
      <dgm:spPr/>
      <dgm:t>
        <a:bodyPr/>
        <a:lstStyle/>
        <a:p>
          <a:endParaRPr lang="en-US"/>
        </a:p>
      </dgm:t>
    </dgm:pt>
    <dgm:pt modelId="{7477F8A1-C198-4C53-A122-7155A9415356}" type="sibTrans" cxnId="{057C9F3E-03F6-415B-9EA3-78786D724F8E}">
      <dgm:prSet/>
      <dgm:spPr/>
      <dgm:t>
        <a:bodyPr/>
        <a:lstStyle/>
        <a:p>
          <a:endParaRPr lang="en-US"/>
        </a:p>
      </dgm:t>
    </dgm:pt>
    <dgm:pt modelId="{071BB2AE-7BA0-41CE-A565-A073F73258BC}">
      <dgm:prSet phldrT="[Text]"/>
      <dgm:spPr/>
      <dgm:t>
        <a:bodyPr/>
        <a:lstStyle/>
        <a:p>
          <a:r>
            <a:rPr lang="en-US" dirty="0"/>
            <a:t>60 – 120 Seconds, Adjustable</a:t>
          </a:r>
        </a:p>
      </dgm:t>
    </dgm:pt>
    <dgm:pt modelId="{AB71F714-7820-40DE-8E1F-315A9332A50A}" type="parTrans" cxnId="{35996DFA-8AC0-4FDB-94A6-95160748E774}">
      <dgm:prSet/>
      <dgm:spPr/>
      <dgm:t>
        <a:bodyPr/>
        <a:lstStyle/>
        <a:p>
          <a:endParaRPr lang="en-US"/>
        </a:p>
      </dgm:t>
    </dgm:pt>
    <dgm:pt modelId="{9FB38715-F9CE-4B44-96AD-2A5D20CB3434}" type="sibTrans" cxnId="{35996DFA-8AC0-4FDB-94A6-95160748E774}">
      <dgm:prSet/>
      <dgm:spPr/>
      <dgm:t>
        <a:bodyPr/>
        <a:lstStyle/>
        <a:p>
          <a:endParaRPr lang="en-US"/>
        </a:p>
      </dgm:t>
    </dgm:pt>
    <dgm:pt modelId="{8A5BD855-4576-4424-BB36-ED4A1EA18E7F}">
      <dgm:prSet phldrT="[Text]"/>
      <dgm:spPr/>
      <dgm:t>
        <a:bodyPr/>
        <a:lstStyle/>
        <a:p>
          <a:r>
            <a:rPr lang="en-US" dirty="0"/>
            <a:t>Accuracy</a:t>
          </a:r>
        </a:p>
      </dgm:t>
    </dgm:pt>
    <dgm:pt modelId="{BDAC9ECF-9EEB-4415-AAED-4977044C715C}" type="parTrans" cxnId="{EAE9100E-7FBC-401F-85AB-5AFC1972F7A7}">
      <dgm:prSet/>
      <dgm:spPr/>
      <dgm:t>
        <a:bodyPr/>
        <a:lstStyle/>
        <a:p>
          <a:endParaRPr lang="en-US"/>
        </a:p>
      </dgm:t>
    </dgm:pt>
    <dgm:pt modelId="{0B8A1003-358E-4B01-8F22-F71780D5D6D1}" type="sibTrans" cxnId="{EAE9100E-7FBC-401F-85AB-5AFC1972F7A7}">
      <dgm:prSet/>
      <dgm:spPr/>
      <dgm:t>
        <a:bodyPr/>
        <a:lstStyle/>
        <a:p>
          <a:endParaRPr lang="en-US"/>
        </a:p>
      </dgm:t>
    </dgm:pt>
    <dgm:pt modelId="{FC106DBF-5627-48BF-BB05-2771CB75B647}">
      <dgm:prSet phldrT="[Text]" custT="1"/>
      <dgm:spPr/>
      <dgm:t>
        <a:bodyPr/>
        <a:lstStyle/>
        <a:p>
          <a:r>
            <a:rPr lang="en-US" sz="4800" baseline="-25000" dirty="0"/>
            <a:t>±0.25 s</a:t>
          </a:r>
        </a:p>
      </dgm:t>
    </dgm:pt>
    <dgm:pt modelId="{6250F08D-06E7-445E-89A6-C05393609E5D}" type="parTrans" cxnId="{E42DD257-807C-4CC1-B393-95FD75E877F4}">
      <dgm:prSet/>
      <dgm:spPr/>
      <dgm:t>
        <a:bodyPr/>
        <a:lstStyle/>
        <a:p>
          <a:endParaRPr lang="en-US"/>
        </a:p>
      </dgm:t>
    </dgm:pt>
    <dgm:pt modelId="{BCD72B4F-6321-497E-993A-2106995A17B4}" type="sibTrans" cxnId="{E42DD257-807C-4CC1-B393-95FD75E877F4}">
      <dgm:prSet/>
      <dgm:spPr/>
      <dgm:t>
        <a:bodyPr/>
        <a:lstStyle/>
        <a:p>
          <a:endParaRPr lang="en-US"/>
        </a:p>
      </dgm:t>
    </dgm:pt>
    <dgm:pt modelId="{18CCFE6C-8233-466C-8E3B-271AD6F9874E}">
      <dgm:prSet phldrT="[Text]" custT="1"/>
      <dgm:spPr/>
      <dgm:t>
        <a:bodyPr/>
        <a:lstStyle/>
        <a:p>
          <a:r>
            <a:rPr lang="en-US" sz="4800" baseline="-25000" dirty="0"/>
            <a:t>±0.02 s</a:t>
          </a:r>
          <a:endParaRPr lang="en-US" sz="4800" dirty="0"/>
        </a:p>
      </dgm:t>
    </dgm:pt>
    <dgm:pt modelId="{CB890FBD-B9D0-4299-BE8B-61D9D9AED467}" type="parTrans" cxnId="{AFAE8956-5048-41E5-832F-F96223FD7129}">
      <dgm:prSet/>
      <dgm:spPr/>
      <dgm:t>
        <a:bodyPr/>
        <a:lstStyle/>
        <a:p>
          <a:endParaRPr lang="en-US"/>
        </a:p>
      </dgm:t>
    </dgm:pt>
    <dgm:pt modelId="{56DDC2F1-25CB-4E1B-A010-EBD2B225D6F9}" type="sibTrans" cxnId="{AFAE8956-5048-41E5-832F-F96223FD7129}">
      <dgm:prSet/>
      <dgm:spPr/>
      <dgm:t>
        <a:bodyPr/>
        <a:lstStyle/>
        <a:p>
          <a:endParaRPr lang="en-US"/>
        </a:p>
      </dgm:t>
    </dgm:pt>
    <dgm:pt modelId="{B4B1C7CA-BC08-463E-BF08-27F936CDA1AC}">
      <dgm:prSet phldrT="[Text]"/>
      <dgm:spPr/>
      <dgm:t>
        <a:bodyPr/>
        <a:lstStyle/>
        <a:p>
          <a:r>
            <a:rPr lang="en-US" dirty="0"/>
            <a:t>8 Loads  (15 A Max)</a:t>
          </a:r>
        </a:p>
      </dgm:t>
    </dgm:pt>
    <dgm:pt modelId="{B145B7D0-D82E-451F-8411-1345F4483DCF}" type="parTrans" cxnId="{227CCC75-4B23-42BF-A3A1-287B1A96346F}">
      <dgm:prSet/>
      <dgm:spPr/>
      <dgm:t>
        <a:bodyPr/>
        <a:lstStyle/>
        <a:p>
          <a:endParaRPr lang="en-US"/>
        </a:p>
      </dgm:t>
    </dgm:pt>
    <dgm:pt modelId="{4797A1AE-2777-4884-8829-F28274191129}" type="sibTrans" cxnId="{227CCC75-4B23-42BF-A3A1-287B1A96346F}">
      <dgm:prSet/>
      <dgm:spPr/>
      <dgm:t>
        <a:bodyPr/>
        <a:lstStyle/>
        <a:p>
          <a:endParaRPr lang="en-US"/>
        </a:p>
      </dgm:t>
    </dgm:pt>
    <dgm:pt modelId="{B24AB60A-7265-45F3-B8B3-48B9B570E6F9}">
      <dgm:prSet phldrT="[Text]"/>
      <dgm:spPr/>
      <dgm:t>
        <a:bodyPr/>
        <a:lstStyle/>
        <a:p>
          <a:r>
            <a:rPr lang="en-US" dirty="0"/>
            <a:t>8 Loads  (10 A Max)</a:t>
          </a:r>
        </a:p>
      </dgm:t>
    </dgm:pt>
    <dgm:pt modelId="{753B46DE-987D-4096-83EE-319661549F39}" type="parTrans" cxnId="{A7779286-8205-47B5-9ED9-C7403B5911ED}">
      <dgm:prSet/>
      <dgm:spPr/>
      <dgm:t>
        <a:bodyPr/>
        <a:lstStyle/>
        <a:p>
          <a:endParaRPr lang="en-US"/>
        </a:p>
      </dgm:t>
    </dgm:pt>
    <dgm:pt modelId="{9F87D300-8AAA-4953-8A7D-4F78E066E26A}" type="sibTrans" cxnId="{A7779286-8205-47B5-9ED9-C7403B5911ED}">
      <dgm:prSet/>
      <dgm:spPr/>
      <dgm:t>
        <a:bodyPr/>
        <a:lstStyle/>
        <a:p>
          <a:endParaRPr lang="en-US"/>
        </a:p>
      </dgm:t>
    </dgm:pt>
    <dgm:pt modelId="{043E9020-8D5A-4A20-B088-7C502D305864}">
      <dgm:prSet phldrT="[Text]"/>
      <dgm:spPr/>
      <dgm:t>
        <a:bodyPr/>
        <a:lstStyle/>
        <a:p>
          <a:r>
            <a:rPr lang="en-US" dirty="0"/>
            <a:t>Cost</a:t>
          </a:r>
        </a:p>
      </dgm:t>
    </dgm:pt>
    <dgm:pt modelId="{E2C7B7C0-FA1E-401C-B274-C3F26B331EE6}" type="parTrans" cxnId="{3B7D1850-E888-4E69-8FF0-CD98F176411B}">
      <dgm:prSet/>
      <dgm:spPr/>
      <dgm:t>
        <a:bodyPr/>
        <a:lstStyle/>
        <a:p>
          <a:endParaRPr lang="en-US"/>
        </a:p>
      </dgm:t>
    </dgm:pt>
    <dgm:pt modelId="{C73CC513-D3BE-4C0E-864C-E0FA5A606676}" type="sibTrans" cxnId="{3B7D1850-E888-4E69-8FF0-CD98F176411B}">
      <dgm:prSet/>
      <dgm:spPr/>
      <dgm:t>
        <a:bodyPr/>
        <a:lstStyle/>
        <a:p>
          <a:endParaRPr lang="en-US"/>
        </a:p>
      </dgm:t>
    </dgm:pt>
    <dgm:pt modelId="{161EF09C-9C35-4315-BC18-3981F700C2CB}">
      <dgm:prSet phldrT="[Text]"/>
      <dgm:spPr/>
      <dgm:t>
        <a:bodyPr/>
        <a:lstStyle/>
        <a:p>
          <a:r>
            <a:rPr lang="en-US" dirty="0"/>
            <a:t>Lifetime</a:t>
          </a:r>
        </a:p>
      </dgm:t>
    </dgm:pt>
    <dgm:pt modelId="{77E5922D-4FA4-443A-AC6E-64047B939D27}" type="parTrans" cxnId="{257BB654-04F6-47B9-AAC2-E472EC664284}">
      <dgm:prSet/>
      <dgm:spPr/>
      <dgm:t>
        <a:bodyPr/>
        <a:lstStyle/>
        <a:p>
          <a:endParaRPr lang="en-US"/>
        </a:p>
      </dgm:t>
    </dgm:pt>
    <dgm:pt modelId="{47CA955F-C4B9-44FD-AD4F-7BDC7038251D}" type="sibTrans" cxnId="{257BB654-04F6-47B9-AAC2-E472EC664284}">
      <dgm:prSet/>
      <dgm:spPr/>
      <dgm:t>
        <a:bodyPr/>
        <a:lstStyle/>
        <a:p>
          <a:endParaRPr lang="en-US"/>
        </a:p>
      </dgm:t>
    </dgm:pt>
    <dgm:pt modelId="{ABC721E0-9A35-4F8F-84E4-23B5233842FC}">
      <dgm:prSet phldrT="[Text]"/>
      <dgm:spPr/>
      <dgm:t>
        <a:bodyPr/>
        <a:lstStyle/>
        <a:p>
          <a:r>
            <a:rPr lang="en-US" dirty="0"/>
            <a:t>$50, including labor</a:t>
          </a:r>
        </a:p>
      </dgm:t>
    </dgm:pt>
    <dgm:pt modelId="{AB1B650A-FBB7-457E-B858-6BD40B436178}" type="parTrans" cxnId="{F5AD0CC8-3C71-4BAD-A5DC-C475E9A202F9}">
      <dgm:prSet/>
      <dgm:spPr/>
      <dgm:t>
        <a:bodyPr/>
        <a:lstStyle/>
        <a:p>
          <a:endParaRPr lang="en-US"/>
        </a:p>
      </dgm:t>
    </dgm:pt>
    <dgm:pt modelId="{CF25B0C3-18AF-4D2D-9CA4-025E4E12FC59}" type="sibTrans" cxnId="{F5AD0CC8-3C71-4BAD-A5DC-C475E9A202F9}">
      <dgm:prSet/>
      <dgm:spPr/>
      <dgm:t>
        <a:bodyPr/>
        <a:lstStyle/>
        <a:p>
          <a:endParaRPr lang="en-US"/>
        </a:p>
      </dgm:t>
    </dgm:pt>
    <dgm:pt modelId="{E64B6384-F234-452C-93E6-EFF0C57E67D7}">
      <dgm:prSet phldrT="[Text]"/>
      <dgm:spPr/>
      <dgm:t>
        <a:bodyPr/>
        <a:lstStyle/>
        <a:p>
          <a:r>
            <a:rPr lang="en-US" dirty="0"/>
            <a:t>$40, not including labor</a:t>
          </a:r>
        </a:p>
      </dgm:t>
    </dgm:pt>
    <dgm:pt modelId="{149A94B9-C558-4C69-8C33-540A16992BDF}" type="parTrans" cxnId="{C650B13F-9B0A-4FE8-8265-19984100507B}">
      <dgm:prSet/>
      <dgm:spPr/>
      <dgm:t>
        <a:bodyPr/>
        <a:lstStyle/>
        <a:p>
          <a:endParaRPr lang="en-US"/>
        </a:p>
      </dgm:t>
    </dgm:pt>
    <dgm:pt modelId="{E43DCBE8-8F0B-4492-8424-891F10BA1F16}" type="sibTrans" cxnId="{C650B13F-9B0A-4FE8-8265-19984100507B}">
      <dgm:prSet/>
      <dgm:spPr/>
      <dgm:t>
        <a:bodyPr/>
        <a:lstStyle/>
        <a:p>
          <a:endParaRPr lang="en-US"/>
        </a:p>
      </dgm:t>
    </dgm:pt>
    <dgm:pt modelId="{43A1320B-73F3-452F-A092-CAB9F98E19C8}">
      <dgm:prSet phldrT="[Text]"/>
      <dgm:spPr/>
      <dgm:t>
        <a:bodyPr/>
        <a:lstStyle/>
        <a:p>
          <a:r>
            <a:rPr lang="en-US" dirty="0"/>
            <a:t>Size</a:t>
          </a:r>
        </a:p>
      </dgm:t>
    </dgm:pt>
    <dgm:pt modelId="{072ED857-154E-4FA5-B021-5B953E23D916}" type="parTrans" cxnId="{21AE973D-0ABB-43CF-8A4C-A872DF00B8A0}">
      <dgm:prSet/>
      <dgm:spPr/>
      <dgm:t>
        <a:bodyPr/>
        <a:lstStyle/>
        <a:p>
          <a:endParaRPr lang="en-US"/>
        </a:p>
      </dgm:t>
    </dgm:pt>
    <dgm:pt modelId="{F13DC63D-F853-4721-AE84-701F898127B9}" type="sibTrans" cxnId="{21AE973D-0ABB-43CF-8A4C-A872DF00B8A0}">
      <dgm:prSet/>
      <dgm:spPr/>
      <dgm:t>
        <a:bodyPr/>
        <a:lstStyle/>
        <a:p>
          <a:endParaRPr lang="en-US"/>
        </a:p>
      </dgm:t>
    </dgm:pt>
    <dgm:pt modelId="{B088196D-CA54-447C-8B4B-8A8FF7CAAD31}">
      <dgm:prSet phldrT="[Text]"/>
      <dgm:spPr/>
      <dgm:t>
        <a:bodyPr/>
        <a:lstStyle/>
        <a:p>
          <a:r>
            <a:rPr lang="en-US" dirty="0"/>
            <a:t>100,000 cycles minimum</a:t>
          </a:r>
        </a:p>
      </dgm:t>
    </dgm:pt>
    <dgm:pt modelId="{74039C89-544E-4C94-9BC2-07887316D799}" type="parTrans" cxnId="{3641602E-7B9A-409C-A474-D49687BD07AE}">
      <dgm:prSet/>
      <dgm:spPr/>
      <dgm:t>
        <a:bodyPr/>
        <a:lstStyle/>
        <a:p>
          <a:endParaRPr lang="en-US"/>
        </a:p>
      </dgm:t>
    </dgm:pt>
    <dgm:pt modelId="{72F8FB0C-B317-49B7-AD18-92519B686A2D}" type="sibTrans" cxnId="{3641602E-7B9A-409C-A474-D49687BD07AE}">
      <dgm:prSet/>
      <dgm:spPr/>
      <dgm:t>
        <a:bodyPr/>
        <a:lstStyle/>
        <a:p>
          <a:endParaRPr lang="en-US"/>
        </a:p>
      </dgm:t>
    </dgm:pt>
    <dgm:pt modelId="{232E8446-37D9-4743-AFCE-C06727164661}">
      <dgm:prSet phldrT="[Text]"/>
      <dgm:spPr/>
      <dgm:t>
        <a:bodyPr/>
        <a:lstStyle/>
        <a:p>
          <a:r>
            <a:rPr lang="en-US" dirty="0"/>
            <a:t>1,000,000 cycles (predicted)</a:t>
          </a:r>
        </a:p>
      </dgm:t>
    </dgm:pt>
    <dgm:pt modelId="{8563DB11-CDBD-4A9E-9380-CB8D9F9DA053}" type="parTrans" cxnId="{B63F0039-03BE-4E20-9462-E89A1E44DA49}">
      <dgm:prSet/>
      <dgm:spPr/>
      <dgm:t>
        <a:bodyPr/>
        <a:lstStyle/>
        <a:p>
          <a:endParaRPr lang="en-US"/>
        </a:p>
      </dgm:t>
    </dgm:pt>
    <dgm:pt modelId="{D9507F12-99EF-4AD1-A448-62885E8DD812}" type="sibTrans" cxnId="{B63F0039-03BE-4E20-9462-E89A1E44DA49}">
      <dgm:prSet/>
      <dgm:spPr/>
      <dgm:t>
        <a:bodyPr/>
        <a:lstStyle/>
        <a:p>
          <a:endParaRPr lang="en-US"/>
        </a:p>
      </dgm:t>
    </dgm:pt>
    <dgm:pt modelId="{0EE9CEB5-BAE8-44AF-AC13-796859E10892}">
      <dgm:prSet phldrT="[Text]"/>
      <dgm:spPr/>
      <dgm:t>
        <a:bodyPr/>
        <a:lstStyle/>
        <a:p>
          <a:r>
            <a:rPr lang="en-US" dirty="0"/>
            <a:t>Power</a:t>
          </a:r>
        </a:p>
      </dgm:t>
    </dgm:pt>
    <dgm:pt modelId="{79C61655-9752-40FC-899A-94DF2285534E}" type="parTrans" cxnId="{98E349B8-BB9B-4DE3-9082-4EC0176BD757}">
      <dgm:prSet/>
      <dgm:spPr/>
      <dgm:t>
        <a:bodyPr/>
        <a:lstStyle/>
        <a:p>
          <a:endParaRPr lang="en-US"/>
        </a:p>
      </dgm:t>
    </dgm:pt>
    <dgm:pt modelId="{72F1A703-80C2-4036-B21E-6DD5914D62EB}" type="sibTrans" cxnId="{98E349B8-BB9B-4DE3-9082-4EC0176BD757}">
      <dgm:prSet/>
      <dgm:spPr/>
      <dgm:t>
        <a:bodyPr/>
        <a:lstStyle/>
        <a:p>
          <a:endParaRPr lang="en-US"/>
        </a:p>
      </dgm:t>
    </dgm:pt>
    <dgm:pt modelId="{51488FF8-003B-4BD2-95BD-2E982384B3D5}">
      <dgm:prSet phldrT="[Text]"/>
      <dgm:spPr/>
      <dgm:t>
        <a:bodyPr/>
        <a:lstStyle/>
        <a:p>
          <a:r>
            <a:rPr lang="en-US" dirty="0">
              <a:cs typeface="Arial Black"/>
            </a:rPr>
            <a:t>6.00” L x 2.88” W x 3.30” H</a:t>
          </a:r>
          <a:endParaRPr lang="en-US" dirty="0"/>
        </a:p>
      </dgm:t>
    </dgm:pt>
    <dgm:pt modelId="{A55A5FEA-A20C-4E4C-B4C9-DC1AD332C338}" type="parTrans" cxnId="{5431F9F5-1A49-442B-BED9-8834FB47E662}">
      <dgm:prSet/>
      <dgm:spPr/>
      <dgm:t>
        <a:bodyPr/>
        <a:lstStyle/>
        <a:p>
          <a:endParaRPr lang="en-US"/>
        </a:p>
      </dgm:t>
    </dgm:pt>
    <dgm:pt modelId="{2B587093-9DE6-4F78-AFDE-CFE0D08C2734}" type="sibTrans" cxnId="{5431F9F5-1A49-442B-BED9-8834FB47E662}">
      <dgm:prSet/>
      <dgm:spPr/>
      <dgm:t>
        <a:bodyPr/>
        <a:lstStyle/>
        <a:p>
          <a:endParaRPr lang="en-US"/>
        </a:p>
      </dgm:t>
    </dgm:pt>
    <dgm:pt modelId="{0F8232CC-8ECD-4419-A410-3987686C51B0}">
      <dgm:prSet phldrT="[Text]"/>
      <dgm:spPr/>
      <dgm:t>
        <a:bodyPr/>
        <a:lstStyle/>
        <a:p>
          <a:r>
            <a:rPr lang="en-US" dirty="0"/>
            <a:t>6.02” L x 2.82” W x 3.5</a:t>
          </a:r>
          <a:r>
            <a:rPr lang="en-US"/>
            <a:t>” H</a:t>
          </a:r>
          <a:endParaRPr lang="en-US" dirty="0"/>
        </a:p>
      </dgm:t>
    </dgm:pt>
    <dgm:pt modelId="{28889BB1-F093-43BA-B7ED-A6795693CB28}" type="parTrans" cxnId="{749CFEC9-85EE-48F4-ACDB-1874E93FF5E6}">
      <dgm:prSet/>
      <dgm:spPr/>
      <dgm:t>
        <a:bodyPr/>
        <a:lstStyle/>
        <a:p>
          <a:endParaRPr lang="en-US"/>
        </a:p>
      </dgm:t>
    </dgm:pt>
    <dgm:pt modelId="{0CF28B26-694A-4195-B168-A2676507A6D1}" type="sibTrans" cxnId="{749CFEC9-85EE-48F4-ACDB-1874E93FF5E6}">
      <dgm:prSet/>
      <dgm:spPr/>
      <dgm:t>
        <a:bodyPr/>
        <a:lstStyle/>
        <a:p>
          <a:endParaRPr lang="en-US"/>
        </a:p>
      </dgm:t>
    </dgm:pt>
    <dgm:pt modelId="{F3F494DE-C0C4-4E9B-8C34-968CE2ABE79C}">
      <dgm:prSet phldrT="[Text]"/>
      <dgm:spPr/>
      <dgm:t>
        <a:bodyPr/>
        <a:lstStyle/>
        <a:p>
          <a:r>
            <a:rPr lang="en-US" dirty="0"/>
            <a:t>Const. 3 Watts</a:t>
          </a:r>
        </a:p>
      </dgm:t>
    </dgm:pt>
    <dgm:pt modelId="{4A1B44B7-21E2-4492-8FEA-6FE6F730D7DB}" type="parTrans" cxnId="{C289FE00-F85F-4E3E-A5EB-D1B423AC8BB2}">
      <dgm:prSet/>
      <dgm:spPr/>
      <dgm:t>
        <a:bodyPr/>
        <a:lstStyle/>
        <a:p>
          <a:endParaRPr lang="en-US"/>
        </a:p>
      </dgm:t>
    </dgm:pt>
    <dgm:pt modelId="{D823BC63-B273-4E1F-8E13-BC6D9D351CCC}" type="sibTrans" cxnId="{C289FE00-F85F-4E3E-A5EB-D1B423AC8BB2}">
      <dgm:prSet/>
      <dgm:spPr/>
      <dgm:t>
        <a:bodyPr/>
        <a:lstStyle/>
        <a:p>
          <a:endParaRPr lang="en-US"/>
        </a:p>
      </dgm:t>
    </dgm:pt>
    <dgm:pt modelId="{99F649EF-A7E5-4246-9B16-182C7F701533}">
      <dgm:prSet phldrT="[Text]"/>
      <dgm:spPr/>
      <dgm:t>
        <a:bodyPr/>
        <a:lstStyle/>
        <a:p>
          <a:r>
            <a:rPr lang="en-US" dirty="0"/>
            <a:t>Between 0.25 W and 0.5 W</a:t>
          </a:r>
        </a:p>
      </dgm:t>
    </dgm:pt>
    <dgm:pt modelId="{E631D494-D384-4F4C-A5F7-E213428E3FB9}" type="parTrans" cxnId="{67B416AD-8BFA-46BB-9CC3-AE4F8612EFB0}">
      <dgm:prSet/>
      <dgm:spPr/>
      <dgm:t>
        <a:bodyPr/>
        <a:lstStyle/>
        <a:p>
          <a:endParaRPr lang="en-US"/>
        </a:p>
      </dgm:t>
    </dgm:pt>
    <dgm:pt modelId="{F66B22E8-A4C6-4560-94CA-A1FA0EB850C0}" type="sibTrans" cxnId="{67B416AD-8BFA-46BB-9CC3-AE4F8612EFB0}">
      <dgm:prSet/>
      <dgm:spPr/>
      <dgm:t>
        <a:bodyPr/>
        <a:lstStyle/>
        <a:p>
          <a:endParaRPr lang="en-US"/>
        </a:p>
      </dgm:t>
    </dgm:pt>
    <dgm:pt modelId="{0EC27799-FF29-4D32-A445-F5B4D34CB809}">
      <dgm:prSet phldrT="[Text]"/>
      <dgm:spPr/>
      <dgm:t>
        <a:bodyPr/>
        <a:lstStyle/>
        <a:p>
          <a:r>
            <a:rPr lang="en-US" dirty="0"/>
            <a:t>No tools required to reprogram</a:t>
          </a:r>
        </a:p>
      </dgm:t>
    </dgm:pt>
    <dgm:pt modelId="{6278C7AC-0199-41B3-9A85-D04A51DB3ED6}" type="parTrans" cxnId="{BE4AC4C0-ABCC-411D-8DFB-387E5BFC7281}">
      <dgm:prSet/>
      <dgm:spPr/>
      <dgm:t>
        <a:bodyPr/>
        <a:lstStyle/>
        <a:p>
          <a:endParaRPr lang="en-US"/>
        </a:p>
      </dgm:t>
    </dgm:pt>
    <dgm:pt modelId="{5A181874-A26A-46C0-9B1F-0A30C876EEFA}" type="sibTrans" cxnId="{BE4AC4C0-ABCC-411D-8DFB-387E5BFC7281}">
      <dgm:prSet/>
      <dgm:spPr/>
      <dgm:t>
        <a:bodyPr/>
        <a:lstStyle/>
        <a:p>
          <a:endParaRPr lang="en-US"/>
        </a:p>
      </dgm:t>
    </dgm:pt>
    <dgm:pt modelId="{FA1C8B8F-4557-456C-8D5B-BE89E40D8811}">
      <dgm:prSet phldrT="[Text]"/>
      <dgm:spPr/>
      <dgm:t>
        <a:bodyPr/>
        <a:lstStyle/>
        <a:p>
          <a:r>
            <a:rPr lang="en-US" dirty="0"/>
            <a:t>Timer Design</a:t>
          </a:r>
        </a:p>
      </dgm:t>
    </dgm:pt>
    <dgm:pt modelId="{F8CB702F-B830-4B64-A222-18196E3C6231}" type="parTrans" cxnId="{FAC3D99C-59B4-480B-A440-47AE220EA816}">
      <dgm:prSet/>
      <dgm:spPr/>
      <dgm:t>
        <a:bodyPr/>
        <a:lstStyle/>
        <a:p>
          <a:endParaRPr lang="en-US"/>
        </a:p>
      </dgm:t>
    </dgm:pt>
    <dgm:pt modelId="{0199E361-2A5A-4BBD-A758-B4B56F77994C}" type="sibTrans" cxnId="{FAC3D99C-59B4-480B-A440-47AE220EA816}">
      <dgm:prSet/>
      <dgm:spPr/>
      <dgm:t>
        <a:bodyPr/>
        <a:lstStyle/>
        <a:p>
          <a:endParaRPr lang="en-US"/>
        </a:p>
      </dgm:t>
    </dgm:pt>
    <dgm:pt modelId="{1E0E9751-9266-4D4B-BBF3-0560ACED4BE3}">
      <dgm:prSet phldrT="[Text]" custT="1"/>
      <dgm:spPr/>
      <dgm:t>
        <a:bodyPr/>
        <a:lstStyle/>
        <a:p>
          <a:r>
            <a:rPr lang="en-US" sz="2000" dirty="0"/>
            <a:t>Old – Mechanical</a:t>
          </a:r>
        </a:p>
      </dgm:t>
    </dgm:pt>
    <dgm:pt modelId="{7B2F3DCB-586E-443B-B7B0-2AFE87908CDD}" type="parTrans" cxnId="{4EE27EC7-F7A4-4AAE-9F62-9FB8ED408288}">
      <dgm:prSet/>
      <dgm:spPr/>
      <dgm:t>
        <a:bodyPr/>
        <a:lstStyle/>
        <a:p>
          <a:endParaRPr lang="en-US"/>
        </a:p>
      </dgm:t>
    </dgm:pt>
    <dgm:pt modelId="{7ACC4E5A-FBA8-47FD-9207-324E887D38AB}" type="sibTrans" cxnId="{4EE27EC7-F7A4-4AAE-9F62-9FB8ED408288}">
      <dgm:prSet/>
      <dgm:spPr/>
      <dgm:t>
        <a:bodyPr/>
        <a:lstStyle/>
        <a:p>
          <a:endParaRPr lang="en-US"/>
        </a:p>
      </dgm:t>
    </dgm:pt>
    <dgm:pt modelId="{1240F27E-2197-45FA-B3C1-F30FABE6135A}">
      <dgm:prSet phldrT="[Text]"/>
      <dgm:spPr/>
      <dgm:t>
        <a:bodyPr/>
        <a:lstStyle/>
        <a:p>
          <a:r>
            <a:rPr lang="en-US" dirty="0"/>
            <a:t>New – Solid-State</a:t>
          </a:r>
        </a:p>
      </dgm:t>
    </dgm:pt>
    <dgm:pt modelId="{665B8606-BB21-4F66-9FC0-D4A8B22C6243}" type="parTrans" cxnId="{3B074F84-A5CF-497D-8FEB-654D07A9384F}">
      <dgm:prSet/>
      <dgm:spPr/>
      <dgm:t>
        <a:bodyPr/>
        <a:lstStyle/>
        <a:p>
          <a:endParaRPr lang="en-US"/>
        </a:p>
      </dgm:t>
    </dgm:pt>
    <dgm:pt modelId="{734FAE3D-CBC5-486D-85BD-9E379F6721B0}" type="sibTrans" cxnId="{3B074F84-A5CF-497D-8FEB-654D07A9384F}">
      <dgm:prSet/>
      <dgm:spPr/>
      <dgm:t>
        <a:bodyPr/>
        <a:lstStyle/>
        <a:p>
          <a:endParaRPr lang="en-US"/>
        </a:p>
      </dgm:t>
    </dgm:pt>
    <dgm:pt modelId="{82652396-19F2-45EE-AC36-827035C67E21}">
      <dgm:prSet phldrT="[Text]"/>
      <dgm:spPr/>
      <dgm:t>
        <a:bodyPr/>
        <a:lstStyle/>
        <a:p>
          <a:r>
            <a:rPr lang="en-US"/>
            <a:t>Ease </a:t>
          </a:r>
          <a:r>
            <a:rPr lang="en-US" dirty="0"/>
            <a:t>of Use</a:t>
          </a:r>
        </a:p>
      </dgm:t>
    </dgm:pt>
    <dgm:pt modelId="{FB981873-6ED9-48C5-AE4A-722F5FCF44CF}" type="parTrans" cxnId="{7E1E8C3F-3AB2-43DA-BAE5-5FE4DE6C66B3}">
      <dgm:prSet/>
      <dgm:spPr/>
      <dgm:t>
        <a:bodyPr/>
        <a:lstStyle/>
        <a:p>
          <a:endParaRPr lang="en-US"/>
        </a:p>
      </dgm:t>
    </dgm:pt>
    <dgm:pt modelId="{21EF3EED-5C11-498D-A16A-6A9495CEE83E}" type="sibTrans" cxnId="{7E1E8C3F-3AB2-43DA-BAE5-5FE4DE6C66B3}">
      <dgm:prSet/>
      <dgm:spPr/>
      <dgm:t>
        <a:bodyPr/>
        <a:lstStyle/>
        <a:p>
          <a:endParaRPr lang="en-US"/>
        </a:p>
      </dgm:t>
    </dgm:pt>
    <dgm:pt modelId="{20A7BDFA-1F0E-4345-B094-E1B8E3E6B2C7}">
      <dgm:prSet phldrT="[Text]"/>
      <dgm:spPr/>
      <dgm:t>
        <a:bodyPr/>
        <a:lstStyle/>
        <a:p>
          <a:r>
            <a:rPr lang="en-US" dirty="0"/>
            <a:t>Requires special tool to reprogram</a:t>
          </a:r>
        </a:p>
      </dgm:t>
    </dgm:pt>
    <dgm:pt modelId="{9978721B-3039-40B0-9D09-5DDD1D45E04B}" type="parTrans" cxnId="{1B7A42C6-D7A8-4682-A15B-3ECAB5C33753}">
      <dgm:prSet/>
      <dgm:spPr/>
      <dgm:t>
        <a:bodyPr/>
        <a:lstStyle/>
        <a:p>
          <a:endParaRPr lang="en-US"/>
        </a:p>
      </dgm:t>
    </dgm:pt>
    <dgm:pt modelId="{B66F07BF-7D5F-4945-B40F-3BE07F5D3CAB}" type="sibTrans" cxnId="{1B7A42C6-D7A8-4682-A15B-3ECAB5C33753}">
      <dgm:prSet/>
      <dgm:spPr/>
      <dgm:t>
        <a:bodyPr/>
        <a:lstStyle/>
        <a:p>
          <a:endParaRPr lang="en-US"/>
        </a:p>
      </dgm:t>
    </dgm:pt>
    <dgm:pt modelId="{215EDF07-03A2-4BFE-A5FA-5BA977F0C5DC}">
      <dgm:prSet phldrT="[Text]"/>
      <dgm:spPr/>
      <dgm:t>
        <a:bodyPr/>
        <a:lstStyle/>
        <a:p>
          <a:r>
            <a:rPr lang="en-US" dirty="0"/>
            <a:t>Outputs</a:t>
          </a:r>
        </a:p>
      </dgm:t>
    </dgm:pt>
    <dgm:pt modelId="{ED096EF9-A91F-4502-A09F-68F22BB687FD}" type="sibTrans" cxnId="{E6CE6D01-4753-4697-A27A-47E8661B54BC}">
      <dgm:prSet/>
      <dgm:spPr/>
      <dgm:t>
        <a:bodyPr/>
        <a:lstStyle/>
        <a:p>
          <a:endParaRPr lang="en-US"/>
        </a:p>
      </dgm:t>
    </dgm:pt>
    <dgm:pt modelId="{9423F5D9-5801-4215-BE71-170A0BFFAA0D}" type="parTrans" cxnId="{E6CE6D01-4753-4697-A27A-47E8661B54BC}">
      <dgm:prSet/>
      <dgm:spPr/>
      <dgm:t>
        <a:bodyPr/>
        <a:lstStyle/>
        <a:p>
          <a:endParaRPr lang="en-US"/>
        </a:p>
      </dgm:t>
    </dgm:pt>
    <dgm:pt modelId="{7BD8D482-D18A-49CF-A917-F8139E5356E3}" type="pres">
      <dgm:prSet presAssocID="{B620F93B-DAE3-431C-9A51-E962049B7348}" presName="theList" presStyleCnt="0">
        <dgm:presLayoutVars>
          <dgm:dir/>
          <dgm:animLvl val="lvl"/>
          <dgm:resizeHandles val="exact"/>
        </dgm:presLayoutVars>
      </dgm:prSet>
      <dgm:spPr/>
    </dgm:pt>
    <dgm:pt modelId="{E959E2C6-6149-4769-924D-BAD26990924A}" type="pres">
      <dgm:prSet presAssocID="{FA1C8B8F-4557-456C-8D5B-BE89E40D8811}" presName="compNode" presStyleCnt="0"/>
      <dgm:spPr/>
    </dgm:pt>
    <dgm:pt modelId="{5241CDCD-48A2-4B81-A7A6-0108C096842C}" type="pres">
      <dgm:prSet presAssocID="{FA1C8B8F-4557-456C-8D5B-BE89E40D8811}" presName="aNode" presStyleLbl="bgShp" presStyleIdx="0" presStyleCnt="9"/>
      <dgm:spPr/>
    </dgm:pt>
    <dgm:pt modelId="{E0ECCC5C-A7B8-4F5E-8CB3-00880CCD49A1}" type="pres">
      <dgm:prSet presAssocID="{FA1C8B8F-4557-456C-8D5B-BE89E40D8811}" presName="textNode" presStyleLbl="bgShp" presStyleIdx="0" presStyleCnt="9"/>
      <dgm:spPr/>
    </dgm:pt>
    <dgm:pt modelId="{35244B5D-AC78-49CE-86BF-077C0B7F7FC9}" type="pres">
      <dgm:prSet presAssocID="{FA1C8B8F-4557-456C-8D5B-BE89E40D8811}" presName="compChildNode" presStyleCnt="0"/>
      <dgm:spPr/>
    </dgm:pt>
    <dgm:pt modelId="{0D294F87-F076-426E-8A1B-F586CCD9C202}" type="pres">
      <dgm:prSet presAssocID="{FA1C8B8F-4557-456C-8D5B-BE89E40D8811}" presName="theInnerList" presStyleCnt="0"/>
      <dgm:spPr/>
    </dgm:pt>
    <dgm:pt modelId="{1E7B6881-489E-496C-A3D8-E969955B2CBE}" type="pres">
      <dgm:prSet presAssocID="{1E0E9751-9266-4D4B-BBF3-0560ACED4BE3}" presName="childNode" presStyleLbl="node1" presStyleIdx="0" presStyleCnt="17">
        <dgm:presLayoutVars>
          <dgm:bulletEnabled val="1"/>
        </dgm:presLayoutVars>
      </dgm:prSet>
      <dgm:spPr/>
    </dgm:pt>
    <dgm:pt modelId="{4ED8C2D7-86E1-4152-A2E4-12E959307C9D}" type="pres">
      <dgm:prSet presAssocID="{1E0E9751-9266-4D4B-BBF3-0560ACED4BE3}" presName="aSpace2" presStyleCnt="0"/>
      <dgm:spPr/>
    </dgm:pt>
    <dgm:pt modelId="{D29A9842-F360-45E4-91D6-42ECCBC94DAF}" type="pres">
      <dgm:prSet presAssocID="{1240F27E-2197-45FA-B3C1-F30FABE6135A}" presName="childNode" presStyleLbl="node1" presStyleIdx="1" presStyleCnt="17">
        <dgm:presLayoutVars>
          <dgm:bulletEnabled val="1"/>
        </dgm:presLayoutVars>
      </dgm:prSet>
      <dgm:spPr/>
    </dgm:pt>
    <dgm:pt modelId="{5F329C31-7C7C-4735-9A54-DCDA6DAEA5B3}" type="pres">
      <dgm:prSet presAssocID="{FA1C8B8F-4557-456C-8D5B-BE89E40D8811}" presName="aSpace" presStyleCnt="0"/>
      <dgm:spPr/>
    </dgm:pt>
    <dgm:pt modelId="{67B5FBCF-1E41-4DB0-AB41-5432FA1ECBBA}" type="pres">
      <dgm:prSet presAssocID="{183785C1-8E1E-4B2A-AEF1-C153F4195D0B}" presName="compNode" presStyleCnt="0"/>
      <dgm:spPr/>
    </dgm:pt>
    <dgm:pt modelId="{EF1A9610-A356-43BB-80F9-A8FDAD425267}" type="pres">
      <dgm:prSet presAssocID="{183785C1-8E1E-4B2A-AEF1-C153F4195D0B}" presName="aNode" presStyleLbl="bgShp" presStyleIdx="1" presStyleCnt="9"/>
      <dgm:spPr/>
    </dgm:pt>
    <dgm:pt modelId="{ED8071CB-AAA3-4D0D-890B-B170541FE857}" type="pres">
      <dgm:prSet presAssocID="{183785C1-8E1E-4B2A-AEF1-C153F4195D0B}" presName="textNode" presStyleLbl="bgShp" presStyleIdx="1" presStyleCnt="9"/>
      <dgm:spPr/>
    </dgm:pt>
    <dgm:pt modelId="{674E81F6-FDE0-413E-964A-4E4F39B3A1BC}" type="pres">
      <dgm:prSet presAssocID="{183785C1-8E1E-4B2A-AEF1-C153F4195D0B}" presName="compChildNode" presStyleCnt="0"/>
      <dgm:spPr/>
    </dgm:pt>
    <dgm:pt modelId="{772875AE-2177-4A2C-AA44-295101BEEBF7}" type="pres">
      <dgm:prSet presAssocID="{183785C1-8E1E-4B2A-AEF1-C153F4195D0B}" presName="theInnerList" presStyleCnt="0"/>
      <dgm:spPr/>
    </dgm:pt>
    <dgm:pt modelId="{3A339D37-98D6-42EA-A4A0-C41BE63B3E92}" type="pres">
      <dgm:prSet presAssocID="{071BB2AE-7BA0-41CE-A565-A073F73258BC}" presName="childNode" presStyleLbl="node1" presStyleIdx="2" presStyleCnt="17">
        <dgm:presLayoutVars>
          <dgm:bulletEnabled val="1"/>
        </dgm:presLayoutVars>
      </dgm:prSet>
      <dgm:spPr/>
    </dgm:pt>
    <dgm:pt modelId="{01C7E094-21CA-41FE-947A-1522AE90BEBD}" type="pres">
      <dgm:prSet presAssocID="{183785C1-8E1E-4B2A-AEF1-C153F4195D0B}" presName="aSpace" presStyleCnt="0"/>
      <dgm:spPr/>
    </dgm:pt>
    <dgm:pt modelId="{EF762CC8-0D40-4E50-9736-69DB7A023E3C}" type="pres">
      <dgm:prSet presAssocID="{8A5BD855-4576-4424-BB36-ED4A1EA18E7F}" presName="compNode" presStyleCnt="0"/>
      <dgm:spPr/>
    </dgm:pt>
    <dgm:pt modelId="{C796FBB1-2E3E-486A-B249-53F8F6B4FCD5}" type="pres">
      <dgm:prSet presAssocID="{8A5BD855-4576-4424-BB36-ED4A1EA18E7F}" presName="aNode" presStyleLbl="bgShp" presStyleIdx="2" presStyleCnt="9"/>
      <dgm:spPr/>
    </dgm:pt>
    <dgm:pt modelId="{AB9A1193-C5DD-4B52-8DD4-3B22BA8E9A09}" type="pres">
      <dgm:prSet presAssocID="{8A5BD855-4576-4424-BB36-ED4A1EA18E7F}" presName="textNode" presStyleLbl="bgShp" presStyleIdx="2" presStyleCnt="9"/>
      <dgm:spPr/>
    </dgm:pt>
    <dgm:pt modelId="{64061BA0-25D5-4562-B026-A6EDD19B1AF1}" type="pres">
      <dgm:prSet presAssocID="{8A5BD855-4576-4424-BB36-ED4A1EA18E7F}" presName="compChildNode" presStyleCnt="0"/>
      <dgm:spPr/>
    </dgm:pt>
    <dgm:pt modelId="{BCAFE819-BC3E-4BBC-AFE7-5EC7FBA5FD5D}" type="pres">
      <dgm:prSet presAssocID="{8A5BD855-4576-4424-BB36-ED4A1EA18E7F}" presName="theInnerList" presStyleCnt="0"/>
      <dgm:spPr/>
    </dgm:pt>
    <dgm:pt modelId="{944378B5-F176-4623-80E5-D7A21FDCAE48}" type="pres">
      <dgm:prSet presAssocID="{FC106DBF-5627-48BF-BB05-2771CB75B647}" presName="childNode" presStyleLbl="node1" presStyleIdx="3" presStyleCnt="17">
        <dgm:presLayoutVars>
          <dgm:bulletEnabled val="1"/>
        </dgm:presLayoutVars>
      </dgm:prSet>
      <dgm:spPr/>
    </dgm:pt>
    <dgm:pt modelId="{A73CB85F-1D6A-4647-ABB7-7D233491D812}" type="pres">
      <dgm:prSet presAssocID="{FC106DBF-5627-48BF-BB05-2771CB75B647}" presName="aSpace2" presStyleCnt="0"/>
      <dgm:spPr/>
    </dgm:pt>
    <dgm:pt modelId="{FB9C428B-3A43-463E-B91A-64774909072B}" type="pres">
      <dgm:prSet presAssocID="{18CCFE6C-8233-466C-8E3B-271AD6F9874E}" presName="childNode" presStyleLbl="node1" presStyleIdx="4" presStyleCnt="17">
        <dgm:presLayoutVars>
          <dgm:bulletEnabled val="1"/>
        </dgm:presLayoutVars>
      </dgm:prSet>
      <dgm:spPr/>
    </dgm:pt>
    <dgm:pt modelId="{A4E34C23-2682-4C89-88EF-560C3E6CD997}" type="pres">
      <dgm:prSet presAssocID="{8A5BD855-4576-4424-BB36-ED4A1EA18E7F}" presName="aSpace" presStyleCnt="0"/>
      <dgm:spPr/>
    </dgm:pt>
    <dgm:pt modelId="{BFCA44A6-6070-4512-9CA0-C9139DCACA89}" type="pres">
      <dgm:prSet presAssocID="{215EDF07-03A2-4BFE-A5FA-5BA977F0C5DC}" presName="compNode" presStyleCnt="0"/>
      <dgm:spPr/>
    </dgm:pt>
    <dgm:pt modelId="{2F7F4348-9660-489F-A64A-00FC59D9DECF}" type="pres">
      <dgm:prSet presAssocID="{215EDF07-03A2-4BFE-A5FA-5BA977F0C5DC}" presName="aNode" presStyleLbl="bgShp" presStyleIdx="3" presStyleCnt="9"/>
      <dgm:spPr/>
    </dgm:pt>
    <dgm:pt modelId="{A2FD56F5-66E4-4611-BC91-650536FBD30A}" type="pres">
      <dgm:prSet presAssocID="{215EDF07-03A2-4BFE-A5FA-5BA977F0C5DC}" presName="textNode" presStyleLbl="bgShp" presStyleIdx="3" presStyleCnt="9"/>
      <dgm:spPr/>
    </dgm:pt>
    <dgm:pt modelId="{4F718354-D2D6-4B07-B4C1-50322DE941DB}" type="pres">
      <dgm:prSet presAssocID="{215EDF07-03A2-4BFE-A5FA-5BA977F0C5DC}" presName="compChildNode" presStyleCnt="0"/>
      <dgm:spPr/>
    </dgm:pt>
    <dgm:pt modelId="{5486B56A-27E7-4022-BD35-71643467D322}" type="pres">
      <dgm:prSet presAssocID="{215EDF07-03A2-4BFE-A5FA-5BA977F0C5DC}" presName="theInnerList" presStyleCnt="0"/>
      <dgm:spPr/>
    </dgm:pt>
    <dgm:pt modelId="{173EB972-BC9A-4067-B532-D78AE2FFD317}" type="pres">
      <dgm:prSet presAssocID="{B4B1C7CA-BC08-463E-BF08-27F936CDA1AC}" presName="childNode" presStyleLbl="node1" presStyleIdx="5" presStyleCnt="17">
        <dgm:presLayoutVars>
          <dgm:bulletEnabled val="1"/>
        </dgm:presLayoutVars>
      </dgm:prSet>
      <dgm:spPr/>
    </dgm:pt>
    <dgm:pt modelId="{104EEAE3-1828-4E68-ACB7-9AB81308A453}" type="pres">
      <dgm:prSet presAssocID="{B4B1C7CA-BC08-463E-BF08-27F936CDA1AC}" presName="aSpace2" presStyleCnt="0"/>
      <dgm:spPr/>
    </dgm:pt>
    <dgm:pt modelId="{D66E5E7D-FD97-4546-A1BF-41BAE8C32216}" type="pres">
      <dgm:prSet presAssocID="{B24AB60A-7265-45F3-B8B3-48B9B570E6F9}" presName="childNode" presStyleLbl="node1" presStyleIdx="6" presStyleCnt="17">
        <dgm:presLayoutVars>
          <dgm:bulletEnabled val="1"/>
        </dgm:presLayoutVars>
      </dgm:prSet>
      <dgm:spPr/>
    </dgm:pt>
    <dgm:pt modelId="{3360360A-F097-40E7-A7E9-D6DB15D28D85}" type="pres">
      <dgm:prSet presAssocID="{215EDF07-03A2-4BFE-A5FA-5BA977F0C5DC}" presName="aSpace" presStyleCnt="0"/>
      <dgm:spPr/>
    </dgm:pt>
    <dgm:pt modelId="{D8237D35-3547-4DC2-91CB-BD13926FE1BA}" type="pres">
      <dgm:prSet presAssocID="{043E9020-8D5A-4A20-B088-7C502D305864}" presName="compNode" presStyleCnt="0"/>
      <dgm:spPr/>
    </dgm:pt>
    <dgm:pt modelId="{E53CFD60-D68A-407C-91DC-FB850440196D}" type="pres">
      <dgm:prSet presAssocID="{043E9020-8D5A-4A20-B088-7C502D305864}" presName="aNode" presStyleLbl="bgShp" presStyleIdx="4" presStyleCnt="9"/>
      <dgm:spPr/>
    </dgm:pt>
    <dgm:pt modelId="{E6CC02E5-4E15-4EA2-B9D2-16FFD11B98F1}" type="pres">
      <dgm:prSet presAssocID="{043E9020-8D5A-4A20-B088-7C502D305864}" presName="textNode" presStyleLbl="bgShp" presStyleIdx="4" presStyleCnt="9"/>
      <dgm:spPr/>
    </dgm:pt>
    <dgm:pt modelId="{F3848C07-3AA1-423D-97E5-A0110465AE3F}" type="pres">
      <dgm:prSet presAssocID="{043E9020-8D5A-4A20-B088-7C502D305864}" presName="compChildNode" presStyleCnt="0"/>
      <dgm:spPr/>
    </dgm:pt>
    <dgm:pt modelId="{F9078A9A-75CC-457A-8083-74E7D9965096}" type="pres">
      <dgm:prSet presAssocID="{043E9020-8D5A-4A20-B088-7C502D305864}" presName="theInnerList" presStyleCnt="0"/>
      <dgm:spPr/>
    </dgm:pt>
    <dgm:pt modelId="{396CB409-E9B0-479F-B9B2-3FEC6207912C}" type="pres">
      <dgm:prSet presAssocID="{ABC721E0-9A35-4F8F-84E4-23B5233842FC}" presName="childNode" presStyleLbl="node1" presStyleIdx="7" presStyleCnt="17">
        <dgm:presLayoutVars>
          <dgm:bulletEnabled val="1"/>
        </dgm:presLayoutVars>
      </dgm:prSet>
      <dgm:spPr/>
    </dgm:pt>
    <dgm:pt modelId="{E2377677-9A72-4311-91DB-B8348BF974AA}" type="pres">
      <dgm:prSet presAssocID="{ABC721E0-9A35-4F8F-84E4-23B5233842FC}" presName="aSpace2" presStyleCnt="0"/>
      <dgm:spPr/>
    </dgm:pt>
    <dgm:pt modelId="{AD12F023-2AB6-4599-83A3-FC0AED8A4055}" type="pres">
      <dgm:prSet presAssocID="{E64B6384-F234-452C-93E6-EFF0C57E67D7}" presName="childNode" presStyleLbl="node1" presStyleIdx="8" presStyleCnt="17">
        <dgm:presLayoutVars>
          <dgm:bulletEnabled val="1"/>
        </dgm:presLayoutVars>
      </dgm:prSet>
      <dgm:spPr/>
    </dgm:pt>
    <dgm:pt modelId="{910038B5-669F-442C-844D-F5D9F4D2E3F7}" type="pres">
      <dgm:prSet presAssocID="{043E9020-8D5A-4A20-B088-7C502D305864}" presName="aSpace" presStyleCnt="0"/>
      <dgm:spPr/>
    </dgm:pt>
    <dgm:pt modelId="{67ED151A-DBCD-476E-A8ED-C54DE86DEBBF}" type="pres">
      <dgm:prSet presAssocID="{161EF09C-9C35-4315-BC18-3981F700C2CB}" presName="compNode" presStyleCnt="0"/>
      <dgm:spPr/>
    </dgm:pt>
    <dgm:pt modelId="{E3252E6B-344B-4BB8-982F-9326DAD2240E}" type="pres">
      <dgm:prSet presAssocID="{161EF09C-9C35-4315-BC18-3981F700C2CB}" presName="aNode" presStyleLbl="bgShp" presStyleIdx="5" presStyleCnt="9"/>
      <dgm:spPr/>
    </dgm:pt>
    <dgm:pt modelId="{3FF87AAE-5E63-44DC-86A0-96A959EF06B1}" type="pres">
      <dgm:prSet presAssocID="{161EF09C-9C35-4315-BC18-3981F700C2CB}" presName="textNode" presStyleLbl="bgShp" presStyleIdx="5" presStyleCnt="9"/>
      <dgm:spPr/>
    </dgm:pt>
    <dgm:pt modelId="{E5D4921E-F1E1-439D-AAE2-430BB07A858F}" type="pres">
      <dgm:prSet presAssocID="{161EF09C-9C35-4315-BC18-3981F700C2CB}" presName="compChildNode" presStyleCnt="0"/>
      <dgm:spPr/>
    </dgm:pt>
    <dgm:pt modelId="{B9A2E4E5-BE4D-4CD3-A80B-16C90A748A7F}" type="pres">
      <dgm:prSet presAssocID="{161EF09C-9C35-4315-BC18-3981F700C2CB}" presName="theInnerList" presStyleCnt="0"/>
      <dgm:spPr/>
    </dgm:pt>
    <dgm:pt modelId="{8632D944-0D71-40B9-8354-091DA21DAE3C}" type="pres">
      <dgm:prSet presAssocID="{B088196D-CA54-447C-8B4B-8A8FF7CAAD31}" presName="childNode" presStyleLbl="node1" presStyleIdx="9" presStyleCnt="17">
        <dgm:presLayoutVars>
          <dgm:bulletEnabled val="1"/>
        </dgm:presLayoutVars>
      </dgm:prSet>
      <dgm:spPr/>
    </dgm:pt>
    <dgm:pt modelId="{67E68F58-E4FE-4897-93FD-C62756CCD8FE}" type="pres">
      <dgm:prSet presAssocID="{B088196D-CA54-447C-8B4B-8A8FF7CAAD31}" presName="aSpace2" presStyleCnt="0"/>
      <dgm:spPr/>
    </dgm:pt>
    <dgm:pt modelId="{31F7C85B-0379-4584-BD8B-A5548CB93E8C}" type="pres">
      <dgm:prSet presAssocID="{232E8446-37D9-4743-AFCE-C06727164661}" presName="childNode" presStyleLbl="node1" presStyleIdx="10" presStyleCnt="17">
        <dgm:presLayoutVars>
          <dgm:bulletEnabled val="1"/>
        </dgm:presLayoutVars>
      </dgm:prSet>
      <dgm:spPr/>
    </dgm:pt>
    <dgm:pt modelId="{193053B9-EF7B-4845-9A61-BE31DF2E854A}" type="pres">
      <dgm:prSet presAssocID="{161EF09C-9C35-4315-BC18-3981F700C2CB}" presName="aSpace" presStyleCnt="0"/>
      <dgm:spPr/>
    </dgm:pt>
    <dgm:pt modelId="{F56C6450-EC04-4476-AADE-274706DD9E45}" type="pres">
      <dgm:prSet presAssocID="{43A1320B-73F3-452F-A092-CAB9F98E19C8}" presName="compNode" presStyleCnt="0"/>
      <dgm:spPr/>
    </dgm:pt>
    <dgm:pt modelId="{79162E69-A561-4136-A290-FB3728D01FCA}" type="pres">
      <dgm:prSet presAssocID="{43A1320B-73F3-452F-A092-CAB9F98E19C8}" presName="aNode" presStyleLbl="bgShp" presStyleIdx="6" presStyleCnt="9"/>
      <dgm:spPr/>
    </dgm:pt>
    <dgm:pt modelId="{1B44BF62-9552-4B99-A3DF-9C8239BAEF90}" type="pres">
      <dgm:prSet presAssocID="{43A1320B-73F3-452F-A092-CAB9F98E19C8}" presName="textNode" presStyleLbl="bgShp" presStyleIdx="6" presStyleCnt="9"/>
      <dgm:spPr/>
    </dgm:pt>
    <dgm:pt modelId="{2AF1928D-EC09-4BB5-AC48-7A4C9886E4E2}" type="pres">
      <dgm:prSet presAssocID="{43A1320B-73F3-452F-A092-CAB9F98E19C8}" presName="compChildNode" presStyleCnt="0"/>
      <dgm:spPr/>
    </dgm:pt>
    <dgm:pt modelId="{EE711B18-D817-4562-8775-1EBA40255AF6}" type="pres">
      <dgm:prSet presAssocID="{43A1320B-73F3-452F-A092-CAB9F98E19C8}" presName="theInnerList" presStyleCnt="0"/>
      <dgm:spPr/>
    </dgm:pt>
    <dgm:pt modelId="{D72D3881-7E8F-462C-ABC9-BC5FA5181B99}" type="pres">
      <dgm:prSet presAssocID="{51488FF8-003B-4BD2-95BD-2E982384B3D5}" presName="childNode" presStyleLbl="node1" presStyleIdx="11" presStyleCnt="17">
        <dgm:presLayoutVars>
          <dgm:bulletEnabled val="1"/>
        </dgm:presLayoutVars>
      </dgm:prSet>
      <dgm:spPr/>
    </dgm:pt>
    <dgm:pt modelId="{D6BCEF60-1079-4731-B56C-B2FCB22D6443}" type="pres">
      <dgm:prSet presAssocID="{51488FF8-003B-4BD2-95BD-2E982384B3D5}" presName="aSpace2" presStyleCnt="0"/>
      <dgm:spPr/>
    </dgm:pt>
    <dgm:pt modelId="{2F1DD70B-5ACC-493D-B9CF-80A87CD5296E}" type="pres">
      <dgm:prSet presAssocID="{0F8232CC-8ECD-4419-A410-3987686C51B0}" presName="childNode" presStyleLbl="node1" presStyleIdx="12" presStyleCnt="17">
        <dgm:presLayoutVars>
          <dgm:bulletEnabled val="1"/>
        </dgm:presLayoutVars>
      </dgm:prSet>
      <dgm:spPr/>
    </dgm:pt>
    <dgm:pt modelId="{64BD144A-303F-4D2A-B8C6-80AF74A675B3}" type="pres">
      <dgm:prSet presAssocID="{43A1320B-73F3-452F-A092-CAB9F98E19C8}" presName="aSpace" presStyleCnt="0"/>
      <dgm:spPr/>
    </dgm:pt>
    <dgm:pt modelId="{EEA498A7-4301-485E-9B9B-615488EFD664}" type="pres">
      <dgm:prSet presAssocID="{0EE9CEB5-BAE8-44AF-AC13-796859E10892}" presName="compNode" presStyleCnt="0"/>
      <dgm:spPr/>
    </dgm:pt>
    <dgm:pt modelId="{76612CD3-58BD-4BBE-85B4-B2D4E8B88479}" type="pres">
      <dgm:prSet presAssocID="{0EE9CEB5-BAE8-44AF-AC13-796859E10892}" presName="aNode" presStyleLbl="bgShp" presStyleIdx="7" presStyleCnt="9" custLinFactNeighborX="1404" custLinFactNeighborY="-8495"/>
      <dgm:spPr/>
    </dgm:pt>
    <dgm:pt modelId="{FB175F9E-7A50-4318-8F49-582DEF7AC164}" type="pres">
      <dgm:prSet presAssocID="{0EE9CEB5-BAE8-44AF-AC13-796859E10892}" presName="textNode" presStyleLbl="bgShp" presStyleIdx="7" presStyleCnt="9"/>
      <dgm:spPr/>
    </dgm:pt>
    <dgm:pt modelId="{83DDAAEB-D8C1-491F-9A9C-0DB2CC930F70}" type="pres">
      <dgm:prSet presAssocID="{0EE9CEB5-BAE8-44AF-AC13-796859E10892}" presName="compChildNode" presStyleCnt="0"/>
      <dgm:spPr/>
    </dgm:pt>
    <dgm:pt modelId="{0999A170-3D7A-445F-BB8E-9DEF6EC96A6C}" type="pres">
      <dgm:prSet presAssocID="{0EE9CEB5-BAE8-44AF-AC13-796859E10892}" presName="theInnerList" presStyleCnt="0"/>
      <dgm:spPr/>
    </dgm:pt>
    <dgm:pt modelId="{1905EB14-5C3D-4B82-AE16-0C713D2A34E3}" type="pres">
      <dgm:prSet presAssocID="{F3F494DE-C0C4-4E9B-8C34-968CE2ABE79C}" presName="childNode" presStyleLbl="node1" presStyleIdx="13" presStyleCnt="17">
        <dgm:presLayoutVars>
          <dgm:bulletEnabled val="1"/>
        </dgm:presLayoutVars>
      </dgm:prSet>
      <dgm:spPr/>
    </dgm:pt>
    <dgm:pt modelId="{DAF224B4-786B-4CA5-A856-D6F3834AD118}" type="pres">
      <dgm:prSet presAssocID="{F3F494DE-C0C4-4E9B-8C34-968CE2ABE79C}" presName="aSpace2" presStyleCnt="0"/>
      <dgm:spPr/>
    </dgm:pt>
    <dgm:pt modelId="{4FF6DD8C-FD8E-4751-BA15-F7787E69D223}" type="pres">
      <dgm:prSet presAssocID="{99F649EF-A7E5-4246-9B16-182C7F701533}" presName="childNode" presStyleLbl="node1" presStyleIdx="14" presStyleCnt="17">
        <dgm:presLayoutVars>
          <dgm:bulletEnabled val="1"/>
        </dgm:presLayoutVars>
      </dgm:prSet>
      <dgm:spPr/>
    </dgm:pt>
    <dgm:pt modelId="{25E27D1B-E699-4E59-A642-03B1A3AF6FC7}" type="pres">
      <dgm:prSet presAssocID="{0EE9CEB5-BAE8-44AF-AC13-796859E10892}" presName="aSpace" presStyleCnt="0"/>
      <dgm:spPr/>
    </dgm:pt>
    <dgm:pt modelId="{0BEAE6AF-E320-41BA-8BAC-B65F479150E2}" type="pres">
      <dgm:prSet presAssocID="{82652396-19F2-45EE-AC36-827035C67E21}" presName="compNode" presStyleCnt="0"/>
      <dgm:spPr/>
    </dgm:pt>
    <dgm:pt modelId="{45060912-76D6-4ED4-83B9-7F7B9F671A3B}" type="pres">
      <dgm:prSet presAssocID="{82652396-19F2-45EE-AC36-827035C67E21}" presName="aNode" presStyleLbl="bgShp" presStyleIdx="8" presStyleCnt="9"/>
      <dgm:spPr/>
    </dgm:pt>
    <dgm:pt modelId="{6653F1E8-5A21-4D4D-B063-9714C00E354F}" type="pres">
      <dgm:prSet presAssocID="{82652396-19F2-45EE-AC36-827035C67E21}" presName="textNode" presStyleLbl="bgShp" presStyleIdx="8" presStyleCnt="9"/>
      <dgm:spPr/>
    </dgm:pt>
    <dgm:pt modelId="{D909AFAA-94AD-4D37-BD02-4A75614CA0E6}" type="pres">
      <dgm:prSet presAssocID="{82652396-19F2-45EE-AC36-827035C67E21}" presName="compChildNode" presStyleCnt="0"/>
      <dgm:spPr/>
    </dgm:pt>
    <dgm:pt modelId="{AC7B6A1A-0032-4A18-9E0C-AF9A10E79369}" type="pres">
      <dgm:prSet presAssocID="{82652396-19F2-45EE-AC36-827035C67E21}" presName="theInnerList" presStyleCnt="0"/>
      <dgm:spPr/>
    </dgm:pt>
    <dgm:pt modelId="{F710AFE1-7784-441D-83E7-DF6C9ED618C4}" type="pres">
      <dgm:prSet presAssocID="{20A7BDFA-1F0E-4345-B094-E1B8E3E6B2C7}" presName="childNode" presStyleLbl="node1" presStyleIdx="15" presStyleCnt="17">
        <dgm:presLayoutVars>
          <dgm:bulletEnabled val="1"/>
        </dgm:presLayoutVars>
      </dgm:prSet>
      <dgm:spPr/>
    </dgm:pt>
    <dgm:pt modelId="{7A1C2C3A-244F-4ABB-BDC8-02E78FAAFA6F}" type="pres">
      <dgm:prSet presAssocID="{20A7BDFA-1F0E-4345-B094-E1B8E3E6B2C7}" presName="aSpace2" presStyleCnt="0"/>
      <dgm:spPr/>
    </dgm:pt>
    <dgm:pt modelId="{318C7631-1947-44FC-AF37-B5FE794C8AE0}" type="pres">
      <dgm:prSet presAssocID="{0EC27799-FF29-4D32-A445-F5B4D34CB809}" presName="childNode" presStyleLbl="node1" presStyleIdx="16" presStyleCnt="17">
        <dgm:presLayoutVars>
          <dgm:bulletEnabled val="1"/>
        </dgm:presLayoutVars>
      </dgm:prSet>
      <dgm:spPr/>
    </dgm:pt>
  </dgm:ptLst>
  <dgm:cxnLst>
    <dgm:cxn modelId="{C289FE00-F85F-4E3E-A5EB-D1B423AC8BB2}" srcId="{0EE9CEB5-BAE8-44AF-AC13-796859E10892}" destId="{F3F494DE-C0C4-4E9B-8C34-968CE2ABE79C}" srcOrd="0" destOrd="0" parTransId="{4A1B44B7-21E2-4492-8FEA-6FE6F730D7DB}" sibTransId="{D823BC63-B273-4E1F-8E13-BC6D9D351CCC}"/>
    <dgm:cxn modelId="{E6CE6D01-4753-4697-A27A-47E8661B54BC}" srcId="{B620F93B-DAE3-431C-9A51-E962049B7348}" destId="{215EDF07-03A2-4BFE-A5FA-5BA977F0C5DC}" srcOrd="3" destOrd="0" parTransId="{9423F5D9-5801-4215-BE71-170A0BFFAA0D}" sibTransId="{ED096EF9-A91F-4502-A09F-68F22BB687FD}"/>
    <dgm:cxn modelId="{F5A82B08-DB98-46F1-9541-27FB7E6AD87E}" type="presOf" srcId="{82652396-19F2-45EE-AC36-827035C67E21}" destId="{6653F1E8-5A21-4D4D-B063-9714C00E354F}" srcOrd="1" destOrd="0" presId="urn:microsoft.com/office/officeart/2005/8/layout/lProcess2"/>
    <dgm:cxn modelId="{EAE9100E-7FBC-401F-85AB-5AFC1972F7A7}" srcId="{B620F93B-DAE3-431C-9A51-E962049B7348}" destId="{8A5BD855-4576-4424-BB36-ED4A1EA18E7F}" srcOrd="2" destOrd="0" parTransId="{BDAC9ECF-9EEB-4415-AAED-4977044C715C}" sibTransId="{0B8A1003-358E-4B01-8F22-F71780D5D6D1}"/>
    <dgm:cxn modelId="{C9AE8717-1E34-4CA2-A9E3-8D8935E09E54}" type="presOf" srcId="{18CCFE6C-8233-466C-8E3B-271AD6F9874E}" destId="{FB9C428B-3A43-463E-B91A-64774909072B}" srcOrd="0" destOrd="0" presId="urn:microsoft.com/office/officeart/2005/8/layout/lProcess2"/>
    <dgm:cxn modelId="{FE5BB71D-47F0-4A31-989B-6050186CDB40}" type="presOf" srcId="{FA1C8B8F-4557-456C-8D5B-BE89E40D8811}" destId="{5241CDCD-48A2-4B81-A7A6-0108C096842C}" srcOrd="0" destOrd="0" presId="urn:microsoft.com/office/officeart/2005/8/layout/lProcess2"/>
    <dgm:cxn modelId="{9B8D7824-B9F8-44D2-8BB1-1E0EAD909D9E}" type="presOf" srcId="{43A1320B-73F3-452F-A092-CAB9F98E19C8}" destId="{79162E69-A561-4136-A290-FB3728D01FCA}" srcOrd="0" destOrd="0" presId="urn:microsoft.com/office/officeart/2005/8/layout/lProcess2"/>
    <dgm:cxn modelId="{3641602E-7B9A-409C-A474-D49687BD07AE}" srcId="{161EF09C-9C35-4315-BC18-3981F700C2CB}" destId="{B088196D-CA54-447C-8B4B-8A8FF7CAAD31}" srcOrd="0" destOrd="0" parTransId="{74039C89-544E-4C94-9BC2-07887316D799}" sibTransId="{72F8FB0C-B317-49B7-AD18-92519B686A2D}"/>
    <dgm:cxn modelId="{9CFCB233-A9A4-4C91-B0DF-672A04A1502F}" type="presOf" srcId="{43A1320B-73F3-452F-A092-CAB9F98E19C8}" destId="{1B44BF62-9552-4B99-A3DF-9C8239BAEF90}" srcOrd="1" destOrd="0" presId="urn:microsoft.com/office/officeart/2005/8/layout/lProcess2"/>
    <dgm:cxn modelId="{B63F0039-03BE-4E20-9462-E89A1E44DA49}" srcId="{161EF09C-9C35-4315-BC18-3981F700C2CB}" destId="{232E8446-37D9-4743-AFCE-C06727164661}" srcOrd="1" destOrd="0" parTransId="{8563DB11-CDBD-4A9E-9380-CB8D9F9DA053}" sibTransId="{D9507F12-99EF-4AD1-A448-62885E8DD812}"/>
    <dgm:cxn modelId="{633FC439-B1A0-4B8C-9D8E-22E1A22F546B}" type="presOf" srcId="{FC106DBF-5627-48BF-BB05-2771CB75B647}" destId="{944378B5-F176-4623-80E5-D7A21FDCAE48}" srcOrd="0" destOrd="0" presId="urn:microsoft.com/office/officeart/2005/8/layout/lProcess2"/>
    <dgm:cxn modelId="{DA94E23C-06F8-4159-B0B1-33C5D217CF27}" type="presOf" srcId="{183785C1-8E1E-4B2A-AEF1-C153F4195D0B}" destId="{ED8071CB-AAA3-4D0D-890B-B170541FE857}" srcOrd="1" destOrd="0" presId="urn:microsoft.com/office/officeart/2005/8/layout/lProcess2"/>
    <dgm:cxn modelId="{21AE973D-0ABB-43CF-8A4C-A872DF00B8A0}" srcId="{B620F93B-DAE3-431C-9A51-E962049B7348}" destId="{43A1320B-73F3-452F-A092-CAB9F98E19C8}" srcOrd="6" destOrd="0" parTransId="{072ED857-154E-4FA5-B021-5B953E23D916}" sibTransId="{F13DC63D-F853-4721-AE84-701F898127B9}"/>
    <dgm:cxn modelId="{057C9F3E-03F6-415B-9EA3-78786D724F8E}" srcId="{B620F93B-DAE3-431C-9A51-E962049B7348}" destId="{183785C1-8E1E-4B2A-AEF1-C153F4195D0B}" srcOrd="1" destOrd="0" parTransId="{A04DDEA2-163B-479F-A642-E2ECF2DF3582}" sibTransId="{7477F8A1-C198-4C53-A122-7155A9415356}"/>
    <dgm:cxn modelId="{7E1E8C3F-3AB2-43DA-BAE5-5FE4DE6C66B3}" srcId="{B620F93B-DAE3-431C-9A51-E962049B7348}" destId="{82652396-19F2-45EE-AC36-827035C67E21}" srcOrd="8" destOrd="0" parTransId="{FB981873-6ED9-48C5-AE4A-722F5FCF44CF}" sibTransId="{21EF3EED-5C11-498D-A16A-6A9495CEE83E}"/>
    <dgm:cxn modelId="{C650B13F-9B0A-4FE8-8265-19984100507B}" srcId="{043E9020-8D5A-4A20-B088-7C502D305864}" destId="{E64B6384-F234-452C-93E6-EFF0C57E67D7}" srcOrd="1" destOrd="0" parTransId="{149A94B9-C558-4C69-8C33-540A16992BDF}" sibTransId="{E43DCBE8-8F0B-4492-8424-891F10BA1F16}"/>
    <dgm:cxn modelId="{8103F93F-DD2B-447D-B7C3-F0595430E1BC}" type="presOf" srcId="{B24AB60A-7265-45F3-B8B3-48B9B570E6F9}" destId="{D66E5E7D-FD97-4546-A1BF-41BAE8C32216}" srcOrd="0" destOrd="0" presId="urn:microsoft.com/office/officeart/2005/8/layout/lProcess2"/>
    <dgm:cxn modelId="{31251549-522A-4B8C-9A27-2DE57C13CEE1}" type="presOf" srcId="{8A5BD855-4576-4424-BB36-ED4A1EA18E7F}" destId="{AB9A1193-C5DD-4B52-8DD4-3B22BA8E9A09}" srcOrd="1" destOrd="0" presId="urn:microsoft.com/office/officeart/2005/8/layout/lProcess2"/>
    <dgm:cxn modelId="{6B8A1A4B-500D-4668-A8ED-3D3EBD8C712F}" type="presOf" srcId="{51488FF8-003B-4BD2-95BD-2E982384B3D5}" destId="{D72D3881-7E8F-462C-ABC9-BC5FA5181B99}" srcOrd="0" destOrd="0" presId="urn:microsoft.com/office/officeart/2005/8/layout/lProcess2"/>
    <dgm:cxn modelId="{DAA3754B-A00C-40E0-B798-41938FB1B83F}" type="presOf" srcId="{B088196D-CA54-447C-8B4B-8A8FF7CAAD31}" destId="{8632D944-0D71-40B9-8354-091DA21DAE3C}" srcOrd="0" destOrd="0" presId="urn:microsoft.com/office/officeart/2005/8/layout/lProcess2"/>
    <dgm:cxn modelId="{0B12EF4B-CACC-4F7E-BE7F-9198AE3BD624}" type="presOf" srcId="{232E8446-37D9-4743-AFCE-C06727164661}" destId="{31F7C85B-0379-4584-BD8B-A5548CB93E8C}" srcOrd="0" destOrd="0" presId="urn:microsoft.com/office/officeart/2005/8/layout/lProcess2"/>
    <dgm:cxn modelId="{A551B96F-9611-4947-A6F3-0D0B6544A1EF}" type="presOf" srcId="{ABC721E0-9A35-4F8F-84E4-23B5233842FC}" destId="{396CB409-E9B0-479F-B9B2-3FEC6207912C}" srcOrd="0" destOrd="0" presId="urn:microsoft.com/office/officeart/2005/8/layout/lProcess2"/>
    <dgm:cxn modelId="{3B7D1850-E888-4E69-8FF0-CD98F176411B}" srcId="{B620F93B-DAE3-431C-9A51-E962049B7348}" destId="{043E9020-8D5A-4A20-B088-7C502D305864}" srcOrd="4" destOrd="0" parTransId="{E2C7B7C0-FA1E-401C-B274-C3F26B331EE6}" sibTransId="{C73CC513-D3BE-4C0E-864C-E0FA5A606676}"/>
    <dgm:cxn modelId="{FC821074-702A-4944-9082-12D9A69D9E9C}" type="presOf" srcId="{0EE9CEB5-BAE8-44AF-AC13-796859E10892}" destId="{FB175F9E-7A50-4318-8F49-582DEF7AC164}" srcOrd="1" destOrd="0" presId="urn:microsoft.com/office/officeart/2005/8/layout/lProcess2"/>
    <dgm:cxn modelId="{257BB654-04F6-47B9-AAC2-E472EC664284}" srcId="{B620F93B-DAE3-431C-9A51-E962049B7348}" destId="{161EF09C-9C35-4315-BC18-3981F700C2CB}" srcOrd="5" destOrd="0" parTransId="{77E5922D-4FA4-443A-AC6E-64047B939D27}" sibTransId="{47CA955F-C4B9-44FD-AD4F-7BDC7038251D}"/>
    <dgm:cxn modelId="{D6DBA255-DF1A-4963-9E1E-C5693ECC3CA4}" type="presOf" srcId="{043E9020-8D5A-4A20-B088-7C502D305864}" destId="{E6CC02E5-4E15-4EA2-B9D2-16FFD11B98F1}" srcOrd="1" destOrd="0" presId="urn:microsoft.com/office/officeart/2005/8/layout/lProcess2"/>
    <dgm:cxn modelId="{227CCC75-4B23-42BF-A3A1-287B1A96346F}" srcId="{215EDF07-03A2-4BFE-A5FA-5BA977F0C5DC}" destId="{B4B1C7CA-BC08-463E-BF08-27F936CDA1AC}" srcOrd="0" destOrd="0" parTransId="{B145B7D0-D82E-451F-8411-1345F4483DCF}" sibTransId="{4797A1AE-2777-4884-8829-F28274191129}"/>
    <dgm:cxn modelId="{AFAE8956-5048-41E5-832F-F96223FD7129}" srcId="{8A5BD855-4576-4424-BB36-ED4A1EA18E7F}" destId="{18CCFE6C-8233-466C-8E3B-271AD6F9874E}" srcOrd="1" destOrd="0" parTransId="{CB890FBD-B9D0-4299-BE8B-61D9D9AED467}" sibTransId="{56DDC2F1-25CB-4E1B-A010-EBD2B225D6F9}"/>
    <dgm:cxn modelId="{E42DD257-807C-4CC1-B393-95FD75E877F4}" srcId="{8A5BD855-4576-4424-BB36-ED4A1EA18E7F}" destId="{FC106DBF-5627-48BF-BB05-2771CB75B647}" srcOrd="0" destOrd="0" parTransId="{6250F08D-06E7-445E-89A6-C05393609E5D}" sibTransId="{BCD72B4F-6321-497E-993A-2106995A17B4}"/>
    <dgm:cxn modelId="{D2950679-4057-496F-8BF2-16BF2A882503}" type="presOf" srcId="{20A7BDFA-1F0E-4345-B094-E1B8E3E6B2C7}" destId="{F710AFE1-7784-441D-83E7-DF6C9ED618C4}" srcOrd="0" destOrd="0" presId="urn:microsoft.com/office/officeart/2005/8/layout/lProcess2"/>
    <dgm:cxn modelId="{308A1180-E0B7-4E7F-AE9C-166F49DB1D55}" type="presOf" srcId="{1E0E9751-9266-4D4B-BBF3-0560ACED4BE3}" destId="{1E7B6881-489E-496C-A3D8-E969955B2CBE}" srcOrd="0" destOrd="0" presId="urn:microsoft.com/office/officeart/2005/8/layout/lProcess2"/>
    <dgm:cxn modelId="{3B074F84-A5CF-497D-8FEB-654D07A9384F}" srcId="{FA1C8B8F-4557-456C-8D5B-BE89E40D8811}" destId="{1240F27E-2197-45FA-B3C1-F30FABE6135A}" srcOrd="1" destOrd="0" parTransId="{665B8606-BB21-4F66-9FC0-D4A8B22C6243}" sibTransId="{734FAE3D-CBC5-486D-85BD-9E379F6721B0}"/>
    <dgm:cxn modelId="{A7779286-8205-47B5-9ED9-C7403B5911ED}" srcId="{215EDF07-03A2-4BFE-A5FA-5BA977F0C5DC}" destId="{B24AB60A-7265-45F3-B8B3-48B9B570E6F9}" srcOrd="1" destOrd="0" parTransId="{753B46DE-987D-4096-83EE-319661549F39}" sibTransId="{9F87D300-8AAA-4953-8A7D-4F78E066E26A}"/>
    <dgm:cxn modelId="{C4B1D495-0A95-4FDB-BA33-05CB244D2EDC}" type="presOf" srcId="{82652396-19F2-45EE-AC36-827035C67E21}" destId="{45060912-76D6-4ED4-83B9-7F7B9F671A3B}" srcOrd="0" destOrd="0" presId="urn:microsoft.com/office/officeart/2005/8/layout/lProcess2"/>
    <dgm:cxn modelId="{FAC3D99C-59B4-480B-A440-47AE220EA816}" srcId="{B620F93B-DAE3-431C-9A51-E962049B7348}" destId="{FA1C8B8F-4557-456C-8D5B-BE89E40D8811}" srcOrd="0" destOrd="0" parTransId="{F8CB702F-B830-4B64-A222-18196E3C6231}" sibTransId="{0199E361-2A5A-4BBD-A758-B4B56F77994C}"/>
    <dgm:cxn modelId="{23FE74A3-DA46-4268-B4D7-739E175580B6}" type="presOf" srcId="{F3F494DE-C0C4-4E9B-8C34-968CE2ABE79C}" destId="{1905EB14-5C3D-4B82-AE16-0C713D2A34E3}" srcOrd="0" destOrd="0" presId="urn:microsoft.com/office/officeart/2005/8/layout/lProcess2"/>
    <dgm:cxn modelId="{FA3001AA-A7B3-46F2-B67F-1B6C2E69A27B}" type="presOf" srcId="{215EDF07-03A2-4BFE-A5FA-5BA977F0C5DC}" destId="{A2FD56F5-66E4-4611-BC91-650536FBD30A}" srcOrd="1" destOrd="0" presId="urn:microsoft.com/office/officeart/2005/8/layout/lProcess2"/>
    <dgm:cxn modelId="{67B416AD-8BFA-46BB-9CC3-AE4F8612EFB0}" srcId="{0EE9CEB5-BAE8-44AF-AC13-796859E10892}" destId="{99F649EF-A7E5-4246-9B16-182C7F701533}" srcOrd="1" destOrd="0" parTransId="{E631D494-D384-4F4C-A5F7-E213428E3FB9}" sibTransId="{F66B22E8-A4C6-4560-94CA-A1FA0EB850C0}"/>
    <dgm:cxn modelId="{3D9EA4AF-3A23-4DF0-B390-C54667608379}" type="presOf" srcId="{183785C1-8E1E-4B2A-AEF1-C153F4195D0B}" destId="{EF1A9610-A356-43BB-80F9-A8FDAD425267}" srcOrd="0" destOrd="0" presId="urn:microsoft.com/office/officeart/2005/8/layout/lProcess2"/>
    <dgm:cxn modelId="{D5BCECB2-A6B2-4594-9D80-C7293D123940}" type="presOf" srcId="{99F649EF-A7E5-4246-9B16-182C7F701533}" destId="{4FF6DD8C-FD8E-4751-BA15-F7787E69D223}" srcOrd="0" destOrd="0" presId="urn:microsoft.com/office/officeart/2005/8/layout/lProcess2"/>
    <dgm:cxn modelId="{FF0114B7-7FD5-47EC-9BD7-E52C97BE18ED}" type="presOf" srcId="{FA1C8B8F-4557-456C-8D5B-BE89E40D8811}" destId="{E0ECCC5C-A7B8-4F5E-8CB3-00880CCD49A1}" srcOrd="1" destOrd="0" presId="urn:microsoft.com/office/officeart/2005/8/layout/lProcess2"/>
    <dgm:cxn modelId="{98E349B8-BB9B-4DE3-9082-4EC0176BD757}" srcId="{B620F93B-DAE3-431C-9A51-E962049B7348}" destId="{0EE9CEB5-BAE8-44AF-AC13-796859E10892}" srcOrd="7" destOrd="0" parTransId="{79C61655-9752-40FC-899A-94DF2285534E}" sibTransId="{72F1A703-80C2-4036-B21E-6DD5914D62EB}"/>
    <dgm:cxn modelId="{BE4AC4C0-ABCC-411D-8DFB-387E5BFC7281}" srcId="{82652396-19F2-45EE-AC36-827035C67E21}" destId="{0EC27799-FF29-4D32-A445-F5B4D34CB809}" srcOrd="1" destOrd="0" parTransId="{6278C7AC-0199-41B3-9A85-D04A51DB3ED6}" sibTransId="{5A181874-A26A-46C0-9B1F-0A30C876EEFA}"/>
    <dgm:cxn modelId="{1B7A42C6-D7A8-4682-A15B-3ECAB5C33753}" srcId="{82652396-19F2-45EE-AC36-827035C67E21}" destId="{20A7BDFA-1F0E-4345-B094-E1B8E3E6B2C7}" srcOrd="0" destOrd="0" parTransId="{9978721B-3039-40B0-9D09-5DDD1D45E04B}" sibTransId="{B66F07BF-7D5F-4945-B40F-3BE07F5D3CAB}"/>
    <dgm:cxn modelId="{2C9F9EC6-BDAE-445A-8B15-9217C769779C}" type="presOf" srcId="{0EE9CEB5-BAE8-44AF-AC13-796859E10892}" destId="{76612CD3-58BD-4BBE-85B4-B2D4E8B88479}" srcOrd="0" destOrd="0" presId="urn:microsoft.com/office/officeart/2005/8/layout/lProcess2"/>
    <dgm:cxn modelId="{4EE27EC7-F7A4-4AAE-9F62-9FB8ED408288}" srcId="{FA1C8B8F-4557-456C-8D5B-BE89E40D8811}" destId="{1E0E9751-9266-4D4B-BBF3-0560ACED4BE3}" srcOrd="0" destOrd="0" parTransId="{7B2F3DCB-586E-443B-B7B0-2AFE87908CDD}" sibTransId="{7ACC4E5A-FBA8-47FD-9207-324E887D38AB}"/>
    <dgm:cxn modelId="{F5AD0CC8-3C71-4BAD-A5DC-C475E9A202F9}" srcId="{043E9020-8D5A-4A20-B088-7C502D305864}" destId="{ABC721E0-9A35-4F8F-84E4-23B5233842FC}" srcOrd="0" destOrd="0" parTransId="{AB1B650A-FBB7-457E-B858-6BD40B436178}" sibTransId="{CF25B0C3-18AF-4D2D-9CA4-025E4E12FC59}"/>
    <dgm:cxn modelId="{A67EF4C8-BB5C-477B-AABF-3C2FCB12C7C2}" type="presOf" srcId="{161EF09C-9C35-4315-BC18-3981F700C2CB}" destId="{E3252E6B-344B-4BB8-982F-9326DAD2240E}" srcOrd="0" destOrd="0" presId="urn:microsoft.com/office/officeart/2005/8/layout/lProcess2"/>
    <dgm:cxn modelId="{BC6748C9-949D-4B8E-B125-95BDD8FECD08}" type="presOf" srcId="{043E9020-8D5A-4A20-B088-7C502D305864}" destId="{E53CFD60-D68A-407C-91DC-FB850440196D}" srcOrd="0" destOrd="0" presId="urn:microsoft.com/office/officeart/2005/8/layout/lProcess2"/>
    <dgm:cxn modelId="{749CFEC9-85EE-48F4-ACDB-1874E93FF5E6}" srcId="{43A1320B-73F3-452F-A092-CAB9F98E19C8}" destId="{0F8232CC-8ECD-4419-A410-3987686C51B0}" srcOrd="1" destOrd="0" parTransId="{28889BB1-F093-43BA-B7ED-A6795693CB28}" sibTransId="{0CF28B26-694A-4195-B168-A2676507A6D1}"/>
    <dgm:cxn modelId="{D09C3ACB-A043-4299-9BBC-E47F44DEDEC7}" type="presOf" srcId="{1240F27E-2197-45FA-B3C1-F30FABE6135A}" destId="{D29A9842-F360-45E4-91D6-42ECCBC94DAF}" srcOrd="0" destOrd="0" presId="urn:microsoft.com/office/officeart/2005/8/layout/lProcess2"/>
    <dgm:cxn modelId="{0CE44ADC-698A-4E6B-A7B4-7C82410B23CF}" type="presOf" srcId="{0EC27799-FF29-4D32-A445-F5B4D34CB809}" destId="{318C7631-1947-44FC-AF37-B5FE794C8AE0}" srcOrd="0" destOrd="0" presId="urn:microsoft.com/office/officeart/2005/8/layout/lProcess2"/>
    <dgm:cxn modelId="{31F7E3EE-A105-4AAE-B42B-D722A5CC4C46}" type="presOf" srcId="{B620F93B-DAE3-431C-9A51-E962049B7348}" destId="{7BD8D482-D18A-49CF-A917-F8139E5356E3}" srcOrd="0" destOrd="0" presId="urn:microsoft.com/office/officeart/2005/8/layout/lProcess2"/>
    <dgm:cxn modelId="{058C89F1-955D-479A-BBDE-A354B8701F45}" type="presOf" srcId="{161EF09C-9C35-4315-BC18-3981F700C2CB}" destId="{3FF87AAE-5E63-44DC-86A0-96A959EF06B1}" srcOrd="1" destOrd="0" presId="urn:microsoft.com/office/officeart/2005/8/layout/lProcess2"/>
    <dgm:cxn modelId="{70C5B3F5-D1B7-42CD-BC5B-474BDD73FDE9}" type="presOf" srcId="{0F8232CC-8ECD-4419-A410-3987686C51B0}" destId="{2F1DD70B-5ACC-493D-B9CF-80A87CD5296E}" srcOrd="0" destOrd="0" presId="urn:microsoft.com/office/officeart/2005/8/layout/lProcess2"/>
    <dgm:cxn modelId="{5431F9F5-1A49-442B-BED9-8834FB47E662}" srcId="{43A1320B-73F3-452F-A092-CAB9F98E19C8}" destId="{51488FF8-003B-4BD2-95BD-2E982384B3D5}" srcOrd="0" destOrd="0" parTransId="{A55A5FEA-A20C-4E4C-B4C9-DC1AD332C338}" sibTransId="{2B587093-9DE6-4F78-AFDE-CFE0D08C2734}"/>
    <dgm:cxn modelId="{A15AEBF7-8D8E-4443-AD80-7B31E2020F1C}" type="presOf" srcId="{215EDF07-03A2-4BFE-A5FA-5BA977F0C5DC}" destId="{2F7F4348-9660-489F-A64A-00FC59D9DECF}" srcOrd="0" destOrd="0" presId="urn:microsoft.com/office/officeart/2005/8/layout/lProcess2"/>
    <dgm:cxn modelId="{35996DFA-8AC0-4FDB-94A6-95160748E774}" srcId="{183785C1-8E1E-4B2A-AEF1-C153F4195D0B}" destId="{071BB2AE-7BA0-41CE-A565-A073F73258BC}" srcOrd="0" destOrd="0" parTransId="{AB71F714-7820-40DE-8E1F-315A9332A50A}" sibTransId="{9FB38715-F9CE-4B44-96AD-2A5D20CB3434}"/>
    <dgm:cxn modelId="{ED5DC5FA-BA0B-4320-95D2-96C6E326F67E}" type="presOf" srcId="{E64B6384-F234-452C-93E6-EFF0C57E67D7}" destId="{AD12F023-2AB6-4599-83A3-FC0AED8A4055}" srcOrd="0" destOrd="0" presId="urn:microsoft.com/office/officeart/2005/8/layout/lProcess2"/>
    <dgm:cxn modelId="{69A97CFB-B1AA-4C39-A605-37073B56B0F2}" type="presOf" srcId="{071BB2AE-7BA0-41CE-A565-A073F73258BC}" destId="{3A339D37-98D6-42EA-A4A0-C41BE63B3E92}" srcOrd="0" destOrd="0" presId="urn:microsoft.com/office/officeart/2005/8/layout/lProcess2"/>
    <dgm:cxn modelId="{0BB558FC-BCC7-4E5E-BD9A-3793227DC8FB}" type="presOf" srcId="{8A5BD855-4576-4424-BB36-ED4A1EA18E7F}" destId="{C796FBB1-2E3E-486A-B249-53F8F6B4FCD5}" srcOrd="0" destOrd="0" presId="urn:microsoft.com/office/officeart/2005/8/layout/lProcess2"/>
    <dgm:cxn modelId="{EC8E0DFE-D191-4CCB-9903-9EBB2E166356}" type="presOf" srcId="{B4B1C7CA-BC08-463E-BF08-27F936CDA1AC}" destId="{173EB972-BC9A-4067-B532-D78AE2FFD317}" srcOrd="0" destOrd="0" presId="urn:microsoft.com/office/officeart/2005/8/layout/lProcess2"/>
    <dgm:cxn modelId="{7EB932BF-A9E4-463F-BA82-F372168CFE89}" type="presParOf" srcId="{7BD8D482-D18A-49CF-A917-F8139E5356E3}" destId="{E959E2C6-6149-4769-924D-BAD26990924A}" srcOrd="0" destOrd="0" presId="urn:microsoft.com/office/officeart/2005/8/layout/lProcess2"/>
    <dgm:cxn modelId="{51588476-5483-49F5-9BDC-A721C2D0A63B}" type="presParOf" srcId="{E959E2C6-6149-4769-924D-BAD26990924A}" destId="{5241CDCD-48A2-4B81-A7A6-0108C096842C}" srcOrd="0" destOrd="0" presId="urn:microsoft.com/office/officeart/2005/8/layout/lProcess2"/>
    <dgm:cxn modelId="{B510C682-F67D-434D-8F63-FF12924D53B1}" type="presParOf" srcId="{E959E2C6-6149-4769-924D-BAD26990924A}" destId="{E0ECCC5C-A7B8-4F5E-8CB3-00880CCD49A1}" srcOrd="1" destOrd="0" presId="urn:microsoft.com/office/officeart/2005/8/layout/lProcess2"/>
    <dgm:cxn modelId="{7770D1FB-C868-4C8A-8820-BE13A4E0D358}" type="presParOf" srcId="{E959E2C6-6149-4769-924D-BAD26990924A}" destId="{35244B5D-AC78-49CE-86BF-077C0B7F7FC9}" srcOrd="2" destOrd="0" presId="urn:microsoft.com/office/officeart/2005/8/layout/lProcess2"/>
    <dgm:cxn modelId="{35C8FE0B-7585-49E0-8733-1BA8BF2FED5A}" type="presParOf" srcId="{35244B5D-AC78-49CE-86BF-077C0B7F7FC9}" destId="{0D294F87-F076-426E-8A1B-F586CCD9C202}" srcOrd="0" destOrd="0" presId="urn:microsoft.com/office/officeart/2005/8/layout/lProcess2"/>
    <dgm:cxn modelId="{5A219847-3890-4039-80D5-1AB3BE09E204}" type="presParOf" srcId="{0D294F87-F076-426E-8A1B-F586CCD9C202}" destId="{1E7B6881-489E-496C-A3D8-E969955B2CBE}" srcOrd="0" destOrd="0" presId="urn:microsoft.com/office/officeart/2005/8/layout/lProcess2"/>
    <dgm:cxn modelId="{85D1E6F3-A64D-4B8E-A852-0AC0501DCBFF}" type="presParOf" srcId="{0D294F87-F076-426E-8A1B-F586CCD9C202}" destId="{4ED8C2D7-86E1-4152-A2E4-12E959307C9D}" srcOrd="1" destOrd="0" presId="urn:microsoft.com/office/officeart/2005/8/layout/lProcess2"/>
    <dgm:cxn modelId="{3B4679FD-743C-4112-AAD4-B3DB5CE8A4B2}" type="presParOf" srcId="{0D294F87-F076-426E-8A1B-F586CCD9C202}" destId="{D29A9842-F360-45E4-91D6-42ECCBC94DAF}" srcOrd="2" destOrd="0" presId="urn:microsoft.com/office/officeart/2005/8/layout/lProcess2"/>
    <dgm:cxn modelId="{03CE6FAE-0FCC-46F7-A7F3-C7CBD105C3CD}" type="presParOf" srcId="{7BD8D482-D18A-49CF-A917-F8139E5356E3}" destId="{5F329C31-7C7C-4735-9A54-DCDA6DAEA5B3}" srcOrd="1" destOrd="0" presId="urn:microsoft.com/office/officeart/2005/8/layout/lProcess2"/>
    <dgm:cxn modelId="{76F06016-0ACA-49A0-B587-8F2289EECBA1}" type="presParOf" srcId="{7BD8D482-D18A-49CF-A917-F8139E5356E3}" destId="{67B5FBCF-1E41-4DB0-AB41-5432FA1ECBBA}" srcOrd="2" destOrd="0" presId="urn:microsoft.com/office/officeart/2005/8/layout/lProcess2"/>
    <dgm:cxn modelId="{810C7356-1CF4-4BA7-B0F2-B0847D667C22}" type="presParOf" srcId="{67B5FBCF-1E41-4DB0-AB41-5432FA1ECBBA}" destId="{EF1A9610-A356-43BB-80F9-A8FDAD425267}" srcOrd="0" destOrd="0" presId="urn:microsoft.com/office/officeart/2005/8/layout/lProcess2"/>
    <dgm:cxn modelId="{098A9A45-B2D7-4076-9A0C-1609C65E6750}" type="presParOf" srcId="{67B5FBCF-1E41-4DB0-AB41-5432FA1ECBBA}" destId="{ED8071CB-AAA3-4D0D-890B-B170541FE857}" srcOrd="1" destOrd="0" presId="urn:microsoft.com/office/officeart/2005/8/layout/lProcess2"/>
    <dgm:cxn modelId="{A989960F-5227-475C-A9A4-4C854A1509EC}" type="presParOf" srcId="{67B5FBCF-1E41-4DB0-AB41-5432FA1ECBBA}" destId="{674E81F6-FDE0-413E-964A-4E4F39B3A1BC}" srcOrd="2" destOrd="0" presId="urn:microsoft.com/office/officeart/2005/8/layout/lProcess2"/>
    <dgm:cxn modelId="{657682A8-43BE-496C-841A-497E243F8041}" type="presParOf" srcId="{674E81F6-FDE0-413E-964A-4E4F39B3A1BC}" destId="{772875AE-2177-4A2C-AA44-295101BEEBF7}" srcOrd="0" destOrd="0" presId="urn:microsoft.com/office/officeart/2005/8/layout/lProcess2"/>
    <dgm:cxn modelId="{AFD79D37-C438-4D67-918F-CBCAB654973C}" type="presParOf" srcId="{772875AE-2177-4A2C-AA44-295101BEEBF7}" destId="{3A339D37-98D6-42EA-A4A0-C41BE63B3E92}" srcOrd="0" destOrd="0" presId="urn:microsoft.com/office/officeart/2005/8/layout/lProcess2"/>
    <dgm:cxn modelId="{54B31B0E-1E19-46DE-BA2A-A361A0057E72}" type="presParOf" srcId="{7BD8D482-D18A-49CF-A917-F8139E5356E3}" destId="{01C7E094-21CA-41FE-947A-1522AE90BEBD}" srcOrd="3" destOrd="0" presId="urn:microsoft.com/office/officeart/2005/8/layout/lProcess2"/>
    <dgm:cxn modelId="{76EF27C5-58A7-4842-91A5-39DDACC99A0B}" type="presParOf" srcId="{7BD8D482-D18A-49CF-A917-F8139E5356E3}" destId="{EF762CC8-0D40-4E50-9736-69DB7A023E3C}" srcOrd="4" destOrd="0" presId="urn:microsoft.com/office/officeart/2005/8/layout/lProcess2"/>
    <dgm:cxn modelId="{64EE6B04-99BD-42E0-932F-13E236DB704A}" type="presParOf" srcId="{EF762CC8-0D40-4E50-9736-69DB7A023E3C}" destId="{C796FBB1-2E3E-486A-B249-53F8F6B4FCD5}" srcOrd="0" destOrd="0" presId="urn:microsoft.com/office/officeart/2005/8/layout/lProcess2"/>
    <dgm:cxn modelId="{96590566-20DF-4FD9-9C49-D8238E9D98C7}" type="presParOf" srcId="{EF762CC8-0D40-4E50-9736-69DB7A023E3C}" destId="{AB9A1193-C5DD-4B52-8DD4-3B22BA8E9A09}" srcOrd="1" destOrd="0" presId="urn:microsoft.com/office/officeart/2005/8/layout/lProcess2"/>
    <dgm:cxn modelId="{5AEEC635-D524-4B0F-9C9F-F566622F8B44}" type="presParOf" srcId="{EF762CC8-0D40-4E50-9736-69DB7A023E3C}" destId="{64061BA0-25D5-4562-B026-A6EDD19B1AF1}" srcOrd="2" destOrd="0" presId="urn:microsoft.com/office/officeart/2005/8/layout/lProcess2"/>
    <dgm:cxn modelId="{8941E9A3-9163-462E-943B-EBFB0DBB2499}" type="presParOf" srcId="{64061BA0-25D5-4562-B026-A6EDD19B1AF1}" destId="{BCAFE819-BC3E-4BBC-AFE7-5EC7FBA5FD5D}" srcOrd="0" destOrd="0" presId="urn:microsoft.com/office/officeart/2005/8/layout/lProcess2"/>
    <dgm:cxn modelId="{81F590C2-658C-4078-A30B-3D5A2BBF1A9C}" type="presParOf" srcId="{BCAFE819-BC3E-4BBC-AFE7-5EC7FBA5FD5D}" destId="{944378B5-F176-4623-80E5-D7A21FDCAE48}" srcOrd="0" destOrd="0" presId="urn:microsoft.com/office/officeart/2005/8/layout/lProcess2"/>
    <dgm:cxn modelId="{D33EDB5E-BA61-4A50-8263-D27B35C390B4}" type="presParOf" srcId="{BCAFE819-BC3E-4BBC-AFE7-5EC7FBA5FD5D}" destId="{A73CB85F-1D6A-4647-ABB7-7D233491D812}" srcOrd="1" destOrd="0" presId="urn:microsoft.com/office/officeart/2005/8/layout/lProcess2"/>
    <dgm:cxn modelId="{B2D52809-BE2D-483D-BB24-232F87618645}" type="presParOf" srcId="{BCAFE819-BC3E-4BBC-AFE7-5EC7FBA5FD5D}" destId="{FB9C428B-3A43-463E-B91A-64774909072B}" srcOrd="2" destOrd="0" presId="urn:microsoft.com/office/officeart/2005/8/layout/lProcess2"/>
    <dgm:cxn modelId="{326E8F9C-972E-4FD4-A805-457FDC022CA8}" type="presParOf" srcId="{7BD8D482-D18A-49CF-A917-F8139E5356E3}" destId="{A4E34C23-2682-4C89-88EF-560C3E6CD997}" srcOrd="5" destOrd="0" presId="urn:microsoft.com/office/officeart/2005/8/layout/lProcess2"/>
    <dgm:cxn modelId="{7E525452-D80A-4DCC-B8C1-4A22E78837FA}" type="presParOf" srcId="{7BD8D482-D18A-49CF-A917-F8139E5356E3}" destId="{BFCA44A6-6070-4512-9CA0-C9139DCACA89}" srcOrd="6" destOrd="0" presId="urn:microsoft.com/office/officeart/2005/8/layout/lProcess2"/>
    <dgm:cxn modelId="{B09D5959-0D05-40B7-BA38-0A9139866762}" type="presParOf" srcId="{BFCA44A6-6070-4512-9CA0-C9139DCACA89}" destId="{2F7F4348-9660-489F-A64A-00FC59D9DECF}" srcOrd="0" destOrd="0" presId="urn:microsoft.com/office/officeart/2005/8/layout/lProcess2"/>
    <dgm:cxn modelId="{B4DD12FF-46C6-4ACB-9C04-52F8BCA00AD9}" type="presParOf" srcId="{BFCA44A6-6070-4512-9CA0-C9139DCACA89}" destId="{A2FD56F5-66E4-4611-BC91-650536FBD30A}" srcOrd="1" destOrd="0" presId="urn:microsoft.com/office/officeart/2005/8/layout/lProcess2"/>
    <dgm:cxn modelId="{9DA8A97A-F94F-4D56-95BF-A3D9EE84B4F6}" type="presParOf" srcId="{BFCA44A6-6070-4512-9CA0-C9139DCACA89}" destId="{4F718354-D2D6-4B07-B4C1-50322DE941DB}" srcOrd="2" destOrd="0" presId="urn:microsoft.com/office/officeart/2005/8/layout/lProcess2"/>
    <dgm:cxn modelId="{F91463F3-7DB7-4E30-9B12-A57AC27B2E50}" type="presParOf" srcId="{4F718354-D2D6-4B07-B4C1-50322DE941DB}" destId="{5486B56A-27E7-4022-BD35-71643467D322}" srcOrd="0" destOrd="0" presId="urn:microsoft.com/office/officeart/2005/8/layout/lProcess2"/>
    <dgm:cxn modelId="{B0607368-7D84-4D47-A9EA-056EE06B8065}" type="presParOf" srcId="{5486B56A-27E7-4022-BD35-71643467D322}" destId="{173EB972-BC9A-4067-B532-D78AE2FFD317}" srcOrd="0" destOrd="0" presId="urn:microsoft.com/office/officeart/2005/8/layout/lProcess2"/>
    <dgm:cxn modelId="{62539367-B301-4C56-BEB9-95C55EDB7501}" type="presParOf" srcId="{5486B56A-27E7-4022-BD35-71643467D322}" destId="{104EEAE3-1828-4E68-ACB7-9AB81308A453}" srcOrd="1" destOrd="0" presId="urn:microsoft.com/office/officeart/2005/8/layout/lProcess2"/>
    <dgm:cxn modelId="{D9447B84-363D-41B7-A969-77A3969A6C99}" type="presParOf" srcId="{5486B56A-27E7-4022-BD35-71643467D322}" destId="{D66E5E7D-FD97-4546-A1BF-41BAE8C32216}" srcOrd="2" destOrd="0" presId="urn:microsoft.com/office/officeart/2005/8/layout/lProcess2"/>
    <dgm:cxn modelId="{DE94A253-6F6E-4167-A5C6-64F1A131EB29}" type="presParOf" srcId="{7BD8D482-D18A-49CF-A917-F8139E5356E3}" destId="{3360360A-F097-40E7-A7E9-D6DB15D28D85}" srcOrd="7" destOrd="0" presId="urn:microsoft.com/office/officeart/2005/8/layout/lProcess2"/>
    <dgm:cxn modelId="{E50394FD-4A9C-43FE-BE9C-9F63A2BBFAEC}" type="presParOf" srcId="{7BD8D482-D18A-49CF-A917-F8139E5356E3}" destId="{D8237D35-3547-4DC2-91CB-BD13926FE1BA}" srcOrd="8" destOrd="0" presId="urn:microsoft.com/office/officeart/2005/8/layout/lProcess2"/>
    <dgm:cxn modelId="{0CB820CD-D81D-49FC-9FEA-89420DB96E54}" type="presParOf" srcId="{D8237D35-3547-4DC2-91CB-BD13926FE1BA}" destId="{E53CFD60-D68A-407C-91DC-FB850440196D}" srcOrd="0" destOrd="0" presId="urn:microsoft.com/office/officeart/2005/8/layout/lProcess2"/>
    <dgm:cxn modelId="{0001BD32-490B-4532-9713-D7AECF0B94C6}" type="presParOf" srcId="{D8237D35-3547-4DC2-91CB-BD13926FE1BA}" destId="{E6CC02E5-4E15-4EA2-B9D2-16FFD11B98F1}" srcOrd="1" destOrd="0" presId="urn:microsoft.com/office/officeart/2005/8/layout/lProcess2"/>
    <dgm:cxn modelId="{183EAA03-54CD-41E0-8A45-B128FA6820ED}" type="presParOf" srcId="{D8237D35-3547-4DC2-91CB-BD13926FE1BA}" destId="{F3848C07-3AA1-423D-97E5-A0110465AE3F}" srcOrd="2" destOrd="0" presId="urn:microsoft.com/office/officeart/2005/8/layout/lProcess2"/>
    <dgm:cxn modelId="{26E3DFB2-7198-46DE-8D1E-00DE21F0D6A2}" type="presParOf" srcId="{F3848C07-3AA1-423D-97E5-A0110465AE3F}" destId="{F9078A9A-75CC-457A-8083-74E7D9965096}" srcOrd="0" destOrd="0" presId="urn:microsoft.com/office/officeart/2005/8/layout/lProcess2"/>
    <dgm:cxn modelId="{99E96A34-A751-427A-BC72-F64A8520FEC0}" type="presParOf" srcId="{F9078A9A-75CC-457A-8083-74E7D9965096}" destId="{396CB409-E9B0-479F-B9B2-3FEC6207912C}" srcOrd="0" destOrd="0" presId="urn:microsoft.com/office/officeart/2005/8/layout/lProcess2"/>
    <dgm:cxn modelId="{DCF34E8C-73A0-4CAF-840C-BD3C68B4C6FB}" type="presParOf" srcId="{F9078A9A-75CC-457A-8083-74E7D9965096}" destId="{E2377677-9A72-4311-91DB-B8348BF974AA}" srcOrd="1" destOrd="0" presId="urn:microsoft.com/office/officeart/2005/8/layout/lProcess2"/>
    <dgm:cxn modelId="{46684D4B-5F8F-4679-A843-57DED9CE15A2}" type="presParOf" srcId="{F9078A9A-75CC-457A-8083-74E7D9965096}" destId="{AD12F023-2AB6-4599-83A3-FC0AED8A4055}" srcOrd="2" destOrd="0" presId="urn:microsoft.com/office/officeart/2005/8/layout/lProcess2"/>
    <dgm:cxn modelId="{4B5B0500-CA00-4FCF-9533-CFC471FDFC3C}" type="presParOf" srcId="{7BD8D482-D18A-49CF-A917-F8139E5356E3}" destId="{910038B5-669F-442C-844D-F5D9F4D2E3F7}" srcOrd="9" destOrd="0" presId="urn:microsoft.com/office/officeart/2005/8/layout/lProcess2"/>
    <dgm:cxn modelId="{6A1E9C8C-C21F-4682-989C-AC22FE1405DB}" type="presParOf" srcId="{7BD8D482-D18A-49CF-A917-F8139E5356E3}" destId="{67ED151A-DBCD-476E-A8ED-C54DE86DEBBF}" srcOrd="10" destOrd="0" presId="urn:microsoft.com/office/officeart/2005/8/layout/lProcess2"/>
    <dgm:cxn modelId="{2C1DE487-23F1-4325-BD4A-C77E7925DC58}" type="presParOf" srcId="{67ED151A-DBCD-476E-A8ED-C54DE86DEBBF}" destId="{E3252E6B-344B-4BB8-982F-9326DAD2240E}" srcOrd="0" destOrd="0" presId="urn:microsoft.com/office/officeart/2005/8/layout/lProcess2"/>
    <dgm:cxn modelId="{1D10AD1E-5A11-4303-892D-FDFB56172EB0}" type="presParOf" srcId="{67ED151A-DBCD-476E-A8ED-C54DE86DEBBF}" destId="{3FF87AAE-5E63-44DC-86A0-96A959EF06B1}" srcOrd="1" destOrd="0" presId="urn:microsoft.com/office/officeart/2005/8/layout/lProcess2"/>
    <dgm:cxn modelId="{E8147CEB-DFF6-4D0E-9ECC-E09175D9CB68}" type="presParOf" srcId="{67ED151A-DBCD-476E-A8ED-C54DE86DEBBF}" destId="{E5D4921E-F1E1-439D-AAE2-430BB07A858F}" srcOrd="2" destOrd="0" presId="urn:microsoft.com/office/officeart/2005/8/layout/lProcess2"/>
    <dgm:cxn modelId="{96F2693E-F15C-4721-9073-D062CE4ABE6D}" type="presParOf" srcId="{E5D4921E-F1E1-439D-AAE2-430BB07A858F}" destId="{B9A2E4E5-BE4D-4CD3-A80B-16C90A748A7F}" srcOrd="0" destOrd="0" presId="urn:microsoft.com/office/officeart/2005/8/layout/lProcess2"/>
    <dgm:cxn modelId="{89CED644-E64F-4B7D-962F-32CA1DD1FD81}" type="presParOf" srcId="{B9A2E4E5-BE4D-4CD3-A80B-16C90A748A7F}" destId="{8632D944-0D71-40B9-8354-091DA21DAE3C}" srcOrd="0" destOrd="0" presId="urn:microsoft.com/office/officeart/2005/8/layout/lProcess2"/>
    <dgm:cxn modelId="{4621A714-18F1-454D-BAB8-22E177FD3AE1}" type="presParOf" srcId="{B9A2E4E5-BE4D-4CD3-A80B-16C90A748A7F}" destId="{67E68F58-E4FE-4897-93FD-C62756CCD8FE}" srcOrd="1" destOrd="0" presId="urn:microsoft.com/office/officeart/2005/8/layout/lProcess2"/>
    <dgm:cxn modelId="{B0E019EB-C052-410C-A510-E2B3A4C6231F}" type="presParOf" srcId="{B9A2E4E5-BE4D-4CD3-A80B-16C90A748A7F}" destId="{31F7C85B-0379-4584-BD8B-A5548CB93E8C}" srcOrd="2" destOrd="0" presId="urn:microsoft.com/office/officeart/2005/8/layout/lProcess2"/>
    <dgm:cxn modelId="{2C2FDB18-D888-4986-B36D-2F82639AD879}" type="presParOf" srcId="{7BD8D482-D18A-49CF-A917-F8139E5356E3}" destId="{193053B9-EF7B-4845-9A61-BE31DF2E854A}" srcOrd="11" destOrd="0" presId="urn:microsoft.com/office/officeart/2005/8/layout/lProcess2"/>
    <dgm:cxn modelId="{690CA0B2-27F8-4399-A6BA-5BB76D770A8A}" type="presParOf" srcId="{7BD8D482-D18A-49CF-A917-F8139E5356E3}" destId="{F56C6450-EC04-4476-AADE-274706DD9E45}" srcOrd="12" destOrd="0" presId="urn:microsoft.com/office/officeart/2005/8/layout/lProcess2"/>
    <dgm:cxn modelId="{7F008562-0AEE-443E-8D96-85CC845EB715}" type="presParOf" srcId="{F56C6450-EC04-4476-AADE-274706DD9E45}" destId="{79162E69-A561-4136-A290-FB3728D01FCA}" srcOrd="0" destOrd="0" presId="urn:microsoft.com/office/officeart/2005/8/layout/lProcess2"/>
    <dgm:cxn modelId="{3669BE78-0B1F-493C-804E-154917B7128E}" type="presParOf" srcId="{F56C6450-EC04-4476-AADE-274706DD9E45}" destId="{1B44BF62-9552-4B99-A3DF-9C8239BAEF90}" srcOrd="1" destOrd="0" presId="urn:microsoft.com/office/officeart/2005/8/layout/lProcess2"/>
    <dgm:cxn modelId="{B2C49BD0-BE78-448C-ABEA-BCB3DD617F48}" type="presParOf" srcId="{F56C6450-EC04-4476-AADE-274706DD9E45}" destId="{2AF1928D-EC09-4BB5-AC48-7A4C9886E4E2}" srcOrd="2" destOrd="0" presId="urn:microsoft.com/office/officeart/2005/8/layout/lProcess2"/>
    <dgm:cxn modelId="{41242F1C-A152-42AA-8A7C-854AB7471B2F}" type="presParOf" srcId="{2AF1928D-EC09-4BB5-AC48-7A4C9886E4E2}" destId="{EE711B18-D817-4562-8775-1EBA40255AF6}" srcOrd="0" destOrd="0" presId="urn:microsoft.com/office/officeart/2005/8/layout/lProcess2"/>
    <dgm:cxn modelId="{C3153D5F-84BE-43E0-B39B-918705B35176}" type="presParOf" srcId="{EE711B18-D817-4562-8775-1EBA40255AF6}" destId="{D72D3881-7E8F-462C-ABC9-BC5FA5181B99}" srcOrd="0" destOrd="0" presId="urn:microsoft.com/office/officeart/2005/8/layout/lProcess2"/>
    <dgm:cxn modelId="{115390BE-CE78-4BBE-A410-87848CA8BEEE}" type="presParOf" srcId="{EE711B18-D817-4562-8775-1EBA40255AF6}" destId="{D6BCEF60-1079-4731-B56C-B2FCB22D6443}" srcOrd="1" destOrd="0" presId="urn:microsoft.com/office/officeart/2005/8/layout/lProcess2"/>
    <dgm:cxn modelId="{DC1F3F28-504E-4428-8D40-3CFBA00CF0E0}" type="presParOf" srcId="{EE711B18-D817-4562-8775-1EBA40255AF6}" destId="{2F1DD70B-5ACC-493D-B9CF-80A87CD5296E}" srcOrd="2" destOrd="0" presId="urn:microsoft.com/office/officeart/2005/8/layout/lProcess2"/>
    <dgm:cxn modelId="{3638A195-10FE-48A7-80C1-85F44C4AEF36}" type="presParOf" srcId="{7BD8D482-D18A-49CF-A917-F8139E5356E3}" destId="{64BD144A-303F-4D2A-B8C6-80AF74A675B3}" srcOrd="13" destOrd="0" presId="urn:microsoft.com/office/officeart/2005/8/layout/lProcess2"/>
    <dgm:cxn modelId="{3139A5AD-68F7-49E4-9EFA-71A064DCEFE2}" type="presParOf" srcId="{7BD8D482-D18A-49CF-A917-F8139E5356E3}" destId="{EEA498A7-4301-485E-9B9B-615488EFD664}" srcOrd="14" destOrd="0" presId="urn:microsoft.com/office/officeart/2005/8/layout/lProcess2"/>
    <dgm:cxn modelId="{0B0077AD-C17D-4232-BE09-2A7AB793D4C8}" type="presParOf" srcId="{EEA498A7-4301-485E-9B9B-615488EFD664}" destId="{76612CD3-58BD-4BBE-85B4-B2D4E8B88479}" srcOrd="0" destOrd="0" presId="urn:microsoft.com/office/officeart/2005/8/layout/lProcess2"/>
    <dgm:cxn modelId="{DD6C8905-E24D-451B-977F-008B06A8B5FE}" type="presParOf" srcId="{EEA498A7-4301-485E-9B9B-615488EFD664}" destId="{FB175F9E-7A50-4318-8F49-582DEF7AC164}" srcOrd="1" destOrd="0" presId="urn:microsoft.com/office/officeart/2005/8/layout/lProcess2"/>
    <dgm:cxn modelId="{98640EA4-D15E-4F79-B116-726606A9945C}" type="presParOf" srcId="{EEA498A7-4301-485E-9B9B-615488EFD664}" destId="{83DDAAEB-D8C1-491F-9A9C-0DB2CC930F70}" srcOrd="2" destOrd="0" presId="urn:microsoft.com/office/officeart/2005/8/layout/lProcess2"/>
    <dgm:cxn modelId="{AB410562-AE49-4B8F-958F-5DC74109E10E}" type="presParOf" srcId="{83DDAAEB-D8C1-491F-9A9C-0DB2CC930F70}" destId="{0999A170-3D7A-445F-BB8E-9DEF6EC96A6C}" srcOrd="0" destOrd="0" presId="urn:microsoft.com/office/officeart/2005/8/layout/lProcess2"/>
    <dgm:cxn modelId="{C882E057-C1CB-436B-8E83-23E998194E4E}" type="presParOf" srcId="{0999A170-3D7A-445F-BB8E-9DEF6EC96A6C}" destId="{1905EB14-5C3D-4B82-AE16-0C713D2A34E3}" srcOrd="0" destOrd="0" presId="urn:microsoft.com/office/officeart/2005/8/layout/lProcess2"/>
    <dgm:cxn modelId="{13D74C1F-8106-4C92-90F1-0C1A1A678EB8}" type="presParOf" srcId="{0999A170-3D7A-445F-BB8E-9DEF6EC96A6C}" destId="{DAF224B4-786B-4CA5-A856-D6F3834AD118}" srcOrd="1" destOrd="0" presId="urn:microsoft.com/office/officeart/2005/8/layout/lProcess2"/>
    <dgm:cxn modelId="{73BF6759-E4CB-42B1-A920-677CEA0EF2DE}" type="presParOf" srcId="{0999A170-3D7A-445F-BB8E-9DEF6EC96A6C}" destId="{4FF6DD8C-FD8E-4751-BA15-F7787E69D223}" srcOrd="2" destOrd="0" presId="urn:microsoft.com/office/officeart/2005/8/layout/lProcess2"/>
    <dgm:cxn modelId="{F8A54981-D96C-4235-B9F2-D51615425A8E}" type="presParOf" srcId="{7BD8D482-D18A-49CF-A917-F8139E5356E3}" destId="{25E27D1B-E699-4E59-A642-03B1A3AF6FC7}" srcOrd="15" destOrd="0" presId="urn:microsoft.com/office/officeart/2005/8/layout/lProcess2"/>
    <dgm:cxn modelId="{5C820852-DE7C-4918-A2F8-88EDF69C111C}" type="presParOf" srcId="{7BD8D482-D18A-49CF-A917-F8139E5356E3}" destId="{0BEAE6AF-E320-41BA-8BAC-B65F479150E2}" srcOrd="16" destOrd="0" presId="urn:microsoft.com/office/officeart/2005/8/layout/lProcess2"/>
    <dgm:cxn modelId="{E0E1879B-D011-4D14-BB5E-DB167CA4A819}" type="presParOf" srcId="{0BEAE6AF-E320-41BA-8BAC-B65F479150E2}" destId="{45060912-76D6-4ED4-83B9-7F7B9F671A3B}" srcOrd="0" destOrd="0" presId="urn:microsoft.com/office/officeart/2005/8/layout/lProcess2"/>
    <dgm:cxn modelId="{6AC49B85-19F5-4D38-88E2-58563EFBDEA5}" type="presParOf" srcId="{0BEAE6AF-E320-41BA-8BAC-B65F479150E2}" destId="{6653F1E8-5A21-4D4D-B063-9714C00E354F}" srcOrd="1" destOrd="0" presId="urn:microsoft.com/office/officeart/2005/8/layout/lProcess2"/>
    <dgm:cxn modelId="{76007647-415F-45B1-9DC9-1BE8A11B3203}" type="presParOf" srcId="{0BEAE6AF-E320-41BA-8BAC-B65F479150E2}" destId="{D909AFAA-94AD-4D37-BD02-4A75614CA0E6}" srcOrd="2" destOrd="0" presId="urn:microsoft.com/office/officeart/2005/8/layout/lProcess2"/>
    <dgm:cxn modelId="{5F2A09EF-4921-46B6-9488-D0C8B19E466A}" type="presParOf" srcId="{D909AFAA-94AD-4D37-BD02-4A75614CA0E6}" destId="{AC7B6A1A-0032-4A18-9E0C-AF9A10E79369}" srcOrd="0" destOrd="0" presId="urn:microsoft.com/office/officeart/2005/8/layout/lProcess2"/>
    <dgm:cxn modelId="{79348D24-7A07-44CF-8360-29DD44D34775}" type="presParOf" srcId="{AC7B6A1A-0032-4A18-9E0C-AF9A10E79369}" destId="{F710AFE1-7784-441D-83E7-DF6C9ED618C4}" srcOrd="0" destOrd="0" presId="urn:microsoft.com/office/officeart/2005/8/layout/lProcess2"/>
    <dgm:cxn modelId="{8C9A5478-CAC8-43B8-80DE-BD9AA702B164}" type="presParOf" srcId="{AC7B6A1A-0032-4A18-9E0C-AF9A10E79369}" destId="{7A1C2C3A-244F-4ABB-BDC8-02E78FAAFA6F}" srcOrd="1" destOrd="0" presId="urn:microsoft.com/office/officeart/2005/8/layout/lProcess2"/>
    <dgm:cxn modelId="{631F6C90-7039-400A-BC50-F9601FDF4D10}" type="presParOf" srcId="{AC7B6A1A-0032-4A18-9E0C-AF9A10E79369}" destId="{318C7631-1947-44FC-AF37-B5FE794C8AE0}" srcOrd="2" destOrd="0" presId="urn:microsoft.com/office/officeart/2005/8/layout/l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7F520-B029-4DEB-948F-5ACA1025D407}"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403A6418-520A-4690-A1F1-10B26283B3E3}">
      <dgm:prSet phldrT="[Text]"/>
      <dgm:spPr/>
      <dgm:t>
        <a:bodyPr/>
        <a:lstStyle/>
        <a:p>
          <a:r>
            <a:rPr lang="en-US" dirty="0"/>
            <a:t>Idle Mode</a:t>
          </a:r>
        </a:p>
      </dgm:t>
    </dgm:pt>
    <dgm:pt modelId="{841E5D68-FEAC-426C-97A8-06D42C2DC55F}" type="parTrans" cxnId="{7ABAEB74-C9C5-4F16-9A1B-EA860F89BBD4}">
      <dgm:prSet/>
      <dgm:spPr/>
      <dgm:t>
        <a:bodyPr/>
        <a:lstStyle/>
        <a:p>
          <a:endParaRPr lang="en-US"/>
        </a:p>
      </dgm:t>
    </dgm:pt>
    <dgm:pt modelId="{247BCE4A-E6AD-4251-BC70-C766C3B5923A}" type="sibTrans" cxnId="{7ABAEB74-C9C5-4F16-9A1B-EA860F89BBD4}">
      <dgm:prSet/>
      <dgm:spPr/>
      <dgm:t>
        <a:bodyPr/>
        <a:lstStyle/>
        <a:p>
          <a:endParaRPr lang="en-US"/>
        </a:p>
      </dgm:t>
    </dgm:pt>
    <dgm:pt modelId="{8965C5F2-6C2E-47E7-BDF9-CBB832233D71}">
      <dgm:prSet phldrT="[Text]"/>
      <dgm:spPr/>
      <dgm:t>
        <a:bodyPr/>
        <a:lstStyle/>
        <a:p>
          <a:r>
            <a:rPr lang="en-US" dirty="0"/>
            <a:t>Run Mode</a:t>
          </a:r>
        </a:p>
      </dgm:t>
    </dgm:pt>
    <dgm:pt modelId="{922591E9-5B9E-457B-A5BC-EA1B20025815}" type="parTrans" cxnId="{ED5D66DE-EDD0-4252-8A04-B15DADAF6D81}">
      <dgm:prSet/>
      <dgm:spPr/>
      <dgm:t>
        <a:bodyPr/>
        <a:lstStyle/>
        <a:p>
          <a:endParaRPr lang="en-US"/>
        </a:p>
      </dgm:t>
    </dgm:pt>
    <dgm:pt modelId="{275E724A-D3C2-4D5F-922C-912416B6EABF}" type="sibTrans" cxnId="{ED5D66DE-EDD0-4252-8A04-B15DADAF6D81}">
      <dgm:prSet/>
      <dgm:spPr/>
      <dgm:t>
        <a:bodyPr/>
        <a:lstStyle/>
        <a:p>
          <a:endParaRPr lang="en-US"/>
        </a:p>
      </dgm:t>
    </dgm:pt>
    <dgm:pt modelId="{E62F41C0-12A7-4AD6-9111-8A0A78F6C4E5}">
      <dgm:prSet phldrT="[Text]"/>
      <dgm:spPr/>
      <dgm:t>
        <a:bodyPr/>
        <a:lstStyle/>
        <a:p>
          <a:r>
            <a:rPr lang="en-US" dirty="0"/>
            <a:t>Reset Mode</a:t>
          </a:r>
        </a:p>
      </dgm:t>
    </dgm:pt>
    <dgm:pt modelId="{3BCFD518-4F3F-4643-9787-555D5EA8FBA9}" type="parTrans" cxnId="{BB5D62E4-7544-470F-BDE2-C7F3D6A66C44}">
      <dgm:prSet/>
      <dgm:spPr/>
      <dgm:t>
        <a:bodyPr/>
        <a:lstStyle/>
        <a:p>
          <a:endParaRPr lang="en-US"/>
        </a:p>
      </dgm:t>
    </dgm:pt>
    <dgm:pt modelId="{25F903CB-46AC-4C86-9083-3ADB9263C222}" type="sibTrans" cxnId="{BB5D62E4-7544-470F-BDE2-C7F3D6A66C44}">
      <dgm:prSet/>
      <dgm:spPr/>
      <dgm:t>
        <a:bodyPr/>
        <a:lstStyle/>
        <a:p>
          <a:endParaRPr lang="en-US"/>
        </a:p>
      </dgm:t>
    </dgm:pt>
    <dgm:pt modelId="{8457D597-FE36-426E-9704-A72AFF85FF2A}">
      <dgm:prSet phldrT="[Text]"/>
      <dgm:spPr/>
      <dgm:t>
        <a:bodyPr/>
        <a:lstStyle/>
        <a:p>
          <a:r>
            <a:rPr lang="en-US" dirty="0"/>
            <a:t>Program Mode</a:t>
          </a:r>
        </a:p>
      </dgm:t>
    </dgm:pt>
    <dgm:pt modelId="{2679907D-0A71-4FA6-B104-2391F56773A5}" type="parTrans" cxnId="{A0C2743A-2DBA-4F76-95DE-65D504179A6A}">
      <dgm:prSet/>
      <dgm:spPr/>
      <dgm:t>
        <a:bodyPr/>
        <a:lstStyle/>
        <a:p>
          <a:endParaRPr lang="en-US"/>
        </a:p>
      </dgm:t>
    </dgm:pt>
    <dgm:pt modelId="{CF12A2BE-0D95-449C-B6E5-2084C3191482}" type="sibTrans" cxnId="{A0C2743A-2DBA-4F76-95DE-65D504179A6A}">
      <dgm:prSet/>
      <dgm:spPr/>
      <dgm:t>
        <a:bodyPr/>
        <a:lstStyle/>
        <a:p>
          <a:endParaRPr lang="en-US"/>
        </a:p>
      </dgm:t>
    </dgm:pt>
    <dgm:pt modelId="{6CB65F8F-373C-484D-AA5B-B08885C26434}">
      <dgm:prSet phldrT="[Text]"/>
      <dgm:spPr/>
      <dgm:t>
        <a:bodyPr/>
        <a:lstStyle/>
        <a:p>
          <a:r>
            <a:rPr lang="en-US" dirty="0"/>
            <a:t>Timer is off – timing sequence position is saved.</a:t>
          </a:r>
        </a:p>
      </dgm:t>
    </dgm:pt>
    <dgm:pt modelId="{005A30B2-21B1-4587-A6F8-E29CAA33497F}" type="parTrans" cxnId="{C3814CA2-7063-45A7-9EF0-208F2758769F}">
      <dgm:prSet/>
      <dgm:spPr/>
      <dgm:t>
        <a:bodyPr/>
        <a:lstStyle/>
        <a:p>
          <a:endParaRPr lang="en-US"/>
        </a:p>
      </dgm:t>
    </dgm:pt>
    <dgm:pt modelId="{7A52ECC5-EA9B-423B-BE28-5C3CAFE5207F}" type="sibTrans" cxnId="{C3814CA2-7063-45A7-9EF0-208F2758769F}">
      <dgm:prSet/>
      <dgm:spPr/>
      <dgm:t>
        <a:bodyPr/>
        <a:lstStyle/>
        <a:p>
          <a:endParaRPr lang="en-US"/>
        </a:p>
      </dgm:t>
    </dgm:pt>
    <dgm:pt modelId="{DD8ABD18-3DE3-43F6-BCF6-8ABFA5ACAD99}">
      <dgm:prSet phldrT="[Text]"/>
      <dgm:spPr/>
      <dgm:t>
        <a:bodyPr/>
        <a:lstStyle/>
        <a:p>
          <a:r>
            <a:rPr lang="en-US" dirty="0"/>
            <a:t>Timer executes timing sequence, turning on/off devices</a:t>
          </a:r>
        </a:p>
      </dgm:t>
    </dgm:pt>
    <dgm:pt modelId="{79E551D4-B743-4DEE-AA15-BED698FB4F57}" type="parTrans" cxnId="{56A6EADD-E97F-4700-B1E8-DFBD40180754}">
      <dgm:prSet/>
      <dgm:spPr/>
      <dgm:t>
        <a:bodyPr/>
        <a:lstStyle/>
        <a:p>
          <a:endParaRPr lang="en-US"/>
        </a:p>
      </dgm:t>
    </dgm:pt>
    <dgm:pt modelId="{1A65841C-5C89-4230-9CE7-860D81E76A82}" type="sibTrans" cxnId="{56A6EADD-E97F-4700-B1E8-DFBD40180754}">
      <dgm:prSet/>
      <dgm:spPr/>
      <dgm:t>
        <a:bodyPr/>
        <a:lstStyle/>
        <a:p>
          <a:endParaRPr lang="en-US"/>
        </a:p>
      </dgm:t>
    </dgm:pt>
    <dgm:pt modelId="{60A2F65B-B903-42D9-B619-D10CDFFEC4EC}">
      <dgm:prSet phldrT="[Text]"/>
      <dgm:spPr/>
      <dgm:t>
        <a:bodyPr/>
        <a:lstStyle/>
        <a:p>
          <a:r>
            <a:rPr lang="en-US" dirty="0"/>
            <a:t>Timer prepares for next run, resetting saved position</a:t>
          </a:r>
        </a:p>
      </dgm:t>
    </dgm:pt>
    <dgm:pt modelId="{859F07AA-553A-4F98-931B-65201F2CB990}" type="parTrans" cxnId="{E62A61CE-8F6D-4690-939B-D8E31DDAB329}">
      <dgm:prSet/>
      <dgm:spPr/>
      <dgm:t>
        <a:bodyPr/>
        <a:lstStyle/>
        <a:p>
          <a:endParaRPr lang="en-US"/>
        </a:p>
      </dgm:t>
    </dgm:pt>
    <dgm:pt modelId="{828259C9-2271-4763-BD47-DEA535D9F25B}" type="sibTrans" cxnId="{E62A61CE-8F6D-4690-939B-D8E31DDAB329}">
      <dgm:prSet/>
      <dgm:spPr/>
      <dgm:t>
        <a:bodyPr/>
        <a:lstStyle/>
        <a:p>
          <a:endParaRPr lang="en-US"/>
        </a:p>
      </dgm:t>
    </dgm:pt>
    <dgm:pt modelId="{D83C7034-D458-433B-827A-1C92AAC8681A}">
      <dgm:prSet phldrT="[Text]"/>
      <dgm:spPr/>
      <dgm:t>
        <a:bodyPr/>
        <a:lstStyle/>
        <a:p>
          <a:r>
            <a:rPr lang="en-US" dirty="0"/>
            <a:t>Timer allows changes to timing sequence, does not run</a:t>
          </a:r>
        </a:p>
      </dgm:t>
    </dgm:pt>
    <dgm:pt modelId="{91ED9BEB-ADBF-4314-A75B-DACA04CEA643}" type="parTrans" cxnId="{D69DEDFE-0E55-476F-90D4-AA1DAC3E36E8}">
      <dgm:prSet/>
      <dgm:spPr/>
      <dgm:t>
        <a:bodyPr/>
        <a:lstStyle/>
        <a:p>
          <a:endParaRPr lang="en-US"/>
        </a:p>
      </dgm:t>
    </dgm:pt>
    <dgm:pt modelId="{CFC7819A-4640-48EC-B025-8F698211C557}" type="sibTrans" cxnId="{D69DEDFE-0E55-476F-90D4-AA1DAC3E36E8}">
      <dgm:prSet/>
      <dgm:spPr/>
      <dgm:t>
        <a:bodyPr/>
        <a:lstStyle/>
        <a:p>
          <a:endParaRPr lang="en-US"/>
        </a:p>
      </dgm:t>
    </dgm:pt>
    <dgm:pt modelId="{56C54208-D4D5-4E4D-A0D0-F3A0BEC184F8}" type="pres">
      <dgm:prSet presAssocID="{2467F520-B029-4DEB-948F-5ACA1025D407}" presName="Name0" presStyleCnt="0">
        <dgm:presLayoutVars>
          <dgm:chMax/>
          <dgm:chPref val="3"/>
          <dgm:dir/>
          <dgm:animOne val="branch"/>
          <dgm:animLvl val="lvl"/>
        </dgm:presLayoutVars>
      </dgm:prSet>
      <dgm:spPr/>
    </dgm:pt>
    <dgm:pt modelId="{5BB9A051-8051-4FFE-8D80-94DDD4A6653B}" type="pres">
      <dgm:prSet presAssocID="{403A6418-520A-4690-A1F1-10B26283B3E3}" presName="composite" presStyleCnt="0"/>
      <dgm:spPr/>
    </dgm:pt>
    <dgm:pt modelId="{AB434136-CEFF-48C5-B928-7CAAD723ADFC}" type="pres">
      <dgm:prSet presAssocID="{403A6418-520A-4690-A1F1-10B26283B3E3}" presName="FirstChild" presStyleLbl="revTx" presStyleIdx="0" presStyleCnt="4">
        <dgm:presLayoutVars>
          <dgm:chMax val="0"/>
          <dgm:chPref val="0"/>
          <dgm:bulletEnabled val="1"/>
        </dgm:presLayoutVars>
      </dgm:prSet>
      <dgm:spPr/>
    </dgm:pt>
    <dgm:pt modelId="{64C3A17B-FE7F-43A2-92A5-4A79466FC628}" type="pres">
      <dgm:prSet presAssocID="{403A6418-520A-4690-A1F1-10B26283B3E3}" presName="Parent" presStyleLbl="alignNode1" presStyleIdx="0" presStyleCnt="4">
        <dgm:presLayoutVars>
          <dgm:chMax val="3"/>
          <dgm:chPref val="3"/>
          <dgm:bulletEnabled val="1"/>
        </dgm:presLayoutVars>
      </dgm:prSet>
      <dgm:spPr/>
    </dgm:pt>
    <dgm:pt modelId="{C0214F18-47CB-49B1-929C-426B3363ABC2}" type="pres">
      <dgm:prSet presAssocID="{403A6418-520A-4690-A1F1-10B26283B3E3}" presName="Accent" presStyleLbl="parChTrans1D1" presStyleIdx="0" presStyleCnt="4"/>
      <dgm:spPr/>
    </dgm:pt>
    <dgm:pt modelId="{38B8CF3E-76FB-401A-93B4-BCFE269C7275}" type="pres">
      <dgm:prSet presAssocID="{247BCE4A-E6AD-4251-BC70-C766C3B5923A}" presName="sibTrans" presStyleCnt="0"/>
      <dgm:spPr/>
    </dgm:pt>
    <dgm:pt modelId="{E15F2D11-BF9F-4CEB-8F89-108C31F320BE}" type="pres">
      <dgm:prSet presAssocID="{8965C5F2-6C2E-47E7-BDF9-CBB832233D71}" presName="composite" presStyleCnt="0"/>
      <dgm:spPr/>
    </dgm:pt>
    <dgm:pt modelId="{7EB46AA6-9542-4FB6-B4A6-86FAD132F1A2}" type="pres">
      <dgm:prSet presAssocID="{8965C5F2-6C2E-47E7-BDF9-CBB832233D71}" presName="FirstChild" presStyleLbl="revTx" presStyleIdx="1" presStyleCnt="4">
        <dgm:presLayoutVars>
          <dgm:chMax val="0"/>
          <dgm:chPref val="0"/>
          <dgm:bulletEnabled val="1"/>
        </dgm:presLayoutVars>
      </dgm:prSet>
      <dgm:spPr/>
    </dgm:pt>
    <dgm:pt modelId="{3F221B8E-A44A-49A1-9A1B-C2D10BF38053}" type="pres">
      <dgm:prSet presAssocID="{8965C5F2-6C2E-47E7-BDF9-CBB832233D71}" presName="Parent" presStyleLbl="alignNode1" presStyleIdx="1" presStyleCnt="4">
        <dgm:presLayoutVars>
          <dgm:chMax val="3"/>
          <dgm:chPref val="3"/>
          <dgm:bulletEnabled val="1"/>
        </dgm:presLayoutVars>
      </dgm:prSet>
      <dgm:spPr/>
    </dgm:pt>
    <dgm:pt modelId="{34D7EB22-9C00-4134-AFB7-653AB98EA686}" type="pres">
      <dgm:prSet presAssocID="{8965C5F2-6C2E-47E7-BDF9-CBB832233D71}" presName="Accent" presStyleLbl="parChTrans1D1" presStyleIdx="1" presStyleCnt="4"/>
      <dgm:spPr/>
    </dgm:pt>
    <dgm:pt modelId="{5B83ABE7-D794-4BE5-AA17-B06B49685665}" type="pres">
      <dgm:prSet presAssocID="{275E724A-D3C2-4D5F-922C-912416B6EABF}" presName="sibTrans" presStyleCnt="0"/>
      <dgm:spPr/>
    </dgm:pt>
    <dgm:pt modelId="{3F9384A5-EAD3-49E5-A455-B763AE9BC706}" type="pres">
      <dgm:prSet presAssocID="{E62F41C0-12A7-4AD6-9111-8A0A78F6C4E5}" presName="composite" presStyleCnt="0"/>
      <dgm:spPr/>
    </dgm:pt>
    <dgm:pt modelId="{857D76DD-DC63-480B-8FEF-1F8A8031AE41}" type="pres">
      <dgm:prSet presAssocID="{E62F41C0-12A7-4AD6-9111-8A0A78F6C4E5}" presName="FirstChild" presStyleLbl="revTx" presStyleIdx="2" presStyleCnt="4">
        <dgm:presLayoutVars>
          <dgm:chMax val="0"/>
          <dgm:chPref val="0"/>
          <dgm:bulletEnabled val="1"/>
        </dgm:presLayoutVars>
      </dgm:prSet>
      <dgm:spPr/>
    </dgm:pt>
    <dgm:pt modelId="{CE25AD7E-9629-48D8-A343-985B0B354B10}" type="pres">
      <dgm:prSet presAssocID="{E62F41C0-12A7-4AD6-9111-8A0A78F6C4E5}" presName="Parent" presStyleLbl="alignNode1" presStyleIdx="2" presStyleCnt="4">
        <dgm:presLayoutVars>
          <dgm:chMax val="3"/>
          <dgm:chPref val="3"/>
          <dgm:bulletEnabled val="1"/>
        </dgm:presLayoutVars>
      </dgm:prSet>
      <dgm:spPr/>
    </dgm:pt>
    <dgm:pt modelId="{13818D7A-9E65-4312-AB99-172D91B1F70B}" type="pres">
      <dgm:prSet presAssocID="{E62F41C0-12A7-4AD6-9111-8A0A78F6C4E5}" presName="Accent" presStyleLbl="parChTrans1D1" presStyleIdx="2" presStyleCnt="4"/>
      <dgm:spPr/>
    </dgm:pt>
    <dgm:pt modelId="{88818722-3C69-4018-ACED-FE015075EE70}" type="pres">
      <dgm:prSet presAssocID="{25F903CB-46AC-4C86-9083-3ADB9263C222}" presName="sibTrans" presStyleCnt="0"/>
      <dgm:spPr/>
    </dgm:pt>
    <dgm:pt modelId="{4272C4B1-BD62-458A-B3B0-F2DE8C61923C}" type="pres">
      <dgm:prSet presAssocID="{8457D597-FE36-426E-9704-A72AFF85FF2A}" presName="composite" presStyleCnt="0"/>
      <dgm:spPr/>
    </dgm:pt>
    <dgm:pt modelId="{6BBA8812-DFBD-46D7-AA50-79B4EA1BBD2E}" type="pres">
      <dgm:prSet presAssocID="{8457D597-FE36-426E-9704-A72AFF85FF2A}" presName="FirstChild" presStyleLbl="revTx" presStyleIdx="3" presStyleCnt="4">
        <dgm:presLayoutVars>
          <dgm:chMax val="0"/>
          <dgm:chPref val="0"/>
          <dgm:bulletEnabled val="1"/>
        </dgm:presLayoutVars>
      </dgm:prSet>
      <dgm:spPr/>
    </dgm:pt>
    <dgm:pt modelId="{73A7E99B-0D17-4F78-B360-82035FA57053}" type="pres">
      <dgm:prSet presAssocID="{8457D597-FE36-426E-9704-A72AFF85FF2A}" presName="Parent" presStyleLbl="alignNode1" presStyleIdx="3" presStyleCnt="4">
        <dgm:presLayoutVars>
          <dgm:chMax val="3"/>
          <dgm:chPref val="3"/>
          <dgm:bulletEnabled val="1"/>
        </dgm:presLayoutVars>
      </dgm:prSet>
      <dgm:spPr/>
    </dgm:pt>
    <dgm:pt modelId="{2A2A4291-B61F-41E2-9D6F-975DD8A31283}" type="pres">
      <dgm:prSet presAssocID="{8457D597-FE36-426E-9704-A72AFF85FF2A}" presName="Accent" presStyleLbl="parChTrans1D1" presStyleIdx="3" presStyleCnt="4"/>
      <dgm:spPr/>
    </dgm:pt>
  </dgm:ptLst>
  <dgm:cxnLst>
    <dgm:cxn modelId="{CDEE2704-A39F-4542-9C23-A75E07298F9F}" type="presOf" srcId="{8457D597-FE36-426E-9704-A72AFF85FF2A}" destId="{73A7E99B-0D17-4F78-B360-82035FA57053}" srcOrd="0" destOrd="0" presId="urn:microsoft.com/office/officeart/2011/layout/TabList"/>
    <dgm:cxn modelId="{75F9AD27-C4E0-4E11-A6B9-FD52BCBB75B7}" type="presOf" srcId="{6CB65F8F-373C-484D-AA5B-B08885C26434}" destId="{AB434136-CEFF-48C5-B928-7CAAD723ADFC}" srcOrd="0" destOrd="0" presId="urn:microsoft.com/office/officeart/2011/layout/TabList"/>
    <dgm:cxn modelId="{66954435-B523-47D8-AE2C-0BE6D3CA8F7A}" type="presOf" srcId="{403A6418-520A-4690-A1F1-10B26283B3E3}" destId="{64C3A17B-FE7F-43A2-92A5-4A79466FC628}" srcOrd="0" destOrd="0" presId="urn:microsoft.com/office/officeart/2011/layout/TabList"/>
    <dgm:cxn modelId="{A0C2743A-2DBA-4F76-95DE-65D504179A6A}" srcId="{2467F520-B029-4DEB-948F-5ACA1025D407}" destId="{8457D597-FE36-426E-9704-A72AFF85FF2A}" srcOrd="3" destOrd="0" parTransId="{2679907D-0A71-4FA6-B104-2391F56773A5}" sibTransId="{CF12A2BE-0D95-449C-B6E5-2084C3191482}"/>
    <dgm:cxn modelId="{659DBD72-F122-4C23-A34A-DA377D55035D}" type="presOf" srcId="{D83C7034-D458-433B-827A-1C92AAC8681A}" destId="{6BBA8812-DFBD-46D7-AA50-79B4EA1BBD2E}" srcOrd="0" destOrd="0" presId="urn:microsoft.com/office/officeart/2011/layout/TabList"/>
    <dgm:cxn modelId="{7ABAEB74-C9C5-4F16-9A1B-EA860F89BBD4}" srcId="{2467F520-B029-4DEB-948F-5ACA1025D407}" destId="{403A6418-520A-4690-A1F1-10B26283B3E3}" srcOrd="0" destOrd="0" parTransId="{841E5D68-FEAC-426C-97A8-06D42C2DC55F}" sibTransId="{247BCE4A-E6AD-4251-BC70-C766C3B5923A}"/>
    <dgm:cxn modelId="{AE5DF88A-6E2C-42B9-AEE1-AD933D48FDBE}" type="presOf" srcId="{60A2F65B-B903-42D9-B619-D10CDFFEC4EC}" destId="{857D76DD-DC63-480B-8FEF-1F8A8031AE41}" srcOrd="0" destOrd="0" presId="urn:microsoft.com/office/officeart/2011/layout/TabList"/>
    <dgm:cxn modelId="{AAEDBE99-52BB-4AEF-BEC5-C63B9A5E538B}" type="presOf" srcId="{DD8ABD18-3DE3-43F6-BCF6-8ABFA5ACAD99}" destId="{7EB46AA6-9542-4FB6-B4A6-86FAD132F1A2}" srcOrd="0" destOrd="0" presId="urn:microsoft.com/office/officeart/2011/layout/TabList"/>
    <dgm:cxn modelId="{C3814CA2-7063-45A7-9EF0-208F2758769F}" srcId="{403A6418-520A-4690-A1F1-10B26283B3E3}" destId="{6CB65F8F-373C-484D-AA5B-B08885C26434}" srcOrd="0" destOrd="0" parTransId="{005A30B2-21B1-4587-A6F8-E29CAA33497F}" sibTransId="{7A52ECC5-EA9B-423B-BE28-5C3CAFE5207F}"/>
    <dgm:cxn modelId="{EE948CAA-C6BA-44B4-B9D7-02A58C1B99F3}" type="presOf" srcId="{8965C5F2-6C2E-47E7-BDF9-CBB832233D71}" destId="{3F221B8E-A44A-49A1-9A1B-C2D10BF38053}" srcOrd="0" destOrd="0" presId="urn:microsoft.com/office/officeart/2011/layout/TabList"/>
    <dgm:cxn modelId="{E62A61CE-8F6D-4690-939B-D8E31DDAB329}" srcId="{E62F41C0-12A7-4AD6-9111-8A0A78F6C4E5}" destId="{60A2F65B-B903-42D9-B619-D10CDFFEC4EC}" srcOrd="0" destOrd="0" parTransId="{859F07AA-553A-4F98-931B-65201F2CB990}" sibTransId="{828259C9-2271-4763-BD47-DEA535D9F25B}"/>
    <dgm:cxn modelId="{56A6EADD-E97F-4700-B1E8-DFBD40180754}" srcId="{8965C5F2-6C2E-47E7-BDF9-CBB832233D71}" destId="{DD8ABD18-3DE3-43F6-BCF6-8ABFA5ACAD99}" srcOrd="0" destOrd="0" parTransId="{79E551D4-B743-4DEE-AA15-BED698FB4F57}" sibTransId="{1A65841C-5C89-4230-9CE7-860D81E76A82}"/>
    <dgm:cxn modelId="{ED5D66DE-EDD0-4252-8A04-B15DADAF6D81}" srcId="{2467F520-B029-4DEB-948F-5ACA1025D407}" destId="{8965C5F2-6C2E-47E7-BDF9-CBB832233D71}" srcOrd="1" destOrd="0" parTransId="{922591E9-5B9E-457B-A5BC-EA1B20025815}" sibTransId="{275E724A-D3C2-4D5F-922C-912416B6EABF}"/>
    <dgm:cxn modelId="{BB5D62E4-7544-470F-BDE2-C7F3D6A66C44}" srcId="{2467F520-B029-4DEB-948F-5ACA1025D407}" destId="{E62F41C0-12A7-4AD6-9111-8A0A78F6C4E5}" srcOrd="2" destOrd="0" parTransId="{3BCFD518-4F3F-4643-9787-555D5EA8FBA9}" sibTransId="{25F903CB-46AC-4C86-9083-3ADB9263C222}"/>
    <dgm:cxn modelId="{113E65F8-2BA5-4178-9C13-48A0E7F02AAF}" type="presOf" srcId="{E62F41C0-12A7-4AD6-9111-8A0A78F6C4E5}" destId="{CE25AD7E-9629-48D8-A343-985B0B354B10}" srcOrd="0" destOrd="0" presId="urn:microsoft.com/office/officeart/2011/layout/TabList"/>
    <dgm:cxn modelId="{D69DEDFE-0E55-476F-90D4-AA1DAC3E36E8}" srcId="{8457D597-FE36-426E-9704-A72AFF85FF2A}" destId="{D83C7034-D458-433B-827A-1C92AAC8681A}" srcOrd="0" destOrd="0" parTransId="{91ED9BEB-ADBF-4314-A75B-DACA04CEA643}" sibTransId="{CFC7819A-4640-48EC-B025-8F698211C557}"/>
    <dgm:cxn modelId="{236926FF-113C-4621-B14F-F4A8458A66BA}" type="presOf" srcId="{2467F520-B029-4DEB-948F-5ACA1025D407}" destId="{56C54208-D4D5-4E4D-A0D0-F3A0BEC184F8}" srcOrd="0" destOrd="0" presId="urn:microsoft.com/office/officeart/2011/layout/TabList"/>
    <dgm:cxn modelId="{7E1F4E34-66E9-4DA4-A7F9-F1395306B014}" type="presParOf" srcId="{56C54208-D4D5-4E4D-A0D0-F3A0BEC184F8}" destId="{5BB9A051-8051-4FFE-8D80-94DDD4A6653B}" srcOrd="0" destOrd="0" presId="urn:microsoft.com/office/officeart/2011/layout/TabList"/>
    <dgm:cxn modelId="{439A2BA2-2737-475B-98B7-DC79AA521CB5}" type="presParOf" srcId="{5BB9A051-8051-4FFE-8D80-94DDD4A6653B}" destId="{AB434136-CEFF-48C5-B928-7CAAD723ADFC}" srcOrd="0" destOrd="0" presId="urn:microsoft.com/office/officeart/2011/layout/TabList"/>
    <dgm:cxn modelId="{806CB4E5-163B-4D1E-88CB-8520865F4777}" type="presParOf" srcId="{5BB9A051-8051-4FFE-8D80-94DDD4A6653B}" destId="{64C3A17B-FE7F-43A2-92A5-4A79466FC628}" srcOrd="1" destOrd="0" presId="urn:microsoft.com/office/officeart/2011/layout/TabList"/>
    <dgm:cxn modelId="{9168FA6F-722E-4B29-945F-EF829BB9F8D2}" type="presParOf" srcId="{5BB9A051-8051-4FFE-8D80-94DDD4A6653B}" destId="{C0214F18-47CB-49B1-929C-426B3363ABC2}" srcOrd="2" destOrd="0" presId="urn:microsoft.com/office/officeart/2011/layout/TabList"/>
    <dgm:cxn modelId="{EB1F51D4-10E8-41EB-9796-920B97136394}" type="presParOf" srcId="{56C54208-D4D5-4E4D-A0D0-F3A0BEC184F8}" destId="{38B8CF3E-76FB-401A-93B4-BCFE269C7275}" srcOrd="1" destOrd="0" presId="urn:microsoft.com/office/officeart/2011/layout/TabList"/>
    <dgm:cxn modelId="{AD15A48A-2515-4BCB-8CED-BF89382B7716}" type="presParOf" srcId="{56C54208-D4D5-4E4D-A0D0-F3A0BEC184F8}" destId="{E15F2D11-BF9F-4CEB-8F89-108C31F320BE}" srcOrd="2" destOrd="0" presId="urn:microsoft.com/office/officeart/2011/layout/TabList"/>
    <dgm:cxn modelId="{9A293839-6AC3-450B-AB11-6AAD22A6316B}" type="presParOf" srcId="{E15F2D11-BF9F-4CEB-8F89-108C31F320BE}" destId="{7EB46AA6-9542-4FB6-B4A6-86FAD132F1A2}" srcOrd="0" destOrd="0" presId="urn:microsoft.com/office/officeart/2011/layout/TabList"/>
    <dgm:cxn modelId="{C71B033A-5D5B-4103-9E90-47AE596473D4}" type="presParOf" srcId="{E15F2D11-BF9F-4CEB-8F89-108C31F320BE}" destId="{3F221B8E-A44A-49A1-9A1B-C2D10BF38053}" srcOrd="1" destOrd="0" presId="urn:microsoft.com/office/officeart/2011/layout/TabList"/>
    <dgm:cxn modelId="{5FD38C91-9BEA-4EBE-854E-BD48B9866A30}" type="presParOf" srcId="{E15F2D11-BF9F-4CEB-8F89-108C31F320BE}" destId="{34D7EB22-9C00-4134-AFB7-653AB98EA686}" srcOrd="2" destOrd="0" presId="urn:microsoft.com/office/officeart/2011/layout/TabList"/>
    <dgm:cxn modelId="{400D138D-810A-4282-93C6-100BE4E0F09E}" type="presParOf" srcId="{56C54208-D4D5-4E4D-A0D0-F3A0BEC184F8}" destId="{5B83ABE7-D794-4BE5-AA17-B06B49685665}" srcOrd="3" destOrd="0" presId="urn:microsoft.com/office/officeart/2011/layout/TabList"/>
    <dgm:cxn modelId="{D128C165-23B9-4E8F-92F4-1B2FD4AEDF02}" type="presParOf" srcId="{56C54208-D4D5-4E4D-A0D0-F3A0BEC184F8}" destId="{3F9384A5-EAD3-49E5-A455-B763AE9BC706}" srcOrd="4" destOrd="0" presId="urn:microsoft.com/office/officeart/2011/layout/TabList"/>
    <dgm:cxn modelId="{24F9D32F-5AA4-45AF-B755-C9CCC533EFC1}" type="presParOf" srcId="{3F9384A5-EAD3-49E5-A455-B763AE9BC706}" destId="{857D76DD-DC63-480B-8FEF-1F8A8031AE41}" srcOrd="0" destOrd="0" presId="urn:microsoft.com/office/officeart/2011/layout/TabList"/>
    <dgm:cxn modelId="{4E1FE356-FA91-45CA-AC84-00B4E54CB2AC}" type="presParOf" srcId="{3F9384A5-EAD3-49E5-A455-B763AE9BC706}" destId="{CE25AD7E-9629-48D8-A343-985B0B354B10}" srcOrd="1" destOrd="0" presId="urn:microsoft.com/office/officeart/2011/layout/TabList"/>
    <dgm:cxn modelId="{88E377C6-8948-4E9B-99F6-B4EC434489D2}" type="presParOf" srcId="{3F9384A5-EAD3-49E5-A455-B763AE9BC706}" destId="{13818D7A-9E65-4312-AB99-172D91B1F70B}" srcOrd="2" destOrd="0" presId="urn:microsoft.com/office/officeart/2011/layout/TabList"/>
    <dgm:cxn modelId="{D1ACCF6B-7938-4CEE-AAC6-F40E7FCB1D25}" type="presParOf" srcId="{56C54208-D4D5-4E4D-A0D0-F3A0BEC184F8}" destId="{88818722-3C69-4018-ACED-FE015075EE70}" srcOrd="5" destOrd="0" presId="urn:microsoft.com/office/officeart/2011/layout/TabList"/>
    <dgm:cxn modelId="{C8E193BF-1C52-47CD-AC88-C71F8D050CE6}" type="presParOf" srcId="{56C54208-D4D5-4E4D-A0D0-F3A0BEC184F8}" destId="{4272C4B1-BD62-458A-B3B0-F2DE8C61923C}" srcOrd="6" destOrd="0" presId="urn:microsoft.com/office/officeart/2011/layout/TabList"/>
    <dgm:cxn modelId="{960BD65F-195F-4DBB-80CF-B038457E70D2}" type="presParOf" srcId="{4272C4B1-BD62-458A-B3B0-F2DE8C61923C}" destId="{6BBA8812-DFBD-46D7-AA50-79B4EA1BBD2E}" srcOrd="0" destOrd="0" presId="urn:microsoft.com/office/officeart/2011/layout/TabList"/>
    <dgm:cxn modelId="{9AC6043A-A48B-4BCF-80AE-D9DA8D8ED6F8}" type="presParOf" srcId="{4272C4B1-BD62-458A-B3B0-F2DE8C61923C}" destId="{73A7E99B-0D17-4F78-B360-82035FA57053}" srcOrd="1" destOrd="0" presId="urn:microsoft.com/office/officeart/2011/layout/TabList"/>
    <dgm:cxn modelId="{9EDDEC45-6D41-4E70-B8A0-8BDDA95E352C}" type="presParOf" srcId="{4272C4B1-BD62-458A-B3B0-F2DE8C61923C}" destId="{2A2A4291-B61F-41E2-9D6F-975DD8A31283}" srcOrd="2" destOrd="0" presId="urn:microsoft.com/office/officeart/2011/layout/Tab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3798B3-895A-3A40-9902-E4DB0739FA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4511675D-344C-454C-B206-9E24E5036509}">
      <dgm:prSet phldrT="[Text]"/>
      <dgm:spPr>
        <a:solidFill>
          <a:schemeClr val="accent2">
            <a:lumMod val="75000"/>
          </a:schemeClr>
        </a:solidFill>
      </dgm:spPr>
      <dgm:t>
        <a:bodyPr/>
        <a:lstStyle/>
        <a:p>
          <a:r>
            <a:rPr lang="en-US" dirty="0"/>
            <a:t>Microcontroller</a:t>
          </a:r>
        </a:p>
      </dgm:t>
    </dgm:pt>
    <dgm:pt modelId="{9925E087-584A-C147-8E12-554F8EC8B829}" type="parTrans" cxnId="{FB4E0D77-CBD5-2B4C-992E-EB677A4C1724}">
      <dgm:prSet/>
      <dgm:spPr/>
      <dgm:t>
        <a:bodyPr/>
        <a:lstStyle/>
        <a:p>
          <a:endParaRPr lang="en-US"/>
        </a:p>
      </dgm:t>
    </dgm:pt>
    <dgm:pt modelId="{E6AD0643-2F29-5E41-B90A-E966E006EAC4}" type="sibTrans" cxnId="{FB4E0D77-CBD5-2B4C-992E-EB677A4C1724}">
      <dgm:prSet/>
      <dgm:spPr/>
      <dgm:t>
        <a:bodyPr/>
        <a:lstStyle/>
        <a:p>
          <a:endParaRPr lang="en-US"/>
        </a:p>
      </dgm:t>
    </dgm:pt>
    <dgm:pt modelId="{CC95A0BD-9B18-494D-987D-B5AEDA92F145}">
      <dgm:prSet phldrT="[Text]" custT="1"/>
      <dgm:spPr>
        <a:solidFill>
          <a:schemeClr val="accent2">
            <a:lumMod val="40000"/>
            <a:lumOff val="60000"/>
            <a:alpha val="90000"/>
          </a:schemeClr>
        </a:solidFill>
      </dgm:spPr>
      <dgm:t>
        <a:bodyPr/>
        <a:lstStyle/>
        <a:p>
          <a:r>
            <a:rPr lang="en-US" sz="2000" dirty="0"/>
            <a:t>Controls on/off timing of relays, and allows for reprogramming of timing sequence.</a:t>
          </a:r>
        </a:p>
      </dgm:t>
    </dgm:pt>
    <dgm:pt modelId="{90C092AD-F6F9-354F-AA2E-45CFC80A75C4}" type="parTrans" cxnId="{C8B49BD4-F193-E942-8902-0AEE93288723}">
      <dgm:prSet/>
      <dgm:spPr/>
      <dgm:t>
        <a:bodyPr/>
        <a:lstStyle/>
        <a:p>
          <a:endParaRPr lang="en-US"/>
        </a:p>
      </dgm:t>
    </dgm:pt>
    <dgm:pt modelId="{B07B2A7F-FF35-6A46-A07B-28DA37636996}" type="sibTrans" cxnId="{C8B49BD4-F193-E942-8902-0AEE93288723}">
      <dgm:prSet/>
      <dgm:spPr/>
      <dgm:t>
        <a:bodyPr/>
        <a:lstStyle/>
        <a:p>
          <a:endParaRPr lang="en-US"/>
        </a:p>
      </dgm:t>
    </dgm:pt>
    <dgm:pt modelId="{B5D5836A-D405-5F42-8E02-DAD4A1BBA24B}">
      <dgm:prSet phldrT="[Text]"/>
      <dgm:spPr>
        <a:solidFill>
          <a:schemeClr val="accent4">
            <a:lumMod val="75000"/>
          </a:schemeClr>
        </a:solidFill>
      </dgm:spPr>
      <dgm:t>
        <a:bodyPr/>
        <a:lstStyle/>
        <a:p>
          <a:r>
            <a:rPr lang="en-US"/>
            <a:t>Relay</a:t>
          </a:r>
        </a:p>
      </dgm:t>
    </dgm:pt>
    <dgm:pt modelId="{31E39C03-1846-6440-A65D-FC44EA7019EE}" type="parTrans" cxnId="{88751940-CFA1-B14E-90C4-4078CBBC0538}">
      <dgm:prSet/>
      <dgm:spPr/>
      <dgm:t>
        <a:bodyPr/>
        <a:lstStyle/>
        <a:p>
          <a:endParaRPr lang="en-US"/>
        </a:p>
      </dgm:t>
    </dgm:pt>
    <dgm:pt modelId="{93931E80-DBF1-6F40-AFEA-870262C10DF8}" type="sibTrans" cxnId="{88751940-CFA1-B14E-90C4-4078CBBC0538}">
      <dgm:prSet/>
      <dgm:spPr/>
      <dgm:t>
        <a:bodyPr/>
        <a:lstStyle/>
        <a:p>
          <a:endParaRPr lang="en-US"/>
        </a:p>
      </dgm:t>
    </dgm:pt>
    <dgm:pt modelId="{9858EA66-DFAF-3D41-830C-6A9CDDA408A4}">
      <dgm:prSet phldrT="[Text]" custT="1"/>
      <dgm:spPr>
        <a:solidFill>
          <a:schemeClr val="accent4">
            <a:lumMod val="40000"/>
            <a:lumOff val="60000"/>
            <a:alpha val="90000"/>
          </a:schemeClr>
        </a:solidFill>
      </dgm:spPr>
      <dgm:t>
        <a:bodyPr/>
        <a:lstStyle/>
        <a:p>
          <a:r>
            <a:rPr lang="en-US" sz="2000" dirty="0"/>
            <a:t>Controls flow of power to connected AC devices (e.g. pumps, motors, heating elements).</a:t>
          </a:r>
        </a:p>
      </dgm:t>
    </dgm:pt>
    <dgm:pt modelId="{93C91797-F65A-A149-827E-FF1AC9B58A74}" type="parTrans" cxnId="{C3B7D848-49AE-1949-8742-60560E6A0421}">
      <dgm:prSet/>
      <dgm:spPr/>
      <dgm:t>
        <a:bodyPr/>
        <a:lstStyle/>
        <a:p>
          <a:endParaRPr lang="en-US"/>
        </a:p>
      </dgm:t>
    </dgm:pt>
    <dgm:pt modelId="{C94AD9E4-C8F2-F042-A9D3-891513514A9C}" type="sibTrans" cxnId="{C3B7D848-49AE-1949-8742-60560E6A0421}">
      <dgm:prSet/>
      <dgm:spPr/>
      <dgm:t>
        <a:bodyPr/>
        <a:lstStyle/>
        <a:p>
          <a:endParaRPr lang="en-US"/>
        </a:p>
      </dgm:t>
    </dgm:pt>
    <dgm:pt modelId="{ACB1292B-ABB6-5C44-BE6D-BAFB8913B3FA}">
      <dgm:prSet phldrT="[Text]"/>
      <dgm:spPr>
        <a:solidFill>
          <a:schemeClr val="tx2">
            <a:lumMod val="75000"/>
          </a:schemeClr>
        </a:solidFill>
      </dgm:spPr>
      <dgm:t>
        <a:bodyPr/>
        <a:lstStyle/>
        <a:p>
          <a:r>
            <a:rPr lang="en-US" dirty="0"/>
            <a:t>Power Supply</a:t>
          </a:r>
        </a:p>
      </dgm:t>
    </dgm:pt>
    <dgm:pt modelId="{47959626-0E50-684B-86A1-BA0D95E75686}" type="parTrans" cxnId="{2149FDBC-6224-5C41-B038-6302D69ADE45}">
      <dgm:prSet/>
      <dgm:spPr/>
      <dgm:t>
        <a:bodyPr/>
        <a:lstStyle/>
        <a:p>
          <a:endParaRPr lang="en-US"/>
        </a:p>
      </dgm:t>
    </dgm:pt>
    <dgm:pt modelId="{C55BB899-8B7D-6847-881E-B4C11949E36E}" type="sibTrans" cxnId="{2149FDBC-6224-5C41-B038-6302D69ADE45}">
      <dgm:prSet/>
      <dgm:spPr/>
      <dgm:t>
        <a:bodyPr/>
        <a:lstStyle/>
        <a:p>
          <a:endParaRPr lang="en-US"/>
        </a:p>
      </dgm:t>
    </dgm:pt>
    <dgm:pt modelId="{8B9DE448-AA5E-8941-9D71-84FCDD06F523}">
      <dgm:prSet phldrT="[Text]" custT="1"/>
      <dgm:spPr/>
      <dgm:t>
        <a:bodyPr/>
        <a:lstStyle/>
        <a:p>
          <a:r>
            <a:rPr lang="en-US" sz="2000" dirty="0"/>
            <a:t>Converts mains voltage (120 – 240 VAC) to logic voltages (5 VDC, 3.3 VDC) to power device.</a:t>
          </a:r>
        </a:p>
      </dgm:t>
    </dgm:pt>
    <dgm:pt modelId="{1FD080F5-3A43-ED41-8A95-FB5D8FF905A4}" type="parTrans" cxnId="{5C3DCCD2-605D-3D44-BBE8-7A26E32B90A1}">
      <dgm:prSet/>
      <dgm:spPr/>
      <dgm:t>
        <a:bodyPr/>
        <a:lstStyle/>
        <a:p>
          <a:endParaRPr lang="en-US"/>
        </a:p>
      </dgm:t>
    </dgm:pt>
    <dgm:pt modelId="{075073B2-5F6A-0C4B-B9C4-A596F868E398}" type="sibTrans" cxnId="{5C3DCCD2-605D-3D44-BBE8-7A26E32B90A1}">
      <dgm:prSet/>
      <dgm:spPr/>
      <dgm:t>
        <a:bodyPr/>
        <a:lstStyle/>
        <a:p>
          <a:endParaRPr lang="en-US"/>
        </a:p>
      </dgm:t>
    </dgm:pt>
    <dgm:pt modelId="{4773151D-558B-BA45-A47A-D9655ACBB1F5}">
      <dgm:prSet/>
      <dgm:spPr>
        <a:solidFill>
          <a:schemeClr val="accent6">
            <a:lumMod val="75000"/>
          </a:schemeClr>
        </a:solidFill>
      </dgm:spPr>
      <dgm:t>
        <a:bodyPr/>
        <a:lstStyle/>
        <a:p>
          <a:r>
            <a:rPr lang="en-US" dirty="0"/>
            <a:t>User Interface</a:t>
          </a:r>
        </a:p>
      </dgm:t>
    </dgm:pt>
    <dgm:pt modelId="{D5D69BB8-4FCC-AD45-96E7-18200E7B67C4}" type="parTrans" cxnId="{8EC384E0-D587-EA48-8CFC-1ACDACAB7B01}">
      <dgm:prSet/>
      <dgm:spPr/>
      <dgm:t>
        <a:bodyPr/>
        <a:lstStyle/>
        <a:p>
          <a:endParaRPr lang="en-US"/>
        </a:p>
      </dgm:t>
    </dgm:pt>
    <dgm:pt modelId="{39845890-0042-D24E-BA97-4F41B8820986}" type="sibTrans" cxnId="{8EC384E0-D587-EA48-8CFC-1ACDACAB7B01}">
      <dgm:prSet/>
      <dgm:spPr/>
      <dgm:t>
        <a:bodyPr/>
        <a:lstStyle/>
        <a:p>
          <a:endParaRPr lang="en-US"/>
        </a:p>
      </dgm:t>
    </dgm:pt>
    <dgm:pt modelId="{DBB822D3-A787-AC47-B8C1-4D57A6AE2C6F}">
      <dgm:prSet/>
      <dgm:spPr>
        <a:solidFill>
          <a:schemeClr val="bg2">
            <a:lumMod val="50000"/>
          </a:schemeClr>
        </a:solidFill>
      </dgm:spPr>
      <dgm:t>
        <a:bodyPr/>
        <a:lstStyle/>
        <a:p>
          <a:r>
            <a:rPr lang="en-US" dirty="0"/>
            <a:t>Enclosure</a:t>
          </a:r>
        </a:p>
      </dgm:t>
    </dgm:pt>
    <dgm:pt modelId="{27A60BBA-9F37-AC44-BA23-58E016D36D4F}" type="parTrans" cxnId="{F9A24470-D550-8647-A076-699FF4FDFB7A}">
      <dgm:prSet/>
      <dgm:spPr/>
      <dgm:t>
        <a:bodyPr/>
        <a:lstStyle/>
        <a:p>
          <a:endParaRPr lang="en-US"/>
        </a:p>
      </dgm:t>
    </dgm:pt>
    <dgm:pt modelId="{81AE91D5-99DF-E547-9C98-466D60AAC602}" type="sibTrans" cxnId="{F9A24470-D550-8647-A076-699FF4FDFB7A}">
      <dgm:prSet/>
      <dgm:spPr/>
      <dgm:t>
        <a:bodyPr/>
        <a:lstStyle/>
        <a:p>
          <a:endParaRPr lang="en-US"/>
        </a:p>
      </dgm:t>
    </dgm:pt>
    <dgm:pt modelId="{D316A9C6-D53D-4F40-A180-CC9E38272E5D}">
      <dgm:prSet custT="1"/>
      <dgm:spPr>
        <a:solidFill>
          <a:schemeClr val="bg2">
            <a:lumMod val="90000"/>
            <a:alpha val="90000"/>
          </a:schemeClr>
        </a:solidFill>
      </dgm:spPr>
      <dgm:t>
        <a:bodyPr/>
        <a:lstStyle/>
        <a:p>
          <a:r>
            <a:rPr lang="en-US" sz="2000" dirty="0"/>
            <a:t>Serves to mount the device, as well as protect the device from short circuits.</a:t>
          </a:r>
        </a:p>
      </dgm:t>
    </dgm:pt>
    <dgm:pt modelId="{19A6BA7B-9B83-AE49-A624-3C8F40330B9F}" type="parTrans" cxnId="{258B930F-7727-1B45-A6F0-5C3D96E199CA}">
      <dgm:prSet/>
      <dgm:spPr/>
      <dgm:t>
        <a:bodyPr/>
        <a:lstStyle/>
        <a:p>
          <a:endParaRPr lang="en-US"/>
        </a:p>
      </dgm:t>
    </dgm:pt>
    <dgm:pt modelId="{21A944B5-49E9-C44C-87FE-D9CFAEE3A07E}" type="sibTrans" cxnId="{258B930F-7727-1B45-A6F0-5C3D96E199CA}">
      <dgm:prSet/>
      <dgm:spPr/>
      <dgm:t>
        <a:bodyPr/>
        <a:lstStyle/>
        <a:p>
          <a:endParaRPr lang="en-US"/>
        </a:p>
      </dgm:t>
    </dgm:pt>
    <dgm:pt modelId="{DDA1C76D-BD70-4A4F-8879-A7775BE5B8CD}">
      <dgm:prSet custT="1"/>
      <dgm:spPr>
        <a:solidFill>
          <a:schemeClr val="accent6">
            <a:lumMod val="40000"/>
            <a:lumOff val="60000"/>
            <a:alpha val="90000"/>
          </a:schemeClr>
        </a:solidFill>
      </dgm:spPr>
      <dgm:t>
        <a:bodyPr/>
        <a:lstStyle/>
        <a:p>
          <a:r>
            <a:rPr lang="en-US" sz="2000" dirty="0"/>
            <a:t>Allows the end user to quickly change the device timing sequence in the field.</a:t>
          </a:r>
        </a:p>
      </dgm:t>
    </dgm:pt>
    <dgm:pt modelId="{231030CB-96B2-CD4B-82BA-DADCF468C0E1}" type="parTrans" cxnId="{1BDBBD68-A0EC-6C4F-9A16-BEECFA4A63AA}">
      <dgm:prSet/>
      <dgm:spPr/>
      <dgm:t>
        <a:bodyPr/>
        <a:lstStyle/>
        <a:p>
          <a:endParaRPr lang="en-US"/>
        </a:p>
      </dgm:t>
    </dgm:pt>
    <dgm:pt modelId="{0A9D2885-CDF1-2E4F-9AB8-14AA9640EC6A}" type="sibTrans" cxnId="{1BDBBD68-A0EC-6C4F-9A16-BEECFA4A63AA}">
      <dgm:prSet/>
      <dgm:spPr/>
      <dgm:t>
        <a:bodyPr/>
        <a:lstStyle/>
        <a:p>
          <a:endParaRPr lang="en-US"/>
        </a:p>
      </dgm:t>
    </dgm:pt>
    <dgm:pt modelId="{1BEFC379-031C-9F4D-A5C3-E9F4F84BAC6B}" type="pres">
      <dgm:prSet presAssocID="{F13798B3-895A-3A40-9902-E4DB0739FA59}" presName="Name0" presStyleCnt="0">
        <dgm:presLayoutVars>
          <dgm:dir/>
          <dgm:animLvl val="lvl"/>
          <dgm:resizeHandles val="exact"/>
        </dgm:presLayoutVars>
      </dgm:prSet>
      <dgm:spPr/>
    </dgm:pt>
    <dgm:pt modelId="{916B5904-DA15-F748-AE8E-01B9880DBC8C}" type="pres">
      <dgm:prSet presAssocID="{4511675D-344C-454C-B206-9E24E5036509}" presName="linNode" presStyleCnt="0"/>
      <dgm:spPr/>
    </dgm:pt>
    <dgm:pt modelId="{09FC7197-BE9F-EF42-A048-C3CCB400EC60}" type="pres">
      <dgm:prSet presAssocID="{4511675D-344C-454C-B206-9E24E5036509}" presName="parentText" presStyleLbl="node1" presStyleIdx="0" presStyleCnt="5">
        <dgm:presLayoutVars>
          <dgm:chMax val="1"/>
          <dgm:bulletEnabled val="1"/>
        </dgm:presLayoutVars>
      </dgm:prSet>
      <dgm:spPr/>
    </dgm:pt>
    <dgm:pt modelId="{50C71346-03E7-624E-9B55-80CAF68AF7D1}" type="pres">
      <dgm:prSet presAssocID="{4511675D-344C-454C-B206-9E24E5036509}" presName="descendantText" presStyleLbl="alignAccFollowNode1" presStyleIdx="0" presStyleCnt="5">
        <dgm:presLayoutVars>
          <dgm:bulletEnabled val="1"/>
        </dgm:presLayoutVars>
      </dgm:prSet>
      <dgm:spPr/>
    </dgm:pt>
    <dgm:pt modelId="{8716CD5F-3F6E-BD4E-ACA5-E71DC76A8C1E}" type="pres">
      <dgm:prSet presAssocID="{E6AD0643-2F29-5E41-B90A-E966E006EAC4}" presName="sp" presStyleCnt="0"/>
      <dgm:spPr/>
    </dgm:pt>
    <dgm:pt modelId="{49C56224-9CBC-AB4E-8958-47CB53F7ACFC}" type="pres">
      <dgm:prSet presAssocID="{B5D5836A-D405-5F42-8E02-DAD4A1BBA24B}" presName="linNode" presStyleCnt="0"/>
      <dgm:spPr/>
    </dgm:pt>
    <dgm:pt modelId="{26AFF28D-2A61-DF4E-919E-D7EF66C33B5D}" type="pres">
      <dgm:prSet presAssocID="{B5D5836A-D405-5F42-8E02-DAD4A1BBA24B}" presName="parentText" presStyleLbl="node1" presStyleIdx="1" presStyleCnt="5">
        <dgm:presLayoutVars>
          <dgm:chMax val="1"/>
          <dgm:bulletEnabled val="1"/>
        </dgm:presLayoutVars>
      </dgm:prSet>
      <dgm:spPr/>
    </dgm:pt>
    <dgm:pt modelId="{DF49CE27-6E47-C945-B436-B43720DB2FF2}" type="pres">
      <dgm:prSet presAssocID="{B5D5836A-D405-5F42-8E02-DAD4A1BBA24B}" presName="descendantText" presStyleLbl="alignAccFollowNode1" presStyleIdx="1" presStyleCnt="5">
        <dgm:presLayoutVars>
          <dgm:bulletEnabled val="1"/>
        </dgm:presLayoutVars>
      </dgm:prSet>
      <dgm:spPr/>
    </dgm:pt>
    <dgm:pt modelId="{3CC1FD38-732F-4048-8441-DCD5CC3DD3DF}" type="pres">
      <dgm:prSet presAssocID="{93931E80-DBF1-6F40-AFEA-870262C10DF8}" presName="sp" presStyleCnt="0"/>
      <dgm:spPr/>
    </dgm:pt>
    <dgm:pt modelId="{4AA8026F-C4AB-E448-8440-6ED27F27A03C}" type="pres">
      <dgm:prSet presAssocID="{ACB1292B-ABB6-5C44-BE6D-BAFB8913B3FA}" presName="linNode" presStyleCnt="0"/>
      <dgm:spPr/>
    </dgm:pt>
    <dgm:pt modelId="{3027D607-3C13-4F43-8135-10134240FA91}" type="pres">
      <dgm:prSet presAssocID="{ACB1292B-ABB6-5C44-BE6D-BAFB8913B3FA}" presName="parentText" presStyleLbl="node1" presStyleIdx="2" presStyleCnt="5">
        <dgm:presLayoutVars>
          <dgm:chMax val="1"/>
          <dgm:bulletEnabled val="1"/>
        </dgm:presLayoutVars>
      </dgm:prSet>
      <dgm:spPr/>
    </dgm:pt>
    <dgm:pt modelId="{52504033-63CB-3148-B3E6-459AACE496F2}" type="pres">
      <dgm:prSet presAssocID="{ACB1292B-ABB6-5C44-BE6D-BAFB8913B3FA}" presName="descendantText" presStyleLbl="alignAccFollowNode1" presStyleIdx="2" presStyleCnt="5">
        <dgm:presLayoutVars>
          <dgm:bulletEnabled val="1"/>
        </dgm:presLayoutVars>
      </dgm:prSet>
      <dgm:spPr/>
    </dgm:pt>
    <dgm:pt modelId="{80D6E01C-3FAB-2D4D-9269-E2E1A59851CB}" type="pres">
      <dgm:prSet presAssocID="{C55BB899-8B7D-6847-881E-B4C11949E36E}" presName="sp" presStyleCnt="0"/>
      <dgm:spPr/>
    </dgm:pt>
    <dgm:pt modelId="{5D485701-F253-E24F-8096-6D470FD60E4F}" type="pres">
      <dgm:prSet presAssocID="{DBB822D3-A787-AC47-B8C1-4D57A6AE2C6F}" presName="linNode" presStyleCnt="0"/>
      <dgm:spPr/>
    </dgm:pt>
    <dgm:pt modelId="{0E350B84-0AAC-8A4A-A8C5-CB888AA30726}" type="pres">
      <dgm:prSet presAssocID="{DBB822D3-A787-AC47-B8C1-4D57A6AE2C6F}" presName="parentText" presStyleLbl="node1" presStyleIdx="3" presStyleCnt="5">
        <dgm:presLayoutVars>
          <dgm:chMax val="1"/>
          <dgm:bulletEnabled val="1"/>
        </dgm:presLayoutVars>
      </dgm:prSet>
      <dgm:spPr/>
    </dgm:pt>
    <dgm:pt modelId="{6F2192FF-EFBE-804F-A5F7-0BFD0BBEE391}" type="pres">
      <dgm:prSet presAssocID="{DBB822D3-A787-AC47-B8C1-4D57A6AE2C6F}" presName="descendantText" presStyleLbl="alignAccFollowNode1" presStyleIdx="3" presStyleCnt="5">
        <dgm:presLayoutVars>
          <dgm:bulletEnabled val="1"/>
        </dgm:presLayoutVars>
      </dgm:prSet>
      <dgm:spPr/>
    </dgm:pt>
    <dgm:pt modelId="{7DEFAF2A-5C83-E94E-8443-03639C08D8A4}" type="pres">
      <dgm:prSet presAssocID="{81AE91D5-99DF-E547-9C98-466D60AAC602}" presName="sp" presStyleCnt="0"/>
      <dgm:spPr/>
    </dgm:pt>
    <dgm:pt modelId="{CA7832E0-BDC0-F543-AB06-D799B92BACE4}" type="pres">
      <dgm:prSet presAssocID="{4773151D-558B-BA45-A47A-D9655ACBB1F5}" presName="linNode" presStyleCnt="0"/>
      <dgm:spPr/>
    </dgm:pt>
    <dgm:pt modelId="{14F78F64-470B-5643-B2D8-98497B820A79}" type="pres">
      <dgm:prSet presAssocID="{4773151D-558B-BA45-A47A-D9655ACBB1F5}" presName="parentText" presStyleLbl="node1" presStyleIdx="4" presStyleCnt="5">
        <dgm:presLayoutVars>
          <dgm:chMax val="1"/>
          <dgm:bulletEnabled val="1"/>
        </dgm:presLayoutVars>
      </dgm:prSet>
      <dgm:spPr/>
    </dgm:pt>
    <dgm:pt modelId="{F9E1AF1E-C9CA-5E45-9F10-B96F247A50C2}" type="pres">
      <dgm:prSet presAssocID="{4773151D-558B-BA45-A47A-D9655ACBB1F5}" presName="descendantText" presStyleLbl="alignAccFollowNode1" presStyleIdx="4" presStyleCnt="5">
        <dgm:presLayoutVars>
          <dgm:bulletEnabled val="1"/>
        </dgm:presLayoutVars>
      </dgm:prSet>
      <dgm:spPr/>
    </dgm:pt>
  </dgm:ptLst>
  <dgm:cxnLst>
    <dgm:cxn modelId="{16DDAD02-B1D9-2F42-9854-F92BF6FE3FBD}" type="presOf" srcId="{9858EA66-DFAF-3D41-830C-6A9CDDA408A4}" destId="{DF49CE27-6E47-C945-B436-B43720DB2FF2}" srcOrd="0" destOrd="0" presId="urn:microsoft.com/office/officeart/2005/8/layout/vList5"/>
    <dgm:cxn modelId="{258B930F-7727-1B45-A6F0-5C3D96E199CA}" srcId="{DBB822D3-A787-AC47-B8C1-4D57A6AE2C6F}" destId="{D316A9C6-D53D-4F40-A180-CC9E38272E5D}" srcOrd="0" destOrd="0" parTransId="{19A6BA7B-9B83-AE49-A624-3C8F40330B9F}" sibTransId="{21A944B5-49E9-C44C-87FE-D9CFAEE3A07E}"/>
    <dgm:cxn modelId="{E693C310-258B-1142-850B-39784CED0D38}" type="presOf" srcId="{4511675D-344C-454C-B206-9E24E5036509}" destId="{09FC7197-BE9F-EF42-A048-C3CCB400EC60}" srcOrd="0" destOrd="0" presId="urn:microsoft.com/office/officeart/2005/8/layout/vList5"/>
    <dgm:cxn modelId="{76C47515-93DE-D643-9337-6BA979406EEF}" type="presOf" srcId="{B5D5836A-D405-5F42-8E02-DAD4A1BBA24B}" destId="{26AFF28D-2A61-DF4E-919E-D7EF66C33B5D}" srcOrd="0" destOrd="0" presId="urn:microsoft.com/office/officeart/2005/8/layout/vList5"/>
    <dgm:cxn modelId="{88751940-CFA1-B14E-90C4-4078CBBC0538}" srcId="{F13798B3-895A-3A40-9902-E4DB0739FA59}" destId="{B5D5836A-D405-5F42-8E02-DAD4A1BBA24B}" srcOrd="1" destOrd="0" parTransId="{31E39C03-1846-6440-A65D-FC44EA7019EE}" sibTransId="{93931E80-DBF1-6F40-AFEA-870262C10DF8}"/>
    <dgm:cxn modelId="{22949D5D-941B-2644-997C-C5E08E67CDD6}" type="presOf" srcId="{CC95A0BD-9B18-494D-987D-B5AEDA92F145}" destId="{50C71346-03E7-624E-9B55-80CAF68AF7D1}" srcOrd="0" destOrd="0" presId="urn:microsoft.com/office/officeart/2005/8/layout/vList5"/>
    <dgm:cxn modelId="{1BDBBD68-A0EC-6C4F-9A16-BEECFA4A63AA}" srcId="{4773151D-558B-BA45-A47A-D9655ACBB1F5}" destId="{DDA1C76D-BD70-4A4F-8879-A7775BE5B8CD}" srcOrd="0" destOrd="0" parTransId="{231030CB-96B2-CD4B-82BA-DADCF468C0E1}" sibTransId="{0A9D2885-CDF1-2E4F-9AB8-14AA9640EC6A}"/>
    <dgm:cxn modelId="{C3B7D848-49AE-1949-8742-60560E6A0421}" srcId="{B5D5836A-D405-5F42-8E02-DAD4A1BBA24B}" destId="{9858EA66-DFAF-3D41-830C-6A9CDDA408A4}" srcOrd="0" destOrd="0" parTransId="{93C91797-F65A-A149-827E-FF1AC9B58A74}" sibTransId="{C94AD9E4-C8F2-F042-A9D3-891513514A9C}"/>
    <dgm:cxn modelId="{43E10749-45EE-8B4E-9E3B-8041B2881740}" type="presOf" srcId="{F13798B3-895A-3A40-9902-E4DB0739FA59}" destId="{1BEFC379-031C-9F4D-A5C3-E9F4F84BAC6B}" srcOrd="0" destOrd="0" presId="urn:microsoft.com/office/officeart/2005/8/layout/vList5"/>
    <dgm:cxn modelId="{F9A24470-D550-8647-A076-699FF4FDFB7A}" srcId="{F13798B3-895A-3A40-9902-E4DB0739FA59}" destId="{DBB822D3-A787-AC47-B8C1-4D57A6AE2C6F}" srcOrd="3" destOrd="0" parTransId="{27A60BBA-9F37-AC44-BA23-58E016D36D4F}" sibTransId="{81AE91D5-99DF-E547-9C98-466D60AAC602}"/>
    <dgm:cxn modelId="{FB4E0D77-CBD5-2B4C-992E-EB677A4C1724}" srcId="{F13798B3-895A-3A40-9902-E4DB0739FA59}" destId="{4511675D-344C-454C-B206-9E24E5036509}" srcOrd="0" destOrd="0" parTransId="{9925E087-584A-C147-8E12-554F8EC8B829}" sibTransId="{E6AD0643-2F29-5E41-B90A-E966E006EAC4}"/>
    <dgm:cxn modelId="{A1FA9C5A-30B7-5644-B7DC-0BF5CC60E91A}" type="presOf" srcId="{8B9DE448-AA5E-8941-9D71-84FCDD06F523}" destId="{52504033-63CB-3148-B3E6-459AACE496F2}" srcOrd="0" destOrd="0" presId="urn:microsoft.com/office/officeart/2005/8/layout/vList5"/>
    <dgm:cxn modelId="{7F93D681-9585-DA4D-9A7D-3B47099FA574}" type="presOf" srcId="{DBB822D3-A787-AC47-B8C1-4D57A6AE2C6F}" destId="{0E350B84-0AAC-8A4A-A8C5-CB888AA30726}" srcOrd="0" destOrd="0" presId="urn:microsoft.com/office/officeart/2005/8/layout/vList5"/>
    <dgm:cxn modelId="{C408B289-D433-A74A-AA1B-FA0433F7ED24}" type="presOf" srcId="{4773151D-558B-BA45-A47A-D9655ACBB1F5}" destId="{14F78F64-470B-5643-B2D8-98497B820A79}" srcOrd="0" destOrd="0" presId="urn:microsoft.com/office/officeart/2005/8/layout/vList5"/>
    <dgm:cxn modelId="{2149FDBC-6224-5C41-B038-6302D69ADE45}" srcId="{F13798B3-895A-3A40-9902-E4DB0739FA59}" destId="{ACB1292B-ABB6-5C44-BE6D-BAFB8913B3FA}" srcOrd="2" destOrd="0" parTransId="{47959626-0E50-684B-86A1-BA0D95E75686}" sibTransId="{C55BB899-8B7D-6847-881E-B4C11949E36E}"/>
    <dgm:cxn modelId="{2FFE81C0-FDE5-7A44-BE9F-6F545DDD3101}" type="presOf" srcId="{ACB1292B-ABB6-5C44-BE6D-BAFB8913B3FA}" destId="{3027D607-3C13-4F43-8135-10134240FA91}" srcOrd="0" destOrd="0" presId="urn:microsoft.com/office/officeart/2005/8/layout/vList5"/>
    <dgm:cxn modelId="{5C3DCCD2-605D-3D44-BBE8-7A26E32B90A1}" srcId="{ACB1292B-ABB6-5C44-BE6D-BAFB8913B3FA}" destId="{8B9DE448-AA5E-8941-9D71-84FCDD06F523}" srcOrd="0" destOrd="0" parTransId="{1FD080F5-3A43-ED41-8A95-FB5D8FF905A4}" sibTransId="{075073B2-5F6A-0C4B-B9C4-A596F868E398}"/>
    <dgm:cxn modelId="{C8B49BD4-F193-E942-8902-0AEE93288723}" srcId="{4511675D-344C-454C-B206-9E24E5036509}" destId="{CC95A0BD-9B18-494D-987D-B5AEDA92F145}" srcOrd="0" destOrd="0" parTransId="{90C092AD-F6F9-354F-AA2E-45CFC80A75C4}" sibTransId="{B07B2A7F-FF35-6A46-A07B-28DA37636996}"/>
    <dgm:cxn modelId="{47A142E0-37E7-FB46-A2D3-72636844AD48}" type="presOf" srcId="{DDA1C76D-BD70-4A4F-8879-A7775BE5B8CD}" destId="{F9E1AF1E-C9CA-5E45-9F10-B96F247A50C2}" srcOrd="0" destOrd="0" presId="urn:microsoft.com/office/officeart/2005/8/layout/vList5"/>
    <dgm:cxn modelId="{8EC384E0-D587-EA48-8CFC-1ACDACAB7B01}" srcId="{F13798B3-895A-3A40-9902-E4DB0739FA59}" destId="{4773151D-558B-BA45-A47A-D9655ACBB1F5}" srcOrd="4" destOrd="0" parTransId="{D5D69BB8-4FCC-AD45-96E7-18200E7B67C4}" sibTransId="{39845890-0042-D24E-BA97-4F41B8820986}"/>
    <dgm:cxn modelId="{0061C9ED-D3D3-2343-8219-324447DB2FF3}" type="presOf" srcId="{D316A9C6-D53D-4F40-A180-CC9E38272E5D}" destId="{6F2192FF-EFBE-804F-A5F7-0BFD0BBEE391}" srcOrd="0" destOrd="0" presId="urn:microsoft.com/office/officeart/2005/8/layout/vList5"/>
    <dgm:cxn modelId="{08462DE1-C950-EE45-B05A-B021D6CDFAD1}" type="presParOf" srcId="{1BEFC379-031C-9F4D-A5C3-E9F4F84BAC6B}" destId="{916B5904-DA15-F748-AE8E-01B9880DBC8C}" srcOrd="0" destOrd="0" presId="urn:microsoft.com/office/officeart/2005/8/layout/vList5"/>
    <dgm:cxn modelId="{839578C9-78A6-9641-921A-4E1B3110C46C}" type="presParOf" srcId="{916B5904-DA15-F748-AE8E-01B9880DBC8C}" destId="{09FC7197-BE9F-EF42-A048-C3CCB400EC60}" srcOrd="0" destOrd="0" presId="urn:microsoft.com/office/officeart/2005/8/layout/vList5"/>
    <dgm:cxn modelId="{67A0EE0C-B7FE-6749-B17A-013A0F5D161B}" type="presParOf" srcId="{916B5904-DA15-F748-AE8E-01B9880DBC8C}" destId="{50C71346-03E7-624E-9B55-80CAF68AF7D1}" srcOrd="1" destOrd="0" presId="urn:microsoft.com/office/officeart/2005/8/layout/vList5"/>
    <dgm:cxn modelId="{6EB6693C-463B-744B-B43B-A666033F6E91}" type="presParOf" srcId="{1BEFC379-031C-9F4D-A5C3-E9F4F84BAC6B}" destId="{8716CD5F-3F6E-BD4E-ACA5-E71DC76A8C1E}" srcOrd="1" destOrd="0" presId="urn:microsoft.com/office/officeart/2005/8/layout/vList5"/>
    <dgm:cxn modelId="{30355096-AE0E-2249-8D92-A5151B28C667}" type="presParOf" srcId="{1BEFC379-031C-9F4D-A5C3-E9F4F84BAC6B}" destId="{49C56224-9CBC-AB4E-8958-47CB53F7ACFC}" srcOrd="2" destOrd="0" presId="urn:microsoft.com/office/officeart/2005/8/layout/vList5"/>
    <dgm:cxn modelId="{5BFB713F-A99F-B546-9C4A-8FAE57A5B7AA}" type="presParOf" srcId="{49C56224-9CBC-AB4E-8958-47CB53F7ACFC}" destId="{26AFF28D-2A61-DF4E-919E-D7EF66C33B5D}" srcOrd="0" destOrd="0" presId="urn:microsoft.com/office/officeart/2005/8/layout/vList5"/>
    <dgm:cxn modelId="{84959E02-503D-4F4D-AC41-8C3DD1B79B19}" type="presParOf" srcId="{49C56224-9CBC-AB4E-8958-47CB53F7ACFC}" destId="{DF49CE27-6E47-C945-B436-B43720DB2FF2}" srcOrd="1" destOrd="0" presId="urn:microsoft.com/office/officeart/2005/8/layout/vList5"/>
    <dgm:cxn modelId="{0F483E2C-1C80-994D-8FE3-79DD473E4D27}" type="presParOf" srcId="{1BEFC379-031C-9F4D-A5C3-E9F4F84BAC6B}" destId="{3CC1FD38-732F-4048-8441-DCD5CC3DD3DF}" srcOrd="3" destOrd="0" presId="urn:microsoft.com/office/officeart/2005/8/layout/vList5"/>
    <dgm:cxn modelId="{647F2145-B8D4-6745-A330-8C10D05B523C}" type="presParOf" srcId="{1BEFC379-031C-9F4D-A5C3-E9F4F84BAC6B}" destId="{4AA8026F-C4AB-E448-8440-6ED27F27A03C}" srcOrd="4" destOrd="0" presId="urn:microsoft.com/office/officeart/2005/8/layout/vList5"/>
    <dgm:cxn modelId="{815915C3-72DA-C44D-903C-7DE3200AE614}" type="presParOf" srcId="{4AA8026F-C4AB-E448-8440-6ED27F27A03C}" destId="{3027D607-3C13-4F43-8135-10134240FA91}" srcOrd="0" destOrd="0" presId="urn:microsoft.com/office/officeart/2005/8/layout/vList5"/>
    <dgm:cxn modelId="{B8DC3AFF-AEC3-3840-BA98-9782E1D83866}" type="presParOf" srcId="{4AA8026F-C4AB-E448-8440-6ED27F27A03C}" destId="{52504033-63CB-3148-B3E6-459AACE496F2}" srcOrd="1" destOrd="0" presId="urn:microsoft.com/office/officeart/2005/8/layout/vList5"/>
    <dgm:cxn modelId="{2E782B86-DD2D-3F4A-832B-634BE8D8B479}" type="presParOf" srcId="{1BEFC379-031C-9F4D-A5C3-E9F4F84BAC6B}" destId="{80D6E01C-3FAB-2D4D-9269-E2E1A59851CB}" srcOrd="5" destOrd="0" presId="urn:microsoft.com/office/officeart/2005/8/layout/vList5"/>
    <dgm:cxn modelId="{F4085AF5-04D3-0641-B688-80D6BE448467}" type="presParOf" srcId="{1BEFC379-031C-9F4D-A5C3-E9F4F84BAC6B}" destId="{5D485701-F253-E24F-8096-6D470FD60E4F}" srcOrd="6" destOrd="0" presId="urn:microsoft.com/office/officeart/2005/8/layout/vList5"/>
    <dgm:cxn modelId="{3C231677-18CE-C140-8153-D2FF3060D384}" type="presParOf" srcId="{5D485701-F253-E24F-8096-6D470FD60E4F}" destId="{0E350B84-0AAC-8A4A-A8C5-CB888AA30726}" srcOrd="0" destOrd="0" presId="urn:microsoft.com/office/officeart/2005/8/layout/vList5"/>
    <dgm:cxn modelId="{A89E340F-2337-A844-879C-EDA374C4AD5C}" type="presParOf" srcId="{5D485701-F253-E24F-8096-6D470FD60E4F}" destId="{6F2192FF-EFBE-804F-A5F7-0BFD0BBEE391}" srcOrd="1" destOrd="0" presId="urn:microsoft.com/office/officeart/2005/8/layout/vList5"/>
    <dgm:cxn modelId="{0317B7AA-45A2-A446-86C1-6A4D93B656A3}" type="presParOf" srcId="{1BEFC379-031C-9F4D-A5C3-E9F4F84BAC6B}" destId="{7DEFAF2A-5C83-E94E-8443-03639C08D8A4}" srcOrd="7" destOrd="0" presId="urn:microsoft.com/office/officeart/2005/8/layout/vList5"/>
    <dgm:cxn modelId="{4B1B0736-9318-F54A-B71B-3BD9683D2E81}" type="presParOf" srcId="{1BEFC379-031C-9F4D-A5C3-E9F4F84BAC6B}" destId="{CA7832E0-BDC0-F543-AB06-D799B92BACE4}" srcOrd="8" destOrd="0" presId="urn:microsoft.com/office/officeart/2005/8/layout/vList5"/>
    <dgm:cxn modelId="{7C66F66F-1AE7-CD4B-A882-61EA33AB6A26}" type="presParOf" srcId="{CA7832E0-BDC0-F543-AB06-D799B92BACE4}" destId="{14F78F64-470B-5643-B2D8-98497B820A79}" srcOrd="0" destOrd="0" presId="urn:microsoft.com/office/officeart/2005/8/layout/vList5"/>
    <dgm:cxn modelId="{DB9274F8-5B0A-854D-B102-0228DADADD0F}" type="presParOf" srcId="{CA7832E0-BDC0-F543-AB06-D799B92BACE4}" destId="{F9E1AF1E-C9CA-5E45-9F10-B96F247A50C2}" srcOrd="1" destOrd="0" presId="urn:microsoft.com/office/officeart/2005/8/layout/vList5"/>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1CDCD-48A2-4B81-A7A6-0108C096842C}">
      <dsp:nvSpPr>
        <dsp:cNvPr id="0" name=""/>
        <dsp:cNvSpPr/>
      </dsp:nvSpPr>
      <dsp:spPr>
        <a:xfrm>
          <a:off x="3704"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Timer Design</a:t>
          </a:r>
        </a:p>
      </dsp:txBody>
      <dsp:txXfrm>
        <a:off x="3704" y="0"/>
        <a:ext cx="1974947" cy="1873396"/>
      </dsp:txXfrm>
    </dsp:sp>
    <dsp:sp modelId="{1E7B6881-489E-496C-A3D8-E969955B2CBE}">
      <dsp:nvSpPr>
        <dsp:cNvPr id="0" name=""/>
        <dsp:cNvSpPr/>
      </dsp:nvSpPr>
      <dsp:spPr>
        <a:xfrm>
          <a:off x="201199"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Old – Mechanical</a:t>
          </a:r>
        </a:p>
      </dsp:txBody>
      <dsp:txXfrm>
        <a:off x="247474" y="1921501"/>
        <a:ext cx="1487408" cy="1790299"/>
      </dsp:txXfrm>
    </dsp:sp>
    <dsp:sp modelId="{D29A9842-F360-45E4-91D6-42ECCBC94DAF}">
      <dsp:nvSpPr>
        <dsp:cNvPr id="0" name=""/>
        <dsp:cNvSpPr/>
      </dsp:nvSpPr>
      <dsp:spPr>
        <a:xfrm>
          <a:off x="201199"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New – Solid-State</a:t>
          </a:r>
        </a:p>
      </dsp:txBody>
      <dsp:txXfrm>
        <a:off x="247474" y="4094019"/>
        <a:ext cx="1487408" cy="1790299"/>
      </dsp:txXfrm>
    </dsp:sp>
    <dsp:sp modelId="{EF1A9610-A356-43BB-80F9-A8FDAD425267}">
      <dsp:nvSpPr>
        <dsp:cNvPr id="0" name=""/>
        <dsp:cNvSpPr/>
      </dsp:nvSpPr>
      <dsp:spPr>
        <a:xfrm>
          <a:off x="2126773"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Cycle Length</a:t>
          </a:r>
        </a:p>
      </dsp:txBody>
      <dsp:txXfrm>
        <a:off x="2126773" y="0"/>
        <a:ext cx="1974947" cy="1873396"/>
      </dsp:txXfrm>
    </dsp:sp>
    <dsp:sp modelId="{3A339D37-98D6-42EA-A4A0-C41BE63B3E92}">
      <dsp:nvSpPr>
        <dsp:cNvPr id="0" name=""/>
        <dsp:cNvSpPr/>
      </dsp:nvSpPr>
      <dsp:spPr>
        <a:xfrm>
          <a:off x="2324268" y="1873396"/>
          <a:ext cx="1579958" cy="4059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60 – 120 Seconds, Adjustable</a:t>
          </a:r>
        </a:p>
      </dsp:txBody>
      <dsp:txXfrm>
        <a:off x="2370543" y="1919671"/>
        <a:ext cx="1487408" cy="3966476"/>
      </dsp:txXfrm>
    </dsp:sp>
    <dsp:sp modelId="{C796FBB1-2E3E-486A-B249-53F8F6B4FCD5}">
      <dsp:nvSpPr>
        <dsp:cNvPr id="0" name=""/>
        <dsp:cNvSpPr/>
      </dsp:nvSpPr>
      <dsp:spPr>
        <a:xfrm>
          <a:off x="4249842"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Accuracy</a:t>
          </a:r>
        </a:p>
      </dsp:txBody>
      <dsp:txXfrm>
        <a:off x="4249842" y="0"/>
        <a:ext cx="1974947" cy="1873396"/>
      </dsp:txXfrm>
    </dsp:sp>
    <dsp:sp modelId="{944378B5-F176-4623-80E5-D7A21FDCAE48}">
      <dsp:nvSpPr>
        <dsp:cNvPr id="0" name=""/>
        <dsp:cNvSpPr/>
      </dsp:nvSpPr>
      <dsp:spPr>
        <a:xfrm>
          <a:off x="4447336"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91440" rIns="121920" bIns="91440" numCol="1" spcCol="1270" anchor="ctr" anchorCtr="0">
          <a:noAutofit/>
        </a:bodyPr>
        <a:lstStyle/>
        <a:p>
          <a:pPr marL="0" lvl="0" indent="0" algn="ctr" defTabSz="2133600">
            <a:lnSpc>
              <a:spcPct val="90000"/>
            </a:lnSpc>
            <a:spcBef>
              <a:spcPct val="0"/>
            </a:spcBef>
            <a:spcAft>
              <a:spcPct val="35000"/>
            </a:spcAft>
            <a:buNone/>
          </a:pPr>
          <a:r>
            <a:rPr lang="en-US" sz="4800" kern="1200" baseline="-25000" dirty="0"/>
            <a:t>±0.25 s</a:t>
          </a:r>
        </a:p>
      </dsp:txBody>
      <dsp:txXfrm>
        <a:off x="4493611" y="1921501"/>
        <a:ext cx="1487408" cy="1790299"/>
      </dsp:txXfrm>
    </dsp:sp>
    <dsp:sp modelId="{FB9C428B-3A43-463E-B91A-64774909072B}">
      <dsp:nvSpPr>
        <dsp:cNvPr id="0" name=""/>
        <dsp:cNvSpPr/>
      </dsp:nvSpPr>
      <dsp:spPr>
        <a:xfrm>
          <a:off x="4447336"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91440" rIns="121920" bIns="91440" numCol="1" spcCol="1270" anchor="ctr" anchorCtr="0">
          <a:noAutofit/>
        </a:bodyPr>
        <a:lstStyle/>
        <a:p>
          <a:pPr marL="0" lvl="0" indent="0" algn="ctr" defTabSz="2133600">
            <a:lnSpc>
              <a:spcPct val="90000"/>
            </a:lnSpc>
            <a:spcBef>
              <a:spcPct val="0"/>
            </a:spcBef>
            <a:spcAft>
              <a:spcPct val="35000"/>
            </a:spcAft>
            <a:buNone/>
          </a:pPr>
          <a:r>
            <a:rPr lang="en-US" sz="4800" kern="1200" baseline="-25000" dirty="0"/>
            <a:t>±0.02 s</a:t>
          </a:r>
          <a:endParaRPr lang="en-US" sz="4800" kern="1200" dirty="0"/>
        </a:p>
      </dsp:txBody>
      <dsp:txXfrm>
        <a:off x="4493611" y="4094019"/>
        <a:ext cx="1487408" cy="1790299"/>
      </dsp:txXfrm>
    </dsp:sp>
    <dsp:sp modelId="{2F7F4348-9660-489F-A64A-00FC59D9DECF}">
      <dsp:nvSpPr>
        <dsp:cNvPr id="0" name=""/>
        <dsp:cNvSpPr/>
      </dsp:nvSpPr>
      <dsp:spPr>
        <a:xfrm>
          <a:off x="6372910"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Outputs</a:t>
          </a:r>
        </a:p>
      </dsp:txBody>
      <dsp:txXfrm>
        <a:off x="6372910" y="0"/>
        <a:ext cx="1974947" cy="1873396"/>
      </dsp:txXfrm>
    </dsp:sp>
    <dsp:sp modelId="{173EB972-BC9A-4067-B532-D78AE2FFD317}">
      <dsp:nvSpPr>
        <dsp:cNvPr id="0" name=""/>
        <dsp:cNvSpPr/>
      </dsp:nvSpPr>
      <dsp:spPr>
        <a:xfrm>
          <a:off x="6570405"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8 Loads  (15 A Max)</a:t>
          </a:r>
        </a:p>
      </dsp:txBody>
      <dsp:txXfrm>
        <a:off x="6616680" y="1921501"/>
        <a:ext cx="1487408" cy="1790299"/>
      </dsp:txXfrm>
    </dsp:sp>
    <dsp:sp modelId="{D66E5E7D-FD97-4546-A1BF-41BAE8C32216}">
      <dsp:nvSpPr>
        <dsp:cNvPr id="0" name=""/>
        <dsp:cNvSpPr/>
      </dsp:nvSpPr>
      <dsp:spPr>
        <a:xfrm>
          <a:off x="6570405"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8 Loads  (10 A Max)</a:t>
          </a:r>
        </a:p>
      </dsp:txBody>
      <dsp:txXfrm>
        <a:off x="6616680" y="4094019"/>
        <a:ext cx="1487408" cy="1790299"/>
      </dsp:txXfrm>
    </dsp:sp>
    <dsp:sp modelId="{E53CFD60-D68A-407C-91DC-FB850440196D}">
      <dsp:nvSpPr>
        <dsp:cNvPr id="0" name=""/>
        <dsp:cNvSpPr/>
      </dsp:nvSpPr>
      <dsp:spPr>
        <a:xfrm>
          <a:off x="8495979"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Cost</a:t>
          </a:r>
        </a:p>
      </dsp:txBody>
      <dsp:txXfrm>
        <a:off x="8495979" y="0"/>
        <a:ext cx="1974947" cy="1873396"/>
      </dsp:txXfrm>
    </dsp:sp>
    <dsp:sp modelId="{396CB409-E9B0-479F-B9B2-3FEC6207912C}">
      <dsp:nvSpPr>
        <dsp:cNvPr id="0" name=""/>
        <dsp:cNvSpPr/>
      </dsp:nvSpPr>
      <dsp:spPr>
        <a:xfrm>
          <a:off x="8693474"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$50, including labor</a:t>
          </a:r>
        </a:p>
      </dsp:txBody>
      <dsp:txXfrm>
        <a:off x="8739749" y="1921501"/>
        <a:ext cx="1487408" cy="1790299"/>
      </dsp:txXfrm>
    </dsp:sp>
    <dsp:sp modelId="{AD12F023-2AB6-4599-83A3-FC0AED8A4055}">
      <dsp:nvSpPr>
        <dsp:cNvPr id="0" name=""/>
        <dsp:cNvSpPr/>
      </dsp:nvSpPr>
      <dsp:spPr>
        <a:xfrm>
          <a:off x="8693474"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$40, not including labor</a:t>
          </a:r>
        </a:p>
      </dsp:txBody>
      <dsp:txXfrm>
        <a:off x="8739749" y="4094019"/>
        <a:ext cx="1487408" cy="1790299"/>
      </dsp:txXfrm>
    </dsp:sp>
    <dsp:sp modelId="{E3252E6B-344B-4BB8-982F-9326DAD2240E}">
      <dsp:nvSpPr>
        <dsp:cNvPr id="0" name=""/>
        <dsp:cNvSpPr/>
      </dsp:nvSpPr>
      <dsp:spPr>
        <a:xfrm>
          <a:off x="10619048"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Lifetime</a:t>
          </a:r>
        </a:p>
      </dsp:txBody>
      <dsp:txXfrm>
        <a:off x="10619048" y="0"/>
        <a:ext cx="1974947" cy="1873396"/>
      </dsp:txXfrm>
    </dsp:sp>
    <dsp:sp modelId="{8632D944-0D71-40B9-8354-091DA21DAE3C}">
      <dsp:nvSpPr>
        <dsp:cNvPr id="0" name=""/>
        <dsp:cNvSpPr/>
      </dsp:nvSpPr>
      <dsp:spPr>
        <a:xfrm>
          <a:off x="10816543"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100,000 cycles minimum</a:t>
          </a:r>
        </a:p>
      </dsp:txBody>
      <dsp:txXfrm>
        <a:off x="10862818" y="1921501"/>
        <a:ext cx="1487408" cy="1790299"/>
      </dsp:txXfrm>
    </dsp:sp>
    <dsp:sp modelId="{31F7C85B-0379-4584-BD8B-A5548CB93E8C}">
      <dsp:nvSpPr>
        <dsp:cNvPr id="0" name=""/>
        <dsp:cNvSpPr/>
      </dsp:nvSpPr>
      <dsp:spPr>
        <a:xfrm>
          <a:off x="10816543"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1,000,000 cycles (predicted)</a:t>
          </a:r>
        </a:p>
      </dsp:txBody>
      <dsp:txXfrm>
        <a:off x="10862818" y="4094019"/>
        <a:ext cx="1487408" cy="1790299"/>
      </dsp:txXfrm>
    </dsp:sp>
    <dsp:sp modelId="{79162E69-A561-4136-A290-FB3728D01FCA}">
      <dsp:nvSpPr>
        <dsp:cNvPr id="0" name=""/>
        <dsp:cNvSpPr/>
      </dsp:nvSpPr>
      <dsp:spPr>
        <a:xfrm>
          <a:off x="12742117"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Size</a:t>
          </a:r>
        </a:p>
      </dsp:txBody>
      <dsp:txXfrm>
        <a:off x="12742117" y="0"/>
        <a:ext cx="1974947" cy="1873396"/>
      </dsp:txXfrm>
    </dsp:sp>
    <dsp:sp modelId="{D72D3881-7E8F-462C-ABC9-BC5FA5181B99}">
      <dsp:nvSpPr>
        <dsp:cNvPr id="0" name=""/>
        <dsp:cNvSpPr/>
      </dsp:nvSpPr>
      <dsp:spPr>
        <a:xfrm>
          <a:off x="12939611"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cs typeface="Arial Black"/>
            </a:rPr>
            <a:t>6.00” L x 2.88” W x 3.30” H</a:t>
          </a:r>
          <a:endParaRPr lang="en-US" sz="2300" kern="1200" dirty="0"/>
        </a:p>
      </dsp:txBody>
      <dsp:txXfrm>
        <a:off x="12985886" y="1921501"/>
        <a:ext cx="1487408" cy="1790299"/>
      </dsp:txXfrm>
    </dsp:sp>
    <dsp:sp modelId="{2F1DD70B-5ACC-493D-B9CF-80A87CD5296E}">
      <dsp:nvSpPr>
        <dsp:cNvPr id="0" name=""/>
        <dsp:cNvSpPr/>
      </dsp:nvSpPr>
      <dsp:spPr>
        <a:xfrm>
          <a:off x="12939611"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6.02” L x 2.82” W x 3.5</a:t>
          </a:r>
          <a:r>
            <a:rPr lang="en-US" sz="2300" kern="1200"/>
            <a:t>” H</a:t>
          </a:r>
          <a:endParaRPr lang="en-US" sz="2300" kern="1200" dirty="0"/>
        </a:p>
      </dsp:txBody>
      <dsp:txXfrm>
        <a:off x="12985886" y="4094019"/>
        <a:ext cx="1487408" cy="1790299"/>
      </dsp:txXfrm>
    </dsp:sp>
    <dsp:sp modelId="{76612CD3-58BD-4BBE-85B4-B2D4E8B88479}">
      <dsp:nvSpPr>
        <dsp:cNvPr id="0" name=""/>
        <dsp:cNvSpPr/>
      </dsp:nvSpPr>
      <dsp:spPr>
        <a:xfrm>
          <a:off x="14892914"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Power</a:t>
          </a:r>
        </a:p>
      </dsp:txBody>
      <dsp:txXfrm>
        <a:off x="14892914" y="0"/>
        <a:ext cx="1974947" cy="1873396"/>
      </dsp:txXfrm>
    </dsp:sp>
    <dsp:sp modelId="{1905EB14-5C3D-4B82-AE16-0C713D2A34E3}">
      <dsp:nvSpPr>
        <dsp:cNvPr id="0" name=""/>
        <dsp:cNvSpPr/>
      </dsp:nvSpPr>
      <dsp:spPr>
        <a:xfrm>
          <a:off x="15062680"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Const. 3 Watts</a:t>
          </a:r>
        </a:p>
      </dsp:txBody>
      <dsp:txXfrm>
        <a:off x="15108955" y="1921501"/>
        <a:ext cx="1487408" cy="1790299"/>
      </dsp:txXfrm>
    </dsp:sp>
    <dsp:sp modelId="{4FF6DD8C-FD8E-4751-BA15-F7787E69D223}">
      <dsp:nvSpPr>
        <dsp:cNvPr id="0" name=""/>
        <dsp:cNvSpPr/>
      </dsp:nvSpPr>
      <dsp:spPr>
        <a:xfrm>
          <a:off x="15062680"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Between 0.25 W and 0.5 W</a:t>
          </a:r>
        </a:p>
      </dsp:txBody>
      <dsp:txXfrm>
        <a:off x="15108955" y="4094019"/>
        <a:ext cx="1487408" cy="1790299"/>
      </dsp:txXfrm>
    </dsp:sp>
    <dsp:sp modelId="{45060912-76D6-4ED4-83B9-7F7B9F671A3B}">
      <dsp:nvSpPr>
        <dsp:cNvPr id="0" name=""/>
        <dsp:cNvSpPr/>
      </dsp:nvSpPr>
      <dsp:spPr>
        <a:xfrm>
          <a:off x="16988254" y="0"/>
          <a:ext cx="1974947" cy="62446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Ease </a:t>
          </a:r>
          <a:r>
            <a:rPr lang="en-US" sz="3600" kern="1200" dirty="0"/>
            <a:t>of Use</a:t>
          </a:r>
        </a:p>
      </dsp:txBody>
      <dsp:txXfrm>
        <a:off x="16988254" y="0"/>
        <a:ext cx="1974947" cy="1873396"/>
      </dsp:txXfrm>
    </dsp:sp>
    <dsp:sp modelId="{F710AFE1-7784-441D-83E7-DF6C9ED618C4}">
      <dsp:nvSpPr>
        <dsp:cNvPr id="0" name=""/>
        <dsp:cNvSpPr/>
      </dsp:nvSpPr>
      <dsp:spPr>
        <a:xfrm>
          <a:off x="17185749" y="1875226"/>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Requires special tool to reprogram</a:t>
          </a:r>
        </a:p>
      </dsp:txBody>
      <dsp:txXfrm>
        <a:off x="17232024" y="1921501"/>
        <a:ext cx="1487408" cy="1790299"/>
      </dsp:txXfrm>
    </dsp:sp>
    <dsp:sp modelId="{318C7631-1947-44FC-AF37-B5FE794C8AE0}">
      <dsp:nvSpPr>
        <dsp:cNvPr id="0" name=""/>
        <dsp:cNvSpPr/>
      </dsp:nvSpPr>
      <dsp:spPr>
        <a:xfrm>
          <a:off x="17185749" y="4047744"/>
          <a:ext cx="1579958" cy="1882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No tools required to reprogram</a:t>
          </a:r>
        </a:p>
      </dsp:txBody>
      <dsp:txXfrm>
        <a:off x="17232024" y="4094019"/>
        <a:ext cx="1487408" cy="1790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A4291-B61F-41E2-9D6F-975DD8A31283}">
      <dsp:nvSpPr>
        <dsp:cNvPr id="0" name=""/>
        <dsp:cNvSpPr/>
      </dsp:nvSpPr>
      <dsp:spPr>
        <a:xfrm>
          <a:off x="0" y="4054978"/>
          <a:ext cx="6999543"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18D7A-9E65-4312-AB99-172D91B1F70B}">
      <dsp:nvSpPr>
        <dsp:cNvPr id="0" name=""/>
        <dsp:cNvSpPr/>
      </dsp:nvSpPr>
      <dsp:spPr>
        <a:xfrm>
          <a:off x="0" y="3029238"/>
          <a:ext cx="6999543"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D7EB22-9C00-4134-AFB7-653AB98EA686}">
      <dsp:nvSpPr>
        <dsp:cNvPr id="0" name=""/>
        <dsp:cNvSpPr/>
      </dsp:nvSpPr>
      <dsp:spPr>
        <a:xfrm>
          <a:off x="0" y="2003498"/>
          <a:ext cx="6999543"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214F18-47CB-49B1-929C-426B3363ABC2}">
      <dsp:nvSpPr>
        <dsp:cNvPr id="0" name=""/>
        <dsp:cNvSpPr/>
      </dsp:nvSpPr>
      <dsp:spPr>
        <a:xfrm>
          <a:off x="0" y="977758"/>
          <a:ext cx="6999543" cy="0"/>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434136-CEFF-48C5-B928-7CAAD723ADFC}">
      <dsp:nvSpPr>
        <dsp:cNvPr id="0" name=""/>
        <dsp:cNvSpPr/>
      </dsp:nvSpPr>
      <dsp:spPr>
        <a:xfrm>
          <a:off x="1819881" y="862"/>
          <a:ext cx="5179661" cy="97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r>
            <a:rPr lang="en-US" sz="2900" kern="1200" dirty="0"/>
            <a:t>Timer is off – timing sequence position is saved.</a:t>
          </a:r>
        </a:p>
      </dsp:txBody>
      <dsp:txXfrm>
        <a:off x="1819881" y="862"/>
        <a:ext cx="5179661" cy="976895"/>
      </dsp:txXfrm>
    </dsp:sp>
    <dsp:sp modelId="{64C3A17B-FE7F-43A2-92A5-4A79466FC628}">
      <dsp:nvSpPr>
        <dsp:cNvPr id="0" name=""/>
        <dsp:cNvSpPr/>
      </dsp:nvSpPr>
      <dsp:spPr>
        <a:xfrm>
          <a:off x="0" y="862"/>
          <a:ext cx="1819881" cy="976895"/>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Idle Mode</a:t>
          </a:r>
        </a:p>
      </dsp:txBody>
      <dsp:txXfrm>
        <a:off x="47697" y="48559"/>
        <a:ext cx="1724487" cy="929198"/>
      </dsp:txXfrm>
    </dsp:sp>
    <dsp:sp modelId="{7EB46AA6-9542-4FB6-B4A6-86FAD132F1A2}">
      <dsp:nvSpPr>
        <dsp:cNvPr id="0" name=""/>
        <dsp:cNvSpPr/>
      </dsp:nvSpPr>
      <dsp:spPr>
        <a:xfrm>
          <a:off x="1819881" y="1026602"/>
          <a:ext cx="5179661" cy="97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r>
            <a:rPr lang="en-US" sz="2900" kern="1200" dirty="0"/>
            <a:t>Timer executes timing sequence, turning on/off devices</a:t>
          </a:r>
        </a:p>
      </dsp:txBody>
      <dsp:txXfrm>
        <a:off x="1819881" y="1026602"/>
        <a:ext cx="5179661" cy="976895"/>
      </dsp:txXfrm>
    </dsp:sp>
    <dsp:sp modelId="{3F221B8E-A44A-49A1-9A1B-C2D10BF38053}">
      <dsp:nvSpPr>
        <dsp:cNvPr id="0" name=""/>
        <dsp:cNvSpPr/>
      </dsp:nvSpPr>
      <dsp:spPr>
        <a:xfrm>
          <a:off x="0" y="1026602"/>
          <a:ext cx="1819881" cy="976895"/>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Run Mode</a:t>
          </a:r>
        </a:p>
      </dsp:txBody>
      <dsp:txXfrm>
        <a:off x="47697" y="1074299"/>
        <a:ext cx="1724487" cy="929198"/>
      </dsp:txXfrm>
    </dsp:sp>
    <dsp:sp modelId="{857D76DD-DC63-480B-8FEF-1F8A8031AE41}">
      <dsp:nvSpPr>
        <dsp:cNvPr id="0" name=""/>
        <dsp:cNvSpPr/>
      </dsp:nvSpPr>
      <dsp:spPr>
        <a:xfrm>
          <a:off x="1819881" y="2052342"/>
          <a:ext cx="5179661" cy="97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r>
            <a:rPr lang="en-US" sz="2900" kern="1200" dirty="0"/>
            <a:t>Timer prepares for next run, resetting saved position</a:t>
          </a:r>
        </a:p>
      </dsp:txBody>
      <dsp:txXfrm>
        <a:off x="1819881" y="2052342"/>
        <a:ext cx="5179661" cy="976895"/>
      </dsp:txXfrm>
    </dsp:sp>
    <dsp:sp modelId="{CE25AD7E-9629-48D8-A343-985B0B354B10}">
      <dsp:nvSpPr>
        <dsp:cNvPr id="0" name=""/>
        <dsp:cNvSpPr/>
      </dsp:nvSpPr>
      <dsp:spPr>
        <a:xfrm>
          <a:off x="0" y="2052342"/>
          <a:ext cx="1819881" cy="976895"/>
        </a:xfrm>
        <a:prstGeom prst="round2SameRect">
          <a:avLst>
            <a:gd name="adj1" fmla="val 16670"/>
            <a:gd name="adj2" fmla="val 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Reset Mode</a:t>
          </a:r>
        </a:p>
      </dsp:txBody>
      <dsp:txXfrm>
        <a:off x="47697" y="2100039"/>
        <a:ext cx="1724487" cy="929198"/>
      </dsp:txXfrm>
    </dsp:sp>
    <dsp:sp modelId="{6BBA8812-DFBD-46D7-AA50-79B4EA1BBD2E}">
      <dsp:nvSpPr>
        <dsp:cNvPr id="0" name=""/>
        <dsp:cNvSpPr/>
      </dsp:nvSpPr>
      <dsp:spPr>
        <a:xfrm>
          <a:off x="1819881" y="3078082"/>
          <a:ext cx="5179661" cy="976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45" tIns="55245" rIns="55245" bIns="55245" numCol="1" spcCol="1270" anchor="b" anchorCtr="0">
          <a:noAutofit/>
        </a:bodyPr>
        <a:lstStyle/>
        <a:p>
          <a:pPr marL="0" lvl="0" indent="0" algn="l" defTabSz="1289050">
            <a:lnSpc>
              <a:spcPct val="90000"/>
            </a:lnSpc>
            <a:spcBef>
              <a:spcPct val="0"/>
            </a:spcBef>
            <a:spcAft>
              <a:spcPct val="35000"/>
            </a:spcAft>
            <a:buNone/>
          </a:pPr>
          <a:r>
            <a:rPr lang="en-US" sz="2900" kern="1200" dirty="0"/>
            <a:t>Timer allows changes to timing sequence, does not run</a:t>
          </a:r>
        </a:p>
      </dsp:txBody>
      <dsp:txXfrm>
        <a:off x="1819881" y="3078082"/>
        <a:ext cx="5179661" cy="976895"/>
      </dsp:txXfrm>
    </dsp:sp>
    <dsp:sp modelId="{73A7E99B-0D17-4F78-B360-82035FA57053}">
      <dsp:nvSpPr>
        <dsp:cNvPr id="0" name=""/>
        <dsp:cNvSpPr/>
      </dsp:nvSpPr>
      <dsp:spPr>
        <a:xfrm>
          <a:off x="0" y="3078082"/>
          <a:ext cx="1819881" cy="976895"/>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marL="0" lvl="0" indent="0" algn="ctr" defTabSz="1289050">
            <a:lnSpc>
              <a:spcPct val="90000"/>
            </a:lnSpc>
            <a:spcBef>
              <a:spcPct val="0"/>
            </a:spcBef>
            <a:spcAft>
              <a:spcPct val="35000"/>
            </a:spcAft>
            <a:buNone/>
          </a:pPr>
          <a:r>
            <a:rPr lang="en-US" sz="2900" kern="1200" dirty="0"/>
            <a:t>Program Mode</a:t>
          </a:r>
        </a:p>
      </dsp:txBody>
      <dsp:txXfrm>
        <a:off x="47697" y="3125779"/>
        <a:ext cx="1724487" cy="92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71346-03E7-624E-9B55-80CAF68AF7D1}">
      <dsp:nvSpPr>
        <dsp:cNvPr id="0" name=""/>
        <dsp:cNvSpPr/>
      </dsp:nvSpPr>
      <dsp:spPr>
        <a:xfrm rot="5400000">
          <a:off x="5490155" y="-2249952"/>
          <a:ext cx="849922" cy="5567168"/>
        </a:xfrm>
        <a:prstGeom prst="round2SameRect">
          <a:avLst/>
        </a:prstGeom>
        <a:solidFill>
          <a:schemeClr val="accent2">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Controls on/off timing of relays, and allows for reprogramming of timing sequence.</a:t>
          </a:r>
        </a:p>
      </dsp:txBody>
      <dsp:txXfrm rot="-5400000">
        <a:off x="3131532" y="150161"/>
        <a:ext cx="5525678" cy="766942"/>
      </dsp:txXfrm>
    </dsp:sp>
    <dsp:sp modelId="{09FC7197-BE9F-EF42-A048-C3CCB400EC60}">
      <dsp:nvSpPr>
        <dsp:cNvPr id="0" name=""/>
        <dsp:cNvSpPr/>
      </dsp:nvSpPr>
      <dsp:spPr>
        <a:xfrm>
          <a:off x="0" y="2429"/>
          <a:ext cx="3131532" cy="1062403"/>
        </a:xfrm>
        <a:prstGeom prst="round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Microcontroller</a:t>
          </a:r>
        </a:p>
      </dsp:txBody>
      <dsp:txXfrm>
        <a:off x="51862" y="54291"/>
        <a:ext cx="3027808" cy="958679"/>
      </dsp:txXfrm>
    </dsp:sp>
    <dsp:sp modelId="{DF49CE27-6E47-C945-B436-B43720DB2FF2}">
      <dsp:nvSpPr>
        <dsp:cNvPr id="0" name=""/>
        <dsp:cNvSpPr/>
      </dsp:nvSpPr>
      <dsp:spPr>
        <a:xfrm rot="5400000">
          <a:off x="5490155" y="-1134428"/>
          <a:ext cx="849922" cy="5567168"/>
        </a:xfrm>
        <a:prstGeom prst="round2SameRect">
          <a:avLst/>
        </a:prstGeom>
        <a:solidFill>
          <a:schemeClr val="accent4">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Controls flow of power to connected AC devices (e.g. pumps, motors, heating elements).</a:t>
          </a:r>
        </a:p>
      </dsp:txBody>
      <dsp:txXfrm rot="-5400000">
        <a:off x="3131532" y="1265685"/>
        <a:ext cx="5525678" cy="766942"/>
      </dsp:txXfrm>
    </dsp:sp>
    <dsp:sp modelId="{26AFF28D-2A61-DF4E-919E-D7EF66C33B5D}">
      <dsp:nvSpPr>
        <dsp:cNvPr id="0" name=""/>
        <dsp:cNvSpPr/>
      </dsp:nvSpPr>
      <dsp:spPr>
        <a:xfrm>
          <a:off x="0" y="1117953"/>
          <a:ext cx="3131532" cy="1062403"/>
        </a:xfrm>
        <a:prstGeom prst="round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Relay</a:t>
          </a:r>
        </a:p>
      </dsp:txBody>
      <dsp:txXfrm>
        <a:off x="51862" y="1169815"/>
        <a:ext cx="3027808" cy="958679"/>
      </dsp:txXfrm>
    </dsp:sp>
    <dsp:sp modelId="{52504033-63CB-3148-B3E6-459AACE496F2}">
      <dsp:nvSpPr>
        <dsp:cNvPr id="0" name=""/>
        <dsp:cNvSpPr/>
      </dsp:nvSpPr>
      <dsp:spPr>
        <a:xfrm rot="5400000">
          <a:off x="5490155" y="-18905"/>
          <a:ext cx="849922" cy="556716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Converts mains voltage (120 – 240 VAC) to logic voltages (5 VDC, 3.3 VDC) to power device.</a:t>
          </a:r>
        </a:p>
      </dsp:txBody>
      <dsp:txXfrm rot="-5400000">
        <a:off x="3131532" y="2381208"/>
        <a:ext cx="5525678" cy="766942"/>
      </dsp:txXfrm>
    </dsp:sp>
    <dsp:sp modelId="{3027D607-3C13-4F43-8135-10134240FA91}">
      <dsp:nvSpPr>
        <dsp:cNvPr id="0" name=""/>
        <dsp:cNvSpPr/>
      </dsp:nvSpPr>
      <dsp:spPr>
        <a:xfrm>
          <a:off x="0" y="2233477"/>
          <a:ext cx="3131532" cy="1062403"/>
        </a:xfrm>
        <a:prstGeom prst="roundRect">
          <a:avLst/>
        </a:prstGeom>
        <a:solidFill>
          <a:schemeClr val="tx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Power Supply</a:t>
          </a:r>
        </a:p>
      </dsp:txBody>
      <dsp:txXfrm>
        <a:off x="51862" y="2285339"/>
        <a:ext cx="3027808" cy="958679"/>
      </dsp:txXfrm>
    </dsp:sp>
    <dsp:sp modelId="{6F2192FF-EFBE-804F-A5F7-0BFD0BBEE391}">
      <dsp:nvSpPr>
        <dsp:cNvPr id="0" name=""/>
        <dsp:cNvSpPr/>
      </dsp:nvSpPr>
      <dsp:spPr>
        <a:xfrm rot="5400000">
          <a:off x="5490155" y="1096618"/>
          <a:ext cx="849922" cy="5567168"/>
        </a:xfrm>
        <a:prstGeom prst="round2SameRect">
          <a:avLst/>
        </a:prstGeom>
        <a:solidFill>
          <a:schemeClr val="bg2">
            <a:lumMod val="9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Serves to mount the device, as well as protect the device from short circuits.</a:t>
          </a:r>
        </a:p>
      </dsp:txBody>
      <dsp:txXfrm rot="-5400000">
        <a:off x="3131532" y="3496731"/>
        <a:ext cx="5525678" cy="766942"/>
      </dsp:txXfrm>
    </dsp:sp>
    <dsp:sp modelId="{0E350B84-0AAC-8A4A-A8C5-CB888AA30726}">
      <dsp:nvSpPr>
        <dsp:cNvPr id="0" name=""/>
        <dsp:cNvSpPr/>
      </dsp:nvSpPr>
      <dsp:spPr>
        <a:xfrm>
          <a:off x="0" y="3349000"/>
          <a:ext cx="3131532" cy="1062403"/>
        </a:xfrm>
        <a:prstGeom prst="roundRect">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Enclosure</a:t>
          </a:r>
        </a:p>
      </dsp:txBody>
      <dsp:txXfrm>
        <a:off x="51862" y="3400862"/>
        <a:ext cx="3027808" cy="958679"/>
      </dsp:txXfrm>
    </dsp:sp>
    <dsp:sp modelId="{F9E1AF1E-C9CA-5E45-9F10-B96F247A50C2}">
      <dsp:nvSpPr>
        <dsp:cNvPr id="0" name=""/>
        <dsp:cNvSpPr/>
      </dsp:nvSpPr>
      <dsp:spPr>
        <a:xfrm rot="5400000">
          <a:off x="5490155" y="2212142"/>
          <a:ext cx="849922" cy="5567168"/>
        </a:xfrm>
        <a:prstGeom prst="round2SameRect">
          <a:avLst/>
        </a:prstGeom>
        <a:solidFill>
          <a:schemeClr val="accent6">
            <a:lumMod val="40000"/>
            <a:lumOff val="6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Allows the end user to quickly change the device timing sequence in the field.</a:t>
          </a:r>
        </a:p>
      </dsp:txBody>
      <dsp:txXfrm rot="-5400000">
        <a:off x="3131532" y="4612255"/>
        <a:ext cx="5525678" cy="766942"/>
      </dsp:txXfrm>
    </dsp:sp>
    <dsp:sp modelId="{14F78F64-470B-5643-B2D8-98497B820A79}">
      <dsp:nvSpPr>
        <dsp:cNvPr id="0" name=""/>
        <dsp:cNvSpPr/>
      </dsp:nvSpPr>
      <dsp:spPr>
        <a:xfrm>
          <a:off x="0" y="4464524"/>
          <a:ext cx="3131532" cy="1062403"/>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User Interface</a:t>
          </a:r>
        </a:p>
      </dsp:txBody>
      <dsp:txXfrm>
        <a:off x="51862" y="4516386"/>
        <a:ext cx="3027808" cy="95867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6CEF99-F860-4F54-9DB5-03E09E1DB3B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130674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CEF99-F860-4F54-9DB5-03E09E1DB3B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171449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CEF99-F860-4F54-9DB5-03E09E1DB3B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167367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CEF99-F860-4F54-9DB5-03E09E1DB3B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3373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6CEF99-F860-4F54-9DB5-03E09E1DB3B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28036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CEF99-F860-4F54-9DB5-03E09E1DB3B0}"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275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6CEF99-F860-4F54-9DB5-03E09E1DB3B0}"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5467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6CEF99-F860-4F54-9DB5-03E09E1DB3B0}"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55378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CEF99-F860-4F54-9DB5-03E09E1DB3B0}"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383782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0F6CEF99-F860-4F54-9DB5-03E09E1DB3B0}"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70176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0F6CEF99-F860-4F54-9DB5-03E09E1DB3B0}"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BDB6D-7D41-4AAF-9B08-9ABAB2115589}" type="slidenum">
              <a:rPr lang="en-US" smtClean="0"/>
              <a:t>‹#›</a:t>
            </a:fld>
            <a:endParaRPr lang="en-US"/>
          </a:p>
        </p:txBody>
      </p:sp>
    </p:spTree>
    <p:extLst>
      <p:ext uri="{BB962C8B-B14F-4D97-AF65-F5344CB8AC3E}">
        <p14:creationId xmlns:p14="http://schemas.microsoft.com/office/powerpoint/2010/main" val="420571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0F6CEF99-F860-4F54-9DB5-03E09E1DB3B0}" type="datetimeFigureOut">
              <a:rPr lang="en-US" smtClean="0"/>
              <a:t>4/19/2017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633BDB6D-7D41-4AAF-9B08-9ABAB2115589}" type="slidenum">
              <a:rPr lang="en-US" smtClean="0"/>
              <a:t>‹#›</a:t>
            </a:fld>
            <a:endParaRPr lang="en-US"/>
          </a:p>
        </p:txBody>
      </p:sp>
    </p:spTree>
    <p:extLst>
      <p:ext uri="{BB962C8B-B14F-4D97-AF65-F5344CB8AC3E}">
        <p14:creationId xmlns:p14="http://schemas.microsoft.com/office/powerpoint/2010/main" val="21676576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QuickStyle" Target="../diagrams/quickStyle3.xml"/><Relationship Id="rId3" Type="http://schemas.openxmlformats.org/officeDocument/2006/relationships/image" Target="../media/image2.jpeg"/><Relationship Id="rId21" Type="http://schemas.openxmlformats.org/officeDocument/2006/relationships/image" Target="../media/image5.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Layout" Target="../diagrams/layout3.xml"/><Relationship Id="rId2" Type="http://schemas.openxmlformats.org/officeDocument/2006/relationships/image" Target="../media/image1.png"/><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image" Target="../media/image8.jpeg"/><Relationship Id="rId5" Type="http://schemas.openxmlformats.org/officeDocument/2006/relationships/diagramData" Target="../diagrams/data1.xml"/><Relationship Id="rId15" Type="http://schemas.openxmlformats.org/officeDocument/2006/relationships/image" Target="../media/image4.png"/><Relationship Id="rId23" Type="http://schemas.openxmlformats.org/officeDocument/2006/relationships/image" Target="../media/image7.png"/><Relationship Id="rId10" Type="http://schemas.openxmlformats.org/officeDocument/2006/relationships/diagramData" Target="../diagrams/data2.xml"/><Relationship Id="rId19" Type="http://schemas.openxmlformats.org/officeDocument/2006/relationships/diagramColors" Target="../diagrams/colors3.xml"/><Relationship Id="rId4" Type="http://schemas.openxmlformats.org/officeDocument/2006/relationships/image" Target="../media/image3.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42163"/>
            <a:ext cx="34310080" cy="3686765"/>
            <a:chOff x="0" y="-42163"/>
            <a:chExt cx="34310080" cy="3686765"/>
          </a:xfrm>
        </p:grpSpPr>
        <p:sp>
          <p:nvSpPr>
            <p:cNvPr id="4" name="Rectangle 3"/>
            <p:cNvSpPr/>
            <p:nvPr/>
          </p:nvSpPr>
          <p:spPr>
            <a:xfrm>
              <a:off x="0" y="-26013"/>
              <a:ext cx="32918400" cy="3670615"/>
            </a:xfrm>
            <a:prstGeom prst="rect">
              <a:avLst/>
            </a:prstGeom>
            <a:solidFill>
              <a:schemeClr val="accent5">
                <a:lumMod val="50000"/>
              </a:schemeClr>
            </a:solidFill>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3600" dirty="0">
                <a:cs typeface="Arial Black"/>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643" y="722111"/>
              <a:ext cx="7772400" cy="2402042"/>
            </a:xfrm>
            <a:prstGeom prst="rect">
              <a:avLst/>
            </a:prstGeom>
          </p:spPr>
        </p:pic>
        <p:sp>
          <p:nvSpPr>
            <p:cNvPr id="8" name="TextBox 7"/>
            <p:cNvSpPr txBox="1"/>
            <p:nvPr/>
          </p:nvSpPr>
          <p:spPr>
            <a:xfrm>
              <a:off x="9601200" y="-42163"/>
              <a:ext cx="15567891" cy="2659639"/>
            </a:xfrm>
            <a:prstGeom prst="rect">
              <a:avLst/>
            </a:prstGeom>
            <a:noFill/>
          </p:spPr>
          <p:txBody>
            <a:bodyPr wrap="square" rtlCol="0">
              <a:spAutoFit/>
            </a:bodyPr>
            <a:lstStyle/>
            <a:p>
              <a:pPr algn="ctr"/>
              <a:r>
                <a:rPr lang="en-US" sz="11500" b="1" dirty="0">
                  <a:solidFill>
                    <a:schemeClr val="bg1"/>
                  </a:solidFill>
                </a:rPr>
                <a:t>Solid-State Timing Device</a:t>
              </a:r>
            </a:p>
            <a:p>
              <a:endParaRPr lang="en-US" sz="5183" dirty="0"/>
            </a:p>
          </p:txBody>
        </p:sp>
        <p:sp>
          <p:nvSpPr>
            <p:cNvPr id="9" name="TextBox 8"/>
            <p:cNvSpPr txBox="1"/>
            <p:nvPr/>
          </p:nvSpPr>
          <p:spPr>
            <a:xfrm>
              <a:off x="9677074" y="1501429"/>
              <a:ext cx="24633006" cy="2123658"/>
            </a:xfrm>
            <a:prstGeom prst="rect">
              <a:avLst/>
            </a:prstGeom>
            <a:noFill/>
          </p:spPr>
          <p:txBody>
            <a:bodyPr wrap="square" rtlCol="0">
              <a:spAutoFit/>
            </a:bodyPr>
            <a:lstStyle/>
            <a:p>
              <a:r>
                <a:rPr lang="en-US" sz="4400" b="1" dirty="0">
                  <a:solidFill>
                    <a:schemeClr val="bg1"/>
                  </a:solidFill>
                </a:rPr>
                <a:t>ECE Team 1721: </a:t>
              </a:r>
              <a:r>
                <a:rPr lang="en-US" sz="4400" dirty="0" err="1">
                  <a:solidFill>
                    <a:schemeClr val="bg1"/>
                  </a:solidFill>
                </a:rPr>
                <a:t>Jaileen</a:t>
              </a:r>
              <a:r>
                <a:rPr lang="en-US" sz="4400" dirty="0">
                  <a:solidFill>
                    <a:schemeClr val="bg1"/>
                  </a:solidFill>
                </a:rPr>
                <a:t> </a:t>
              </a:r>
              <a:r>
                <a:rPr lang="en-US" sz="4400" dirty="0" err="1">
                  <a:solidFill>
                    <a:schemeClr val="bg1"/>
                  </a:solidFill>
                </a:rPr>
                <a:t>Algarin</a:t>
              </a:r>
              <a:r>
                <a:rPr lang="en-US" sz="4400" dirty="0">
                  <a:solidFill>
                    <a:schemeClr val="bg1"/>
                  </a:solidFill>
                </a:rPr>
                <a:t>, Robert Endrizzi, Nicole Hershman, Patrick Meres, Dr. Rajeev Bansal </a:t>
              </a:r>
            </a:p>
            <a:p>
              <a:r>
                <a:rPr lang="en-US" sz="4400" b="1" dirty="0">
                  <a:solidFill>
                    <a:schemeClr val="bg1"/>
                  </a:solidFill>
                </a:rPr>
                <a:t>ME Team 9:	</a:t>
              </a:r>
              <a:r>
                <a:rPr lang="en-US" sz="4400" dirty="0">
                  <a:solidFill>
                    <a:schemeClr val="bg1"/>
                  </a:solidFill>
                </a:rPr>
                <a:t> Patrick Dunham, Joshua Reinert, Dr. Thanh Nguyen</a:t>
              </a:r>
            </a:p>
            <a:p>
              <a:r>
                <a:rPr lang="en-US" sz="4400" b="1" dirty="0">
                  <a:solidFill>
                    <a:schemeClr val="bg1"/>
                  </a:solidFill>
                </a:rPr>
                <a:t>Sponsor: </a:t>
              </a:r>
              <a:r>
                <a:rPr lang="en-US" sz="4400" dirty="0">
                  <a:solidFill>
                    <a:schemeClr val="bg1"/>
                  </a:solidFill>
                </a:rPr>
                <a:t>Andrew Smith</a:t>
              </a:r>
              <a:endParaRPr lang="en-US" sz="4400" dirty="0"/>
            </a:p>
          </p:txBody>
        </p:sp>
      </p:grpSp>
      <p:grpSp>
        <p:nvGrpSpPr>
          <p:cNvPr id="2" name="Group 1"/>
          <p:cNvGrpSpPr/>
          <p:nvPr/>
        </p:nvGrpSpPr>
        <p:grpSpPr>
          <a:xfrm>
            <a:off x="418634" y="4030829"/>
            <a:ext cx="12392046" cy="6580288"/>
            <a:chOff x="418634" y="4030829"/>
            <a:chExt cx="12392046" cy="6580288"/>
          </a:xfrm>
        </p:grpSpPr>
        <p:sp>
          <p:nvSpPr>
            <p:cNvPr id="25" name="TextBox 24"/>
            <p:cNvSpPr txBox="1"/>
            <p:nvPr/>
          </p:nvSpPr>
          <p:spPr>
            <a:xfrm>
              <a:off x="470499" y="4030829"/>
              <a:ext cx="12340181" cy="830997"/>
            </a:xfrm>
            <a:prstGeom prst="rect">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800" dirty="0">
                  <a:latin typeface="Arial Black"/>
                  <a:cs typeface="Arial Black"/>
                </a:rPr>
                <a:t>Objective</a:t>
              </a:r>
              <a:endParaRPr lang="en-US" sz="5183" dirty="0">
                <a:latin typeface="Arial Black"/>
                <a:cs typeface="Arial Black"/>
              </a:endParaRPr>
            </a:p>
          </p:txBody>
        </p:sp>
        <p:sp>
          <p:nvSpPr>
            <p:cNvPr id="41" name="TextBox 40"/>
            <p:cNvSpPr txBox="1"/>
            <p:nvPr/>
          </p:nvSpPr>
          <p:spPr>
            <a:xfrm>
              <a:off x="418634" y="5155600"/>
              <a:ext cx="12392046" cy="2062103"/>
            </a:xfrm>
            <a:prstGeom prst="rect">
              <a:avLst/>
            </a:prstGeom>
            <a:noFill/>
          </p:spPr>
          <p:txBody>
            <a:bodyPr wrap="square" rtlCol="0">
              <a:spAutoFit/>
            </a:bodyPr>
            <a:lstStyle/>
            <a:p>
              <a:r>
                <a:rPr lang="en-US" sz="3200" dirty="0">
                  <a:cs typeface="Arial Black"/>
                </a:rPr>
                <a:t>The goal of the design project was to design a solid-state version of a standard electromechanical cycle timer. The new design was required to match the physical footprint of the old device, and meet or exceed all operation parameters of the old device.</a:t>
              </a:r>
            </a:p>
          </p:txBody>
        </p:sp>
        <p:grpSp>
          <p:nvGrpSpPr>
            <p:cNvPr id="60" name="Group 59"/>
            <p:cNvGrpSpPr/>
            <p:nvPr/>
          </p:nvGrpSpPr>
          <p:grpSpPr>
            <a:xfrm>
              <a:off x="727643" y="7034998"/>
              <a:ext cx="11758300" cy="3576119"/>
              <a:chOff x="419061" y="7546907"/>
              <a:chExt cx="11758300" cy="3576119"/>
            </a:xfrm>
          </p:grpSpPr>
          <p:grpSp>
            <p:nvGrpSpPr>
              <p:cNvPr id="46" name="Group 45"/>
              <p:cNvGrpSpPr/>
              <p:nvPr/>
            </p:nvGrpSpPr>
            <p:grpSpPr>
              <a:xfrm>
                <a:off x="6907418" y="7546907"/>
                <a:ext cx="5269943" cy="3573076"/>
                <a:chOff x="6907418" y="7546907"/>
                <a:chExt cx="5269943" cy="3573076"/>
              </a:xfrm>
            </p:grpSpPr>
            <p:sp>
              <p:nvSpPr>
                <p:cNvPr id="39" name="TextBox 38"/>
                <p:cNvSpPr txBox="1"/>
                <p:nvPr/>
              </p:nvSpPr>
              <p:spPr>
                <a:xfrm>
                  <a:off x="6907418" y="10751034"/>
                  <a:ext cx="5269943" cy="368949"/>
                </a:xfrm>
                <a:prstGeom prst="rect">
                  <a:avLst/>
                </a:prstGeom>
                <a:noFill/>
              </p:spPr>
              <p:txBody>
                <a:bodyPr wrap="square" rtlCol="0">
                  <a:spAutoFit/>
                </a:bodyPr>
                <a:lstStyle/>
                <a:p>
                  <a:pPr algn="ctr"/>
                  <a:r>
                    <a:rPr lang="en-US" i="1" dirty="0"/>
                    <a:t>Figure 2: Redesigned Solid-State Cycle Timer</a:t>
                  </a:r>
                </a:p>
              </p:txBody>
            </p:sp>
            <p:pic>
              <p:nvPicPr>
                <p:cNvPr id="45" name="Picture 44"/>
                <p:cNvPicPr>
                  <a:picLocks noChangeAspect="1"/>
                </p:cNvPicPr>
                <p:nvPr/>
              </p:nvPicPr>
              <p:blipFill rotWithShape="1">
                <a:blip r:embed="rId3" cstate="print">
                  <a:extLst>
                    <a:ext uri="{28A0092B-C50C-407E-A947-70E740481C1C}">
                      <a14:useLocalDpi xmlns:a14="http://schemas.microsoft.com/office/drawing/2010/main" val="0"/>
                    </a:ext>
                  </a:extLst>
                </a:blip>
                <a:srcRect l="21093" t="7822" r="17016" b="3623"/>
                <a:stretch/>
              </p:blipFill>
              <p:spPr>
                <a:xfrm>
                  <a:off x="7682246" y="7546907"/>
                  <a:ext cx="3720289" cy="2994199"/>
                </a:xfrm>
                <a:prstGeom prst="rect">
                  <a:avLst/>
                </a:prstGeom>
              </p:spPr>
            </p:pic>
          </p:grpSp>
          <p:grpSp>
            <p:nvGrpSpPr>
              <p:cNvPr id="58" name="Group 57"/>
              <p:cNvGrpSpPr/>
              <p:nvPr/>
            </p:nvGrpSpPr>
            <p:grpSpPr>
              <a:xfrm>
                <a:off x="419061" y="7825298"/>
                <a:ext cx="5657228" cy="3297728"/>
                <a:chOff x="419061" y="7825298"/>
                <a:chExt cx="5657228" cy="3297728"/>
              </a:xfrm>
            </p:grpSpPr>
            <p:pic>
              <p:nvPicPr>
                <p:cNvPr id="36" name="Shape 74"/>
                <p:cNvPicPr preferRelativeResize="0">
                  <a:picLocks noChangeAspect="1"/>
                </p:cNvPicPr>
                <p:nvPr/>
              </p:nvPicPr>
              <p:blipFill rotWithShape="1">
                <a:blip r:embed="rId4">
                  <a:alphaModFix/>
                </a:blip>
                <a:srcRect t="6690"/>
                <a:stretch/>
              </p:blipFill>
              <p:spPr>
                <a:xfrm>
                  <a:off x="419061" y="7825298"/>
                  <a:ext cx="5657228" cy="2571497"/>
                </a:xfrm>
                <a:prstGeom prst="rect">
                  <a:avLst/>
                </a:prstGeom>
                <a:noFill/>
                <a:ln>
                  <a:noFill/>
                </a:ln>
              </p:spPr>
            </p:pic>
            <p:sp>
              <p:nvSpPr>
                <p:cNvPr id="69" name="TextBox 68"/>
                <p:cNvSpPr txBox="1"/>
                <p:nvPr/>
              </p:nvSpPr>
              <p:spPr>
                <a:xfrm>
                  <a:off x="806346" y="10754077"/>
                  <a:ext cx="5269943" cy="368949"/>
                </a:xfrm>
                <a:prstGeom prst="rect">
                  <a:avLst/>
                </a:prstGeom>
                <a:noFill/>
              </p:spPr>
              <p:txBody>
                <a:bodyPr wrap="square" rtlCol="0">
                  <a:spAutoFit/>
                </a:bodyPr>
                <a:lstStyle/>
                <a:p>
                  <a:pPr algn="ctr"/>
                  <a:r>
                    <a:rPr lang="en-US" i="1" dirty="0"/>
                    <a:t>Figure 1: Original C10B 8-Cam Cycle Timer</a:t>
                  </a:r>
                </a:p>
              </p:txBody>
            </p:sp>
          </p:grpSp>
        </p:grpSp>
      </p:grpSp>
      <p:grpSp>
        <p:nvGrpSpPr>
          <p:cNvPr id="73" name="Group 72"/>
          <p:cNvGrpSpPr/>
          <p:nvPr/>
        </p:nvGrpSpPr>
        <p:grpSpPr>
          <a:xfrm>
            <a:off x="13321294" y="12055701"/>
            <a:ext cx="18973548" cy="8301716"/>
            <a:chOff x="13314655" y="11140461"/>
            <a:chExt cx="18973548" cy="7474121"/>
          </a:xfrm>
        </p:grpSpPr>
        <p:grpSp>
          <p:nvGrpSpPr>
            <p:cNvPr id="72" name="Group 71"/>
            <p:cNvGrpSpPr/>
            <p:nvPr/>
          </p:nvGrpSpPr>
          <p:grpSpPr>
            <a:xfrm>
              <a:off x="13314655" y="11140461"/>
              <a:ext cx="18973548" cy="6852158"/>
              <a:chOff x="13314655" y="11140461"/>
              <a:chExt cx="18973548" cy="6852158"/>
            </a:xfrm>
          </p:grpSpPr>
          <p:sp>
            <p:nvSpPr>
              <p:cNvPr id="54" name="TextBox 53"/>
              <p:cNvSpPr txBox="1"/>
              <p:nvPr/>
            </p:nvSpPr>
            <p:spPr>
              <a:xfrm>
                <a:off x="13314655" y="11140461"/>
                <a:ext cx="18973548" cy="748155"/>
              </a:xfrm>
              <a:prstGeom prst="rect">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800" dirty="0">
                    <a:latin typeface="Arial Black"/>
                    <a:cs typeface="Arial Black"/>
                  </a:rPr>
                  <a:t>Specification Comparison</a:t>
                </a:r>
              </a:p>
            </p:txBody>
          </p:sp>
          <p:graphicFrame>
            <p:nvGraphicFramePr>
              <p:cNvPr id="68" name="Diagram 67"/>
              <p:cNvGraphicFramePr/>
              <p:nvPr>
                <p:extLst>
                  <p:ext uri="{D42A27DB-BD31-4B8C-83A1-F6EECF244321}">
                    <p14:modId xmlns:p14="http://schemas.microsoft.com/office/powerpoint/2010/main" val="2924999904"/>
                  </p:ext>
                </p:extLst>
              </p:nvPr>
            </p:nvGraphicFramePr>
            <p:xfrm>
              <a:off x="13321294" y="12370490"/>
              <a:ext cx="18966907" cy="56221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sp>
          <p:nvSpPr>
            <p:cNvPr id="76" name="TextBox 75"/>
            <p:cNvSpPr txBox="1"/>
            <p:nvPr/>
          </p:nvSpPr>
          <p:spPr>
            <a:xfrm>
              <a:off x="13327935" y="18245250"/>
              <a:ext cx="18960266" cy="369332"/>
            </a:xfrm>
            <a:prstGeom prst="rect">
              <a:avLst/>
            </a:prstGeom>
            <a:noFill/>
          </p:spPr>
          <p:txBody>
            <a:bodyPr wrap="square" rtlCol="0">
              <a:spAutoFit/>
            </a:bodyPr>
            <a:lstStyle/>
            <a:p>
              <a:pPr algn="ctr"/>
              <a:r>
                <a:rPr lang="en-US" i="1" dirty="0"/>
                <a:t>Figure 7: Cycle Timer Feature Comparison</a:t>
              </a:r>
            </a:p>
          </p:txBody>
        </p:sp>
      </p:grpSp>
      <p:grpSp>
        <p:nvGrpSpPr>
          <p:cNvPr id="86" name="Group 85"/>
          <p:cNvGrpSpPr/>
          <p:nvPr/>
        </p:nvGrpSpPr>
        <p:grpSpPr>
          <a:xfrm>
            <a:off x="470497" y="10811433"/>
            <a:ext cx="12340182" cy="5483800"/>
            <a:chOff x="470497" y="10811433"/>
            <a:chExt cx="12340182" cy="5483800"/>
          </a:xfrm>
        </p:grpSpPr>
        <p:sp>
          <p:nvSpPr>
            <p:cNvPr id="70" name="TextBox 69"/>
            <p:cNvSpPr txBox="1"/>
            <p:nvPr/>
          </p:nvSpPr>
          <p:spPr>
            <a:xfrm>
              <a:off x="470498" y="10811433"/>
              <a:ext cx="12340181" cy="830997"/>
            </a:xfrm>
            <a:prstGeom prst="rect">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800" dirty="0">
                  <a:latin typeface="Arial Black"/>
                  <a:cs typeface="Arial Black"/>
                </a:rPr>
                <a:t>Solid-State Timer Operation</a:t>
              </a:r>
            </a:p>
          </p:txBody>
        </p:sp>
        <p:sp>
          <p:nvSpPr>
            <p:cNvPr id="80" name="TextBox 79"/>
            <p:cNvSpPr txBox="1"/>
            <p:nvPr/>
          </p:nvSpPr>
          <p:spPr>
            <a:xfrm>
              <a:off x="4005616" y="15926284"/>
              <a:ext cx="5269943" cy="368949"/>
            </a:xfrm>
            <a:prstGeom prst="rect">
              <a:avLst/>
            </a:prstGeom>
            <a:noFill/>
          </p:spPr>
          <p:txBody>
            <a:bodyPr wrap="square" rtlCol="0">
              <a:spAutoFit/>
            </a:bodyPr>
            <a:lstStyle/>
            <a:p>
              <a:pPr algn="ctr"/>
              <a:r>
                <a:rPr lang="en-US" i="1" dirty="0"/>
                <a:t>Figure 3: Solid-State Timer State Machine</a:t>
              </a:r>
            </a:p>
          </p:txBody>
        </p:sp>
        <p:graphicFrame>
          <p:nvGraphicFramePr>
            <p:cNvPr id="78" name="Diagram 77"/>
            <p:cNvGraphicFramePr/>
            <p:nvPr>
              <p:extLst>
                <p:ext uri="{D42A27DB-BD31-4B8C-83A1-F6EECF244321}">
                  <p14:modId xmlns:p14="http://schemas.microsoft.com/office/powerpoint/2010/main" val="3092019519"/>
                </p:ext>
              </p:extLst>
            </p:nvPr>
          </p:nvGraphicFramePr>
          <p:xfrm>
            <a:off x="5751646" y="11842745"/>
            <a:ext cx="6999543" cy="405584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90" name="Picture 4" descr="https://lh6.googleusercontent.com/PgMDHtLwzLYD1OnRDaOsWT596hDNqe1dpEJ0FeEjK-28O3IjfAzgfNeCMEmsnuALO18EAdZGTCD2doA=w2736-h15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497" y="11854603"/>
              <a:ext cx="5070677" cy="38473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3327450" y="4035673"/>
            <a:ext cx="19030877" cy="7642264"/>
            <a:chOff x="13327450" y="4035673"/>
            <a:chExt cx="19030877" cy="7642264"/>
          </a:xfrm>
        </p:grpSpPr>
        <p:sp>
          <p:nvSpPr>
            <p:cNvPr id="50" name="Rectangle 49"/>
            <p:cNvSpPr/>
            <p:nvPr/>
          </p:nvSpPr>
          <p:spPr>
            <a:xfrm>
              <a:off x="13327450" y="4035673"/>
              <a:ext cx="18972823" cy="826154"/>
            </a:xfrm>
            <a:prstGeom prst="rect">
              <a:avLst/>
            </a:prstGeom>
            <a:solidFill>
              <a:schemeClr val="accent5">
                <a:lumMod val="50000"/>
              </a:schemeClr>
            </a:solidFill>
            <a:ln>
              <a:solidFill>
                <a:schemeClr val="accent5">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800" dirty="0">
                  <a:latin typeface="Arial Black"/>
                  <a:cs typeface="Arial Black"/>
                </a:rPr>
                <a:t>Solid-State Design Overview</a:t>
              </a:r>
            </a:p>
          </p:txBody>
        </p:sp>
        <p:graphicFrame>
          <p:nvGraphicFramePr>
            <p:cNvPr id="28" name="Diagram 27"/>
            <p:cNvGraphicFramePr>
              <a:graphicFrameLocks noChangeAspect="1"/>
            </p:cNvGraphicFramePr>
            <p:nvPr>
              <p:extLst>
                <p:ext uri="{D42A27DB-BD31-4B8C-83A1-F6EECF244321}">
                  <p14:modId xmlns:p14="http://schemas.microsoft.com/office/powerpoint/2010/main" val="795630354"/>
                </p:ext>
              </p:extLst>
            </p:nvPr>
          </p:nvGraphicFramePr>
          <p:xfrm>
            <a:off x="18804186" y="5419669"/>
            <a:ext cx="8698701" cy="552935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7822527" y="8372427"/>
              <a:ext cx="4472316" cy="2598555"/>
            </a:xfrm>
            <a:prstGeom prst="rect">
              <a:avLst/>
            </a:prstGeom>
          </p:spPr>
        </p:pic>
        <p:pic>
          <p:nvPicPr>
            <p:cNvPr id="20" name="Picture 1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7822527" y="5490517"/>
              <a:ext cx="4472316" cy="2624367"/>
            </a:xfrm>
            <a:prstGeom prst="rect">
              <a:avLst/>
            </a:prstGeom>
          </p:spPr>
        </p:pic>
        <p:sp>
          <p:nvSpPr>
            <p:cNvPr id="24" name="Rectangle 23"/>
            <p:cNvSpPr/>
            <p:nvPr/>
          </p:nvSpPr>
          <p:spPr>
            <a:xfrm>
              <a:off x="27732753" y="8372427"/>
              <a:ext cx="4562089" cy="2598555"/>
            </a:xfrm>
            <a:prstGeom prst="rect">
              <a:avLst/>
            </a:prstGeom>
            <a:no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7732753" y="5408967"/>
              <a:ext cx="1305858" cy="1109761"/>
            </a:xfrm>
            <a:prstGeom prst="rect">
              <a:avLst/>
            </a:prstGeom>
            <a:noFill/>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7732753" y="6776271"/>
              <a:ext cx="1305858" cy="1338613"/>
            </a:xfrm>
            <a:prstGeom prst="rect">
              <a:avLst/>
            </a:prstGeom>
            <a:noFill/>
            <a:ln w="1270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9253763" y="5400059"/>
              <a:ext cx="3041079" cy="2714825"/>
            </a:xfrm>
            <a:prstGeom prst="rect">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327935" y="11229625"/>
              <a:ext cx="5342799" cy="448102"/>
            </a:xfrm>
            <a:prstGeom prst="rect">
              <a:avLst/>
            </a:prstGeom>
            <a:noFill/>
          </p:spPr>
          <p:txBody>
            <a:bodyPr wrap="square" rtlCol="0">
              <a:spAutoFit/>
            </a:bodyPr>
            <a:lstStyle/>
            <a:p>
              <a:pPr algn="ctr"/>
              <a:r>
                <a:rPr lang="en-US" i="1" dirty="0"/>
                <a:t>Figure 4: Solid-State Timer Block Diagram</a:t>
              </a:r>
            </a:p>
          </p:txBody>
        </p:sp>
        <p:sp>
          <p:nvSpPr>
            <p:cNvPr id="56" name="TextBox 55"/>
            <p:cNvSpPr txBox="1"/>
            <p:nvPr/>
          </p:nvSpPr>
          <p:spPr>
            <a:xfrm>
              <a:off x="18804187" y="11228524"/>
              <a:ext cx="8698700" cy="449413"/>
            </a:xfrm>
            <a:prstGeom prst="rect">
              <a:avLst/>
            </a:prstGeom>
            <a:noFill/>
          </p:spPr>
          <p:txBody>
            <a:bodyPr wrap="square" rtlCol="0">
              <a:spAutoFit/>
            </a:bodyPr>
            <a:lstStyle/>
            <a:p>
              <a:pPr algn="ctr"/>
              <a:r>
                <a:rPr lang="en-US" i="1" dirty="0"/>
                <a:t>Figure 5: Solid-State Timer Component Description</a:t>
              </a:r>
            </a:p>
          </p:txBody>
        </p:sp>
        <p:sp>
          <p:nvSpPr>
            <p:cNvPr id="57" name="TextBox 56"/>
            <p:cNvSpPr txBox="1"/>
            <p:nvPr/>
          </p:nvSpPr>
          <p:spPr>
            <a:xfrm>
              <a:off x="27642981" y="11228524"/>
              <a:ext cx="4715346" cy="448102"/>
            </a:xfrm>
            <a:prstGeom prst="rect">
              <a:avLst/>
            </a:prstGeom>
            <a:noFill/>
          </p:spPr>
          <p:txBody>
            <a:bodyPr wrap="square" rtlCol="0">
              <a:spAutoFit/>
            </a:bodyPr>
            <a:lstStyle/>
            <a:p>
              <a:pPr algn="ctr"/>
              <a:r>
                <a:rPr lang="en-US" i="1" dirty="0"/>
                <a:t>Figure 6: Solid-State Timer PCB Breakdown</a:t>
              </a:r>
            </a:p>
          </p:txBody>
        </p:sp>
        <p:pic>
          <p:nvPicPr>
            <p:cNvPr id="1040" name="Picture 16" descr="https://lh5.googleusercontent.com/qyazYrM0za3zKa8dYvKgeKMxN7MzAP1Oi6g4qEBypo4O3V6YS6T0LeXnyftqVVbMA7zarIt_-Cq2AaA=w2736-h15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400729" y="6284447"/>
              <a:ext cx="5188305" cy="3744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oup 88"/>
          <p:cNvGrpSpPr/>
          <p:nvPr/>
        </p:nvGrpSpPr>
        <p:grpSpPr>
          <a:xfrm>
            <a:off x="418634" y="16473262"/>
            <a:ext cx="12392045" cy="4138105"/>
            <a:chOff x="418634" y="16473262"/>
            <a:chExt cx="12392045" cy="4138105"/>
          </a:xfrm>
        </p:grpSpPr>
        <p:sp>
          <p:nvSpPr>
            <p:cNvPr id="79" name="TextBox 78"/>
            <p:cNvSpPr txBox="1"/>
            <p:nvPr/>
          </p:nvSpPr>
          <p:spPr>
            <a:xfrm>
              <a:off x="470498" y="16473262"/>
              <a:ext cx="12340181" cy="889924"/>
            </a:xfrm>
            <a:prstGeom prst="rect">
              <a:avLst/>
            </a:prstGeom>
            <a:solidFill>
              <a:schemeClr val="accent5">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5183" dirty="0">
                  <a:latin typeface="Arial Black"/>
                  <a:cs typeface="Arial Black"/>
                </a:rPr>
                <a:t>Conclusion</a:t>
              </a:r>
            </a:p>
          </p:txBody>
        </p:sp>
        <p:sp>
          <p:nvSpPr>
            <p:cNvPr id="88" name="TextBox 87"/>
            <p:cNvSpPr txBox="1"/>
            <p:nvPr/>
          </p:nvSpPr>
          <p:spPr>
            <a:xfrm>
              <a:off x="418634" y="17564379"/>
              <a:ext cx="12280692" cy="3046988"/>
            </a:xfrm>
            <a:prstGeom prst="rect">
              <a:avLst/>
            </a:prstGeom>
            <a:noFill/>
          </p:spPr>
          <p:txBody>
            <a:bodyPr wrap="square" rtlCol="0">
              <a:spAutoFit/>
            </a:bodyPr>
            <a:lstStyle/>
            <a:p>
              <a:r>
                <a:rPr lang="en-US" sz="3200" dirty="0"/>
                <a:t>Transitioning the cycle timer design to a fully electronic model allows for greater lifetime, lower power consumption, improved ease of use, and greater expandability. This design is easily adaptable to incorporate sensor feedback, allowing the timing sequence to be modified on-the-fly with real-time data. </a:t>
              </a:r>
              <a:r>
                <a:rPr lang="en-US" sz="3200" i="1" dirty="0"/>
                <a:t>Applications include commercial dishwashers, HVAC systems, and sterilization equipment.</a:t>
              </a:r>
            </a:p>
          </p:txBody>
        </p:sp>
      </p:grpSp>
      <p:pic>
        <p:nvPicPr>
          <p:cNvPr id="7" name="Picture 6"/>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7188497" y="19947190"/>
            <a:ext cx="5356098" cy="1828800"/>
          </a:xfrm>
          <a:prstGeom prst="rect">
            <a:avLst/>
          </a:prstGeom>
        </p:spPr>
      </p:pic>
    </p:spTree>
    <p:extLst>
      <p:ext uri="{BB962C8B-B14F-4D97-AF65-F5344CB8AC3E}">
        <p14:creationId xmlns:p14="http://schemas.microsoft.com/office/powerpoint/2010/main" val="2860326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2527</TotalTime>
  <Words>445</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University of Connecticut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Uvalic, Elmedin</dc:creator>
  <cp:lastModifiedBy>Patrick Dunham</cp:lastModifiedBy>
  <cp:revision>88</cp:revision>
  <dcterms:created xsi:type="dcterms:W3CDTF">2017-04-08T20:18:04Z</dcterms:created>
  <dcterms:modified xsi:type="dcterms:W3CDTF">2017-04-19T14:23:34Z</dcterms:modified>
</cp:coreProperties>
</file>