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ab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bin-bold.fntdata"/><Relationship Id="rId12" Type="http://schemas.openxmlformats.org/officeDocument/2006/relationships/font" Target="fonts/Cab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boldItalic.fntdata"/><Relationship Id="rId14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62" name="Google Shape;62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8.jpg"/><Relationship Id="rId5" Type="http://schemas.openxmlformats.org/officeDocument/2006/relationships/image" Target="../media/image12.jp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</a:pPr>
            <a:r>
              <a:rPr lang="pl-PL"/>
              <a:t>INSTRUKCJA </a:t>
            </a:r>
            <a:br>
              <a:rPr lang="pl-PL"/>
            </a:br>
            <a:r>
              <a:rPr lang="pl-PL"/>
              <a:t>GRY W KALAMBURY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2700" y="691223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pl-PL"/>
              <a:t>BUDOWA APLIKACJI</a:t>
            </a:r>
            <a:endParaRPr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793392" y="-880442"/>
            <a:ext cx="9060888" cy="8085537"/>
            <a:chOff x="54363" y="-280876"/>
            <a:chExt cx="9060888" cy="8085537"/>
          </a:xfrm>
        </p:grpSpPr>
        <p:sp>
          <p:nvSpPr>
            <p:cNvPr id="108" name="Google Shape;108;p14"/>
            <p:cNvSpPr/>
            <p:nvPr/>
          </p:nvSpPr>
          <p:spPr>
            <a:xfrm rot="-1426406">
              <a:off x="690402" y="2235541"/>
              <a:ext cx="3996878" cy="3996878"/>
            </a:xfrm>
            <a:custGeom>
              <a:rect b="b" l="l" r="r" t="t"/>
              <a:pathLst>
                <a:path extrusionOk="0" h="120000" w="120000">
                  <a:moveTo>
                    <a:pt x="112964" y="88193"/>
                  </a:moveTo>
                  <a:lnTo>
                    <a:pt x="112964" y="88193"/>
                  </a:lnTo>
                  <a:cubicBezTo>
                    <a:pt x="110679" y="92485"/>
                    <a:pt x="107881" y="96484"/>
                    <a:pt x="104631" y="10010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rot="1632457">
              <a:off x="4425771" y="3115180"/>
              <a:ext cx="3996878" cy="3996878"/>
            </a:xfrm>
            <a:custGeom>
              <a:rect b="b" l="l" r="r" t="t"/>
              <a:pathLst>
                <a:path extrusionOk="0" h="120000" w="120000">
                  <a:moveTo>
                    <a:pt x="3014" y="78779"/>
                  </a:moveTo>
                  <a:cubicBezTo>
                    <a:pt x="1462" y="74069"/>
                    <a:pt x="500" y="69185"/>
                    <a:pt x="150" y="64239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880312" y="-280876"/>
              <a:ext cx="3996878" cy="3996878"/>
            </a:xfrm>
            <a:custGeom>
              <a:rect b="b" l="l" r="r" t="t"/>
              <a:pathLst>
                <a:path extrusionOk="0" h="120000" w="120000">
                  <a:moveTo>
                    <a:pt x="69832" y="119189"/>
                  </a:moveTo>
                  <a:lnTo>
                    <a:pt x="69832" y="119189"/>
                  </a:lnTo>
                  <a:cubicBezTo>
                    <a:pt x="64175" y="120129"/>
                    <a:pt x="58413" y="120253"/>
                    <a:pt x="52721" y="11955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4"/>
          <p:cNvSpPr/>
          <p:nvPr/>
        </p:nvSpPr>
        <p:spPr>
          <a:xfrm rot="4309245">
            <a:off x="5364114" y="-568629"/>
            <a:ext cx="3996878" cy="3996878"/>
          </a:xfrm>
          <a:custGeom>
            <a:rect b="b" l="l" r="r" t="t"/>
            <a:pathLst>
              <a:path extrusionOk="0" h="120000" w="120000">
                <a:moveTo>
                  <a:pt x="112964" y="88193"/>
                </a:moveTo>
                <a:lnTo>
                  <a:pt x="112964" y="88193"/>
                </a:lnTo>
                <a:cubicBezTo>
                  <a:pt x="110679" y="92485"/>
                  <a:pt x="107881" y="96484"/>
                  <a:pt x="104631" y="10010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-6921123">
            <a:off x="4498236" y="3087107"/>
            <a:ext cx="3996878" cy="3996878"/>
          </a:xfrm>
          <a:custGeom>
            <a:rect b="b" l="l" r="r" t="t"/>
            <a:pathLst>
              <a:path extrusionOk="0" h="120000" w="120000">
                <a:moveTo>
                  <a:pt x="112964" y="88193"/>
                </a:moveTo>
                <a:lnTo>
                  <a:pt x="112964" y="88193"/>
                </a:lnTo>
                <a:cubicBezTo>
                  <a:pt x="110679" y="92485"/>
                  <a:pt x="107881" y="96484"/>
                  <a:pt x="104631" y="10010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-6902008">
            <a:off x="2347658" y="2899242"/>
            <a:ext cx="3996878" cy="3996878"/>
          </a:xfrm>
          <a:custGeom>
            <a:rect b="b" l="l" r="r" t="t"/>
            <a:pathLst>
              <a:path extrusionOk="0" h="120000" w="120000">
                <a:moveTo>
                  <a:pt x="112964" y="88193"/>
                </a:moveTo>
                <a:lnTo>
                  <a:pt x="112964" y="88193"/>
                </a:lnTo>
                <a:cubicBezTo>
                  <a:pt x="110679" y="92485"/>
                  <a:pt x="107881" y="96484"/>
                  <a:pt x="104631" y="10010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rot="-5072857">
            <a:off x="3090091" y="3489519"/>
            <a:ext cx="3996878" cy="3996878"/>
          </a:xfrm>
          <a:custGeom>
            <a:rect b="b" l="l" r="r" t="t"/>
            <a:pathLst>
              <a:path extrusionOk="0" h="120000" w="120000">
                <a:moveTo>
                  <a:pt x="112964" y="88193"/>
                </a:moveTo>
                <a:lnTo>
                  <a:pt x="112964" y="88193"/>
                </a:lnTo>
                <a:cubicBezTo>
                  <a:pt x="110679" y="92485"/>
                  <a:pt x="107881" y="96484"/>
                  <a:pt x="104631" y="10010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4222530">
            <a:off x="6627847" y="5184588"/>
            <a:ext cx="3867892" cy="3785093"/>
          </a:xfrm>
          <a:custGeom>
            <a:rect b="b" l="l" r="r" t="t"/>
            <a:pathLst>
              <a:path extrusionOk="0" h="120000" w="120000">
                <a:moveTo>
                  <a:pt x="981" y="74584"/>
                </a:moveTo>
                <a:lnTo>
                  <a:pt x="981" y="74584"/>
                </a:lnTo>
                <a:cubicBezTo>
                  <a:pt x="-1183" y="62034"/>
                  <a:pt x="407" y="49109"/>
                  <a:pt x="5543" y="37497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1343824" y="175085"/>
            <a:ext cx="9504352" cy="5646109"/>
            <a:chOff x="1045957" y="976054"/>
            <a:chExt cx="9504352" cy="5646109"/>
          </a:xfrm>
        </p:grpSpPr>
        <p:sp>
          <p:nvSpPr>
            <p:cNvPr id="117" name="Google Shape;117;p14"/>
            <p:cNvSpPr/>
            <p:nvPr/>
          </p:nvSpPr>
          <p:spPr>
            <a:xfrm>
              <a:off x="5123403" y="1515130"/>
              <a:ext cx="1551785" cy="1069253"/>
            </a:xfrm>
            <a:custGeom>
              <a:rect b="b" l="l" r="r" t="t"/>
              <a:pathLst>
                <a:path extrusionOk="0" h="700604" w="1077852">
                  <a:moveTo>
                    <a:pt x="0" y="116770"/>
                  </a:moveTo>
                  <a:cubicBezTo>
                    <a:pt x="0" y="52280"/>
                    <a:pt x="52280" y="0"/>
                    <a:pt x="116770" y="0"/>
                  </a:cubicBezTo>
                  <a:lnTo>
                    <a:pt x="961082" y="0"/>
                  </a:lnTo>
                  <a:cubicBezTo>
                    <a:pt x="1025572" y="0"/>
                    <a:pt x="1077852" y="52280"/>
                    <a:pt x="1077852" y="116770"/>
                  </a:cubicBezTo>
                  <a:lnTo>
                    <a:pt x="1077852" y="583834"/>
                  </a:lnTo>
                  <a:cubicBezTo>
                    <a:pt x="1077852" y="648324"/>
                    <a:pt x="1025572" y="700604"/>
                    <a:pt x="961082" y="700604"/>
                  </a:cubicBezTo>
                  <a:lnTo>
                    <a:pt x="116770" y="700604"/>
                  </a:lnTo>
                  <a:cubicBezTo>
                    <a:pt x="52280" y="700604"/>
                    <a:pt x="0" y="648324"/>
                    <a:pt x="0" y="583834"/>
                  </a:cubicBezTo>
                  <a:lnTo>
                    <a:pt x="0" y="1167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850" lIns="60850" spcFirstLastPara="1" rIns="60850" wrap="square" tIns="60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b="0" i="0" lang="pl-PL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GRAJ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b="0" i="0" lang="pl-PL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Wpisujemy nick i wybieramy opcję </a:t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9016067" y="1505281"/>
              <a:ext cx="1534242" cy="1015667"/>
            </a:xfrm>
            <a:custGeom>
              <a:rect b="b" l="l" r="r" t="t"/>
              <a:pathLst>
                <a:path extrusionOk="0" h="700604" w="1077852">
                  <a:moveTo>
                    <a:pt x="0" y="116770"/>
                  </a:moveTo>
                  <a:cubicBezTo>
                    <a:pt x="0" y="52280"/>
                    <a:pt x="52280" y="0"/>
                    <a:pt x="116770" y="0"/>
                  </a:cubicBezTo>
                  <a:lnTo>
                    <a:pt x="961082" y="0"/>
                  </a:lnTo>
                  <a:cubicBezTo>
                    <a:pt x="1025572" y="0"/>
                    <a:pt x="1077852" y="52280"/>
                    <a:pt x="1077852" y="116770"/>
                  </a:cubicBezTo>
                  <a:lnTo>
                    <a:pt x="1077852" y="583834"/>
                  </a:lnTo>
                  <a:cubicBezTo>
                    <a:pt x="1077852" y="648324"/>
                    <a:pt x="1025572" y="700604"/>
                    <a:pt x="961082" y="700604"/>
                  </a:cubicBezTo>
                  <a:lnTo>
                    <a:pt x="116770" y="700604"/>
                  </a:lnTo>
                  <a:cubicBezTo>
                    <a:pt x="52280" y="700604"/>
                    <a:pt x="0" y="648324"/>
                    <a:pt x="0" y="583834"/>
                  </a:cubicBezTo>
                  <a:lnTo>
                    <a:pt x="0" y="1167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850" lIns="60850" spcFirstLastPara="1" rIns="60850" wrap="square" tIns="60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b="0" i="0" lang="pl-PL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Gracze odgadują hasło komunikując się w formie chatu</a:t>
              </a:r>
              <a:endParaRPr b="0" i="0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085779" y="3886064"/>
              <a:ext cx="1077852" cy="700604"/>
            </a:xfrm>
            <a:custGeom>
              <a:rect b="b" l="l" r="r" t="t"/>
              <a:pathLst>
                <a:path extrusionOk="0" h="700604" w="1077852">
                  <a:moveTo>
                    <a:pt x="0" y="116770"/>
                  </a:moveTo>
                  <a:cubicBezTo>
                    <a:pt x="0" y="52280"/>
                    <a:pt x="52280" y="0"/>
                    <a:pt x="116770" y="0"/>
                  </a:cubicBezTo>
                  <a:lnTo>
                    <a:pt x="961082" y="0"/>
                  </a:lnTo>
                  <a:cubicBezTo>
                    <a:pt x="1025572" y="0"/>
                    <a:pt x="1077852" y="52280"/>
                    <a:pt x="1077852" y="116770"/>
                  </a:cubicBezTo>
                  <a:lnTo>
                    <a:pt x="1077852" y="583834"/>
                  </a:lnTo>
                  <a:cubicBezTo>
                    <a:pt x="1077852" y="648324"/>
                    <a:pt x="1025572" y="700604"/>
                    <a:pt x="961082" y="700604"/>
                  </a:cubicBezTo>
                  <a:lnTo>
                    <a:pt x="116770" y="700604"/>
                  </a:lnTo>
                  <a:cubicBezTo>
                    <a:pt x="52280" y="700604"/>
                    <a:pt x="0" y="648324"/>
                    <a:pt x="0" y="583834"/>
                  </a:cubicBezTo>
                  <a:lnTo>
                    <a:pt x="0" y="1167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850" lIns="60850" spcFirstLastPara="1" rIns="60850" wrap="square" tIns="60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bin"/>
                <a:buNone/>
              </a:pPr>
              <a:r>
                <a:rPr b="0" i="0" lang="pl-PL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Wyniki</a:t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933559" y="5007582"/>
              <a:ext cx="1898036" cy="1114748"/>
            </a:xfrm>
            <a:custGeom>
              <a:rect b="b" l="l" r="r" t="t"/>
              <a:pathLst>
                <a:path extrusionOk="0" h="700604" w="1077852">
                  <a:moveTo>
                    <a:pt x="0" y="116770"/>
                  </a:moveTo>
                  <a:cubicBezTo>
                    <a:pt x="0" y="52280"/>
                    <a:pt x="52280" y="0"/>
                    <a:pt x="116770" y="0"/>
                  </a:cubicBezTo>
                  <a:lnTo>
                    <a:pt x="961082" y="0"/>
                  </a:lnTo>
                  <a:cubicBezTo>
                    <a:pt x="1025572" y="0"/>
                    <a:pt x="1077852" y="52280"/>
                    <a:pt x="1077852" y="116770"/>
                  </a:cubicBezTo>
                  <a:lnTo>
                    <a:pt x="1077852" y="583834"/>
                  </a:lnTo>
                  <a:cubicBezTo>
                    <a:pt x="1077852" y="648324"/>
                    <a:pt x="1025572" y="700604"/>
                    <a:pt x="961082" y="700604"/>
                  </a:cubicBezTo>
                  <a:lnTo>
                    <a:pt x="116770" y="700604"/>
                  </a:lnTo>
                  <a:cubicBezTo>
                    <a:pt x="52280" y="700604"/>
                    <a:pt x="0" y="648324"/>
                    <a:pt x="0" y="583834"/>
                  </a:cubicBezTo>
                  <a:lnTo>
                    <a:pt x="0" y="1167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850" lIns="60850" spcFirstLastPara="1" rIns="60850" wrap="square" tIns="60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bin"/>
                <a:buNone/>
              </a:pPr>
              <a:r>
                <a:rPr b="0" i="0" lang="pl-PL" sz="16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Zasady gry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bin"/>
                <a:buNone/>
              </a:pPr>
              <a:r>
                <a:rPr b="0" i="0" lang="pl-PL" sz="16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Podstawowe informacje</a:t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065274" y="3637124"/>
              <a:ext cx="1077852" cy="700604"/>
            </a:xfrm>
            <a:custGeom>
              <a:rect b="b" l="l" r="r" t="t"/>
              <a:pathLst>
                <a:path extrusionOk="0" h="700604" w="1077852">
                  <a:moveTo>
                    <a:pt x="0" y="116770"/>
                  </a:moveTo>
                  <a:cubicBezTo>
                    <a:pt x="0" y="52280"/>
                    <a:pt x="52280" y="0"/>
                    <a:pt x="116770" y="0"/>
                  </a:cubicBezTo>
                  <a:lnTo>
                    <a:pt x="961082" y="0"/>
                  </a:lnTo>
                  <a:cubicBezTo>
                    <a:pt x="1025572" y="0"/>
                    <a:pt x="1077852" y="52280"/>
                    <a:pt x="1077852" y="116770"/>
                  </a:cubicBezTo>
                  <a:lnTo>
                    <a:pt x="1077852" y="583834"/>
                  </a:lnTo>
                  <a:cubicBezTo>
                    <a:pt x="1077852" y="648324"/>
                    <a:pt x="1025572" y="700604"/>
                    <a:pt x="961082" y="700604"/>
                  </a:cubicBezTo>
                  <a:lnTo>
                    <a:pt x="116770" y="700604"/>
                  </a:lnTo>
                  <a:cubicBezTo>
                    <a:pt x="52280" y="700604"/>
                    <a:pt x="0" y="648324"/>
                    <a:pt x="0" y="583834"/>
                  </a:cubicBezTo>
                  <a:lnTo>
                    <a:pt x="0" y="1167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850" lIns="60850" spcFirstLastPara="1" rIns="60850" wrap="square" tIns="60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bin"/>
                <a:buNone/>
              </a:pPr>
              <a:r>
                <a:rPr b="0" i="0" lang="pl-PL" sz="1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Okno główne</a:t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624631" y="2632521"/>
              <a:ext cx="2175468" cy="1570659"/>
            </a:xfrm>
            <a:custGeom>
              <a:rect b="b" l="l" r="r" t="t"/>
              <a:pathLst>
                <a:path extrusionOk="0" h="700604" w="1077852">
                  <a:moveTo>
                    <a:pt x="0" y="116770"/>
                  </a:moveTo>
                  <a:cubicBezTo>
                    <a:pt x="0" y="52280"/>
                    <a:pt x="52280" y="0"/>
                    <a:pt x="116770" y="0"/>
                  </a:cubicBezTo>
                  <a:lnTo>
                    <a:pt x="961082" y="0"/>
                  </a:lnTo>
                  <a:cubicBezTo>
                    <a:pt x="1025572" y="0"/>
                    <a:pt x="1077852" y="52280"/>
                    <a:pt x="1077852" y="116770"/>
                  </a:cubicBezTo>
                  <a:lnTo>
                    <a:pt x="1077852" y="583834"/>
                  </a:lnTo>
                  <a:cubicBezTo>
                    <a:pt x="1077852" y="648324"/>
                    <a:pt x="1025572" y="700604"/>
                    <a:pt x="961082" y="700604"/>
                  </a:cubicBezTo>
                  <a:lnTo>
                    <a:pt x="116770" y="700604"/>
                  </a:lnTo>
                  <a:cubicBezTo>
                    <a:pt x="52280" y="700604"/>
                    <a:pt x="0" y="648324"/>
                    <a:pt x="0" y="583834"/>
                  </a:cubicBezTo>
                  <a:lnTo>
                    <a:pt x="0" y="1167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850" lIns="60850" spcFirstLastPara="1" rIns="60850" wrap="square" tIns="60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bin"/>
                <a:buNone/>
              </a:pPr>
              <a:r>
                <a:rPr b="0" i="0" lang="pl-PL" sz="16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W Ustawieniach wpisujemy port, adres IP gracza rozpoczynającego grę i definiujemy ilość haseł do odgadnięcia</a:t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687322" y="5316633"/>
              <a:ext cx="1442290" cy="1058234"/>
            </a:xfrm>
            <a:custGeom>
              <a:rect b="b" l="l" r="r" t="t"/>
              <a:pathLst>
                <a:path extrusionOk="0" h="700604" w="1077852">
                  <a:moveTo>
                    <a:pt x="0" y="116770"/>
                  </a:moveTo>
                  <a:cubicBezTo>
                    <a:pt x="0" y="52280"/>
                    <a:pt x="52280" y="0"/>
                    <a:pt x="116770" y="0"/>
                  </a:cubicBezTo>
                  <a:lnTo>
                    <a:pt x="961082" y="0"/>
                  </a:lnTo>
                  <a:cubicBezTo>
                    <a:pt x="1025572" y="0"/>
                    <a:pt x="1077852" y="52280"/>
                    <a:pt x="1077852" y="116770"/>
                  </a:cubicBezTo>
                  <a:lnTo>
                    <a:pt x="1077852" y="583834"/>
                  </a:lnTo>
                  <a:cubicBezTo>
                    <a:pt x="1077852" y="648324"/>
                    <a:pt x="1025572" y="700604"/>
                    <a:pt x="961082" y="700604"/>
                  </a:cubicBezTo>
                  <a:lnTo>
                    <a:pt x="116770" y="700604"/>
                  </a:lnTo>
                  <a:cubicBezTo>
                    <a:pt x="52280" y="700604"/>
                    <a:pt x="0" y="648324"/>
                    <a:pt x="0" y="583834"/>
                  </a:cubicBezTo>
                  <a:lnTo>
                    <a:pt x="0" y="1167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850" lIns="60850" spcFirstLastPara="1" rIns="60850" wrap="square" tIns="60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b="0" i="0" lang="pl-PL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Koniec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b="0" i="0" lang="pl-PL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Wyjście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b="0" i="0" lang="pl-PL" sz="14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Zamknięcie aplikacji</a:t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187134" y="1121283"/>
              <a:ext cx="3867892" cy="3785093"/>
            </a:xfrm>
            <a:custGeom>
              <a:rect b="b" l="l" r="r" t="t"/>
              <a:pathLst>
                <a:path extrusionOk="0" h="120000" w="120000">
                  <a:moveTo>
                    <a:pt x="981" y="74584"/>
                  </a:moveTo>
                  <a:lnTo>
                    <a:pt x="981" y="74584"/>
                  </a:lnTo>
                  <a:cubicBezTo>
                    <a:pt x="-1183" y="62034"/>
                    <a:pt x="407" y="49109"/>
                    <a:pt x="5543" y="37497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 rot="-6921123">
              <a:off x="4654212" y="1639282"/>
              <a:ext cx="3996878" cy="3996878"/>
            </a:xfrm>
            <a:custGeom>
              <a:rect b="b" l="l" r="r" t="t"/>
              <a:pathLst>
                <a:path extrusionOk="0" h="120000" w="120000">
                  <a:moveTo>
                    <a:pt x="112964" y="88193"/>
                  </a:moveTo>
                  <a:lnTo>
                    <a:pt x="112964" y="88193"/>
                  </a:lnTo>
                  <a:cubicBezTo>
                    <a:pt x="110679" y="92485"/>
                    <a:pt x="107881" y="96484"/>
                    <a:pt x="104631" y="10010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6" name="Google Shape;12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5957" y="2605046"/>
              <a:ext cx="643961" cy="689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16830" y="2819347"/>
              <a:ext cx="698462" cy="735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682169">
              <a:off x="7291734" y="5598014"/>
              <a:ext cx="561859" cy="569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0059" y="5820836"/>
              <a:ext cx="625526" cy="801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62333" y="4058981"/>
              <a:ext cx="739479" cy="5276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95589" y="2033905"/>
              <a:ext cx="529856" cy="5054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4"/>
          <p:cNvSpPr/>
          <p:nvPr/>
        </p:nvSpPr>
        <p:spPr>
          <a:xfrm rot="6399815">
            <a:off x="5571040" y="670501"/>
            <a:ext cx="3996878" cy="3996878"/>
          </a:xfrm>
          <a:custGeom>
            <a:rect b="b" l="l" r="r" t="t"/>
            <a:pathLst>
              <a:path extrusionOk="0" h="120000" w="120000">
                <a:moveTo>
                  <a:pt x="69832" y="119189"/>
                </a:moveTo>
                <a:lnTo>
                  <a:pt x="69832" y="119189"/>
                </a:lnTo>
                <a:cubicBezTo>
                  <a:pt x="64175" y="120129"/>
                  <a:pt x="58413" y="120253"/>
                  <a:pt x="52721" y="119557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84840" y="853060"/>
            <a:ext cx="509084" cy="76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/>
          <p:nvPr/>
        </p:nvSpPr>
        <p:spPr>
          <a:xfrm>
            <a:off x="7549491" y="641984"/>
            <a:ext cx="1172919" cy="1069253"/>
          </a:xfrm>
          <a:custGeom>
            <a:rect b="b" l="l" r="r" t="t"/>
            <a:pathLst>
              <a:path extrusionOk="0" h="700604" w="1077852">
                <a:moveTo>
                  <a:pt x="0" y="116770"/>
                </a:moveTo>
                <a:cubicBezTo>
                  <a:pt x="0" y="52280"/>
                  <a:pt x="52280" y="0"/>
                  <a:pt x="116770" y="0"/>
                </a:cubicBezTo>
                <a:lnTo>
                  <a:pt x="961082" y="0"/>
                </a:lnTo>
                <a:cubicBezTo>
                  <a:pt x="1025572" y="0"/>
                  <a:pt x="1077852" y="52280"/>
                  <a:pt x="1077852" y="116770"/>
                </a:cubicBezTo>
                <a:lnTo>
                  <a:pt x="1077852" y="583834"/>
                </a:lnTo>
                <a:cubicBezTo>
                  <a:pt x="1077852" y="648324"/>
                  <a:pt x="1025572" y="700604"/>
                  <a:pt x="961082" y="700604"/>
                </a:cubicBezTo>
                <a:lnTo>
                  <a:pt x="116770" y="700604"/>
                </a:lnTo>
                <a:cubicBezTo>
                  <a:pt x="52280" y="700604"/>
                  <a:pt x="0" y="648324"/>
                  <a:pt x="0" y="583834"/>
                </a:cubicBezTo>
                <a:lnTo>
                  <a:pt x="0" y="116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60850" lIns="60850" spcFirstLastPara="1" rIns="60850" wrap="square" tIns="60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</a:pPr>
            <a:r>
              <a:rPr b="0" i="0" lang="pl-PL" sz="1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Czekamy na kolejnego uczestnika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72716" y="487373"/>
            <a:ext cx="544981" cy="565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 rot="-6921123">
            <a:off x="6702770" y="1072315"/>
            <a:ext cx="3996878" cy="3996878"/>
          </a:xfrm>
          <a:custGeom>
            <a:rect b="b" l="l" r="r" t="t"/>
            <a:pathLst>
              <a:path extrusionOk="0" h="120000" w="120000">
                <a:moveTo>
                  <a:pt x="112964" y="88193"/>
                </a:moveTo>
                <a:lnTo>
                  <a:pt x="112964" y="88193"/>
                </a:lnTo>
                <a:cubicBezTo>
                  <a:pt x="110679" y="92485"/>
                  <a:pt x="107881" y="96484"/>
                  <a:pt x="104631" y="10010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6726209" y="309341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253" y="868238"/>
            <a:ext cx="3178476" cy="538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2521" y="1343279"/>
            <a:ext cx="6226350" cy="496089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 rot="4311366">
            <a:off x="3929031" y="2542455"/>
            <a:ext cx="475549" cy="1893946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9CED1"/>
              </a:gs>
              <a:gs pos="100000">
                <a:srgbClr val="CD7D87">
                  <a:alpha val="91764"/>
                </a:srgbClr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731146" y="3561504"/>
            <a:ext cx="1571347" cy="477836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27102" y="5688771"/>
            <a:ext cx="1205284" cy="466851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9199849" y="1920835"/>
            <a:ext cx="2927048" cy="313932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(2a) Jeżeli zakładasz grę ustawiasz ile haseł ma być do odgadnięcia (rundy)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(2b) Jeżeli chcesz dołączyć do gry, należy wpisać adres ip zakładającego grę i port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9862362" y="6215685"/>
            <a:ext cx="2123209" cy="3693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Powrót do Menu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393794" y="3675356"/>
            <a:ext cx="213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438652" y="2599252"/>
            <a:ext cx="615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2a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5511153" y="4172079"/>
            <a:ext cx="615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2b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9778592" y="5337155"/>
            <a:ext cx="615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58619" y="293639"/>
            <a:ext cx="3871744" cy="3693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 Menu kliknąć Ustawienia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219" y="991471"/>
            <a:ext cx="3178476" cy="5386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1531264" y="2552866"/>
            <a:ext cx="1571347" cy="477836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25119" y="2661370"/>
            <a:ext cx="213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381066" y="488948"/>
            <a:ext cx="3871744" cy="3693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 Menu kliknąć przycisk Graj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2437" y="749488"/>
            <a:ext cx="3869908" cy="211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/>
        </p:nvSpPr>
        <p:spPr>
          <a:xfrm rot="4311366">
            <a:off x="3838768" y="1472701"/>
            <a:ext cx="475549" cy="1893946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9CED1"/>
              </a:gs>
              <a:gs pos="100000">
                <a:srgbClr val="CD7D87">
                  <a:alpha val="91764"/>
                </a:srgbClr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5178160" y="2368200"/>
            <a:ext cx="734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2a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6825252" y="2350163"/>
            <a:ext cx="734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2b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8230406" y="991471"/>
            <a:ext cx="3871744" cy="120032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 zależności którą opcję wybrałeś w ustawieniach, kliknij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(2a) Rozpocznij nową grę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(2b) Dołącz do gry 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rot="10800000">
            <a:off x="6215223" y="3009194"/>
            <a:ext cx="475549" cy="839611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9CED1"/>
              </a:gs>
              <a:gs pos="100000">
                <a:srgbClr val="CD7D87">
                  <a:alpha val="91764"/>
                </a:srgbClr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656" y="3870313"/>
            <a:ext cx="2625134" cy="216043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7625037" y="3750265"/>
            <a:ext cx="3871744" cy="120032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Następnie czekamy na kolejnego gracza.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Gdy się podłączy do gry, otworzy się okno chatu.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5912528" y="257178"/>
            <a:ext cx="1652679" cy="3693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Wpisz nick</a:t>
            </a:r>
            <a:endParaRPr b="1" sz="180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698572" y="1389110"/>
            <a:ext cx="1571347" cy="369332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9184" y="4910328"/>
            <a:ext cx="2444496" cy="194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/>
          <p:nvPr/>
        </p:nvSpPr>
        <p:spPr>
          <a:xfrm rot="6217974">
            <a:off x="7989336" y="5154467"/>
            <a:ext cx="475549" cy="839611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9CED1"/>
              </a:gs>
              <a:gs pos="100000">
                <a:srgbClr val="CD7D87">
                  <a:alpha val="91764"/>
                </a:srgbClr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09" y="675350"/>
            <a:ext cx="4388617" cy="349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580" y="639919"/>
            <a:ext cx="4433086" cy="353209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115410" y="3639845"/>
            <a:ext cx="985421" cy="656947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373668" y="5048566"/>
            <a:ext cx="3871744" cy="64633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Gracz, który rozpoczynał grę ma widoczny przycisk START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 rot="4053440">
            <a:off x="4243527" y="3908051"/>
            <a:ext cx="180602" cy="134940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3" name="Google Shape;183;p17"/>
          <p:cNvSpPr/>
          <p:nvPr/>
        </p:nvSpPr>
        <p:spPr>
          <a:xfrm rot="-3566582">
            <a:off x="1917649" y="4102888"/>
            <a:ext cx="176811" cy="92716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7660794" y="4241718"/>
            <a:ext cx="3871744" cy="92333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Gracz, który zdecydował dołączyć do gry, czeka aż „rozpoczynający” kliknie START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30" y="523037"/>
            <a:ext cx="5453937" cy="434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3693" y="3521076"/>
            <a:ext cx="2956242" cy="264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/>
        </p:nvSpPr>
        <p:spPr>
          <a:xfrm>
            <a:off x="5575036" y="692743"/>
            <a:ext cx="4376778" cy="92333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Hasło wybierane losowo.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Pojawia się kategoria, a następnie podpowiedzi.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1080117" y="4071491"/>
            <a:ext cx="3429739" cy="92333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Tu wpisz prawidłowe hasło, które kojarzy ci się z podanymi podpowiedziami 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7336597">
            <a:off x="6952421" y="2455524"/>
            <a:ext cx="475549" cy="1893946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9CED1"/>
              </a:gs>
              <a:gs pos="100000">
                <a:srgbClr val="CD7D87">
                  <a:alpha val="91764"/>
                </a:srgbClr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190195" y="2647198"/>
            <a:ext cx="4376778" cy="64633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Po zakończeniu rundy pojawia się podsumowanie z wynikami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0582184" y="4109222"/>
            <a:ext cx="529700" cy="977683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31" y="2792515"/>
            <a:ext cx="4940970" cy="393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708" y="574221"/>
            <a:ext cx="3178476" cy="53865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1451365" y="3831251"/>
            <a:ext cx="1571347" cy="477836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" name="Google Shape;203;p19"/>
          <p:cNvSpPr/>
          <p:nvPr/>
        </p:nvSpPr>
        <p:spPr>
          <a:xfrm rot="4461335">
            <a:off x="4008145" y="2877781"/>
            <a:ext cx="475549" cy="1893946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9CED1"/>
              </a:gs>
              <a:gs pos="100000">
                <a:srgbClr val="CD7D87">
                  <a:alpha val="91764"/>
                </a:srgbClr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4518593" y="1556490"/>
            <a:ext cx="4376778" cy="64633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Wyniki rozgrywek można sprawdzić w MENU - Pokaż wyniki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i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