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D50E77-DD6B-42B9-B393-8F02609722F2}" v="1326" dt="2021-09-15T17:43:50.1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9/15/2021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98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11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337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249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858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08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897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9/15/2021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80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54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11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9/15/2021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494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5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rmAutofit/>
          </a:bodyPr>
          <a:lstStyle/>
          <a:p>
            <a:r>
              <a:rPr lang="ru-RU" dirty="0" err="1">
                <a:cs typeface="Calibri Light"/>
              </a:rPr>
              <a:t>CryptoEye</a:t>
            </a:r>
            <a:endParaRPr lang="ru-RU" dirty="0" err="1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739751" y="4283239"/>
            <a:ext cx="6479629" cy="1475177"/>
          </a:xfrm>
        </p:spPr>
        <p:txBody>
          <a:bodyPr>
            <a:normAutofit/>
          </a:bodyPr>
          <a:lstStyle/>
          <a:p>
            <a:r>
              <a:rPr lang="ru-RU" dirty="0"/>
              <a:t>Project </a:t>
            </a:r>
            <a:r>
              <a:rPr lang="ru-RU" dirty="0" err="1"/>
              <a:t>Description</a:t>
            </a:r>
          </a:p>
        </p:txBody>
      </p:sp>
      <p:pic>
        <p:nvPicPr>
          <p:cNvPr id="32" name="Picture 3" descr="Padlock on computer motherboard">
            <a:extLst>
              <a:ext uri="{FF2B5EF4-FFF2-40B4-BE49-F238E27FC236}">
                <a16:creationId xmlns:a16="http://schemas.microsoft.com/office/drawing/2014/main" id="{9BADAC3E-933A-42A8-81F7-20A1AE81FA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36" r="43747" b="3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33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00BDF4-7643-A942-A588-F24E4E09A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2" name="Freeform 32">
              <a:extLst>
                <a:ext uri="{FF2B5EF4-FFF2-40B4-BE49-F238E27FC236}">
                  <a16:creationId xmlns:a16="http://schemas.microsoft.com/office/drawing/2014/main" id="{90B25A21-16B9-8D47-928B-2367A0B8C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34">
              <a:extLst>
                <a:ext uri="{FF2B5EF4-FFF2-40B4-BE49-F238E27FC236}">
                  <a16:creationId xmlns:a16="http://schemas.microsoft.com/office/drawing/2014/main" id="{E5E64190-3AC0-0A48-9917-5FAE935A8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47">
              <a:extLst>
                <a:ext uri="{FF2B5EF4-FFF2-40B4-BE49-F238E27FC236}">
                  <a16:creationId xmlns:a16="http://schemas.microsoft.com/office/drawing/2014/main" id="{AE71CDB8-B430-F14E-99C8-E6AAB8E21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48">
              <a:extLst>
                <a:ext uri="{FF2B5EF4-FFF2-40B4-BE49-F238E27FC236}">
                  <a16:creationId xmlns:a16="http://schemas.microsoft.com/office/drawing/2014/main" id="{DCA37B0A-FCCC-7642-B70D-56AD50049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32926B-5807-4D67-B632-31AE0695F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4243" y="770890"/>
            <a:ext cx="6400999" cy="1268984"/>
          </a:xfrm>
        </p:spPr>
        <p:txBody>
          <a:bodyPr>
            <a:normAutofit/>
          </a:bodyPr>
          <a:lstStyle/>
          <a:p>
            <a:r>
              <a:rPr lang="ru-RU" dirty="0" err="1"/>
              <a:t>Agenda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056342-7128-4CE8-BBCA-8B443D5C3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4243" y="2160016"/>
            <a:ext cx="6400999" cy="36012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dirty="0"/>
              <a:t>Проблема (</a:t>
            </a:r>
            <a:r>
              <a:rPr lang="ru-RU" dirty="0" err="1"/>
              <a:t>хз</a:t>
            </a:r>
            <a:r>
              <a:rPr lang="ru-RU" dirty="0"/>
              <a:t> придумайте </a:t>
            </a:r>
            <a:r>
              <a:rPr lang="ru-RU" dirty="0" err="1"/>
              <a:t>шось</a:t>
            </a:r>
            <a:r>
              <a:rPr lang="ru-RU" dirty="0"/>
              <a:t>)</a:t>
            </a:r>
          </a:p>
          <a:p>
            <a:r>
              <a:rPr lang="ru-RU" dirty="0" err="1">
                <a:ea typeface="+mn-lt"/>
                <a:cs typeface="+mn-lt"/>
              </a:rPr>
              <a:t>Ціль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аплікації</a:t>
            </a:r>
            <a:r>
              <a:rPr lang="ru-RU" dirty="0">
                <a:ea typeface="+mn-lt"/>
                <a:cs typeface="+mn-lt"/>
              </a:rPr>
              <a:t> та </a:t>
            </a:r>
            <a:r>
              <a:rPr lang="ru-RU" dirty="0" err="1">
                <a:ea typeface="+mn-lt"/>
                <a:cs typeface="+mn-lt"/>
              </a:rPr>
              <a:t>користувачі</a:t>
            </a:r>
          </a:p>
          <a:p>
            <a:r>
              <a:rPr lang="ru-RU" dirty="0" err="1">
                <a:ea typeface="+mn-lt"/>
                <a:cs typeface="+mn-lt"/>
              </a:rPr>
              <a:t>Порівняння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0AA7D9C8-7537-4FAC-9E2F-614BC20BB2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713" r="4356" b="4"/>
          <a:stretch/>
        </p:blipFill>
        <p:spPr>
          <a:xfrm>
            <a:off x="20" y="1"/>
            <a:ext cx="4657325" cy="685799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24243" y="6087110"/>
            <a:ext cx="640099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725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DE5C10-A19A-4C36-AC88-3B33DBCD2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/>
          </a:bodyPr>
          <a:lstStyle/>
          <a:p>
            <a:endParaRPr lang="ru-RU" dirty="0" err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97EFAE-6DFD-4EEE-80EA-9CD74061A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9198761" cy="36012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dirty="0"/>
              <a:t>Головна проблема - </a:t>
            </a:r>
            <a:r>
              <a:rPr lang="ru-RU" dirty="0" err="1"/>
              <a:t>доступність</a:t>
            </a:r>
            <a:r>
              <a:rPr lang="ru-RU" dirty="0"/>
              <a:t> </a:t>
            </a:r>
            <a:r>
              <a:rPr lang="ru-RU" dirty="0" err="1"/>
              <a:t>інформації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927D2C-C486-F740-897D-704CD65E9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B1AC917F-33CC-BD41-BD3D-389CDADA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0418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C9F904-2637-48C8-B515-572A44930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8357" y="770890"/>
            <a:ext cx="5995137" cy="1268984"/>
          </a:xfrm>
        </p:spPr>
        <p:txBody>
          <a:bodyPr>
            <a:normAutofit/>
          </a:bodyPr>
          <a:lstStyle/>
          <a:p>
            <a:r>
              <a:rPr lang="ru-RU" dirty="0" err="1"/>
              <a:t>Ціль</a:t>
            </a:r>
            <a:r>
              <a:rPr lang="ru-RU" dirty="0"/>
              <a:t> </a:t>
            </a:r>
            <a:r>
              <a:rPr lang="ru-RU" dirty="0" err="1"/>
              <a:t>CryptoEye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A9689F-4F54-4E71-B18D-6BE896170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8357" y="2160016"/>
            <a:ext cx="5995137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/>
              <a:t>Надання</a:t>
            </a:r>
            <a:r>
              <a:rPr lang="ru-RU" dirty="0"/>
              <a:t> </a:t>
            </a:r>
            <a:r>
              <a:rPr lang="ru-RU" dirty="0" err="1"/>
              <a:t>доступної</a:t>
            </a:r>
            <a:r>
              <a:rPr lang="ru-RU" dirty="0"/>
              <a:t> </a:t>
            </a:r>
            <a:r>
              <a:rPr lang="ru-RU" dirty="0" err="1"/>
              <a:t>інформації</a:t>
            </a:r>
            <a:r>
              <a:rPr lang="ru-RU" dirty="0"/>
              <a:t> про крипту та </a:t>
            </a:r>
            <a:r>
              <a:rPr lang="ru-RU" dirty="0" err="1"/>
              <a:t>її</a:t>
            </a:r>
            <a:r>
              <a:rPr lang="ru-RU" dirty="0"/>
              <a:t> стан</a:t>
            </a:r>
          </a:p>
          <a:p>
            <a:r>
              <a:rPr lang="ru-RU" dirty="0" err="1"/>
              <a:t>Можливість</a:t>
            </a:r>
            <a:r>
              <a:rPr lang="ru-RU" dirty="0"/>
              <a:t> </a:t>
            </a:r>
            <a:r>
              <a:rPr lang="ru-RU" dirty="0" err="1"/>
              <a:t>персоналізації</a:t>
            </a:r>
            <a:r>
              <a:rPr lang="ru-RU" dirty="0"/>
              <a:t> </a:t>
            </a:r>
            <a:r>
              <a:rPr lang="ru-RU" dirty="0" err="1"/>
              <a:t>потрібної</a:t>
            </a:r>
            <a:r>
              <a:rPr lang="ru-RU" dirty="0"/>
              <a:t> </a:t>
            </a:r>
            <a:r>
              <a:rPr lang="ru-RU" dirty="0" err="1"/>
              <a:t>під</a:t>
            </a:r>
            <a:r>
              <a:rPr lang="ru-RU" dirty="0"/>
              <a:t> </a:t>
            </a:r>
            <a:r>
              <a:rPr lang="ru-RU" dirty="0" err="1"/>
              <a:t>користувача</a:t>
            </a:r>
            <a:r>
              <a:rPr lang="ru-RU" dirty="0"/>
              <a:t> </a:t>
            </a:r>
            <a:r>
              <a:rPr lang="ru-RU" dirty="0" err="1"/>
              <a:t>інформації</a:t>
            </a:r>
          </a:p>
          <a:p>
            <a:endParaRPr lang="ru-RU" dirty="0"/>
          </a:p>
        </p:txBody>
      </p:sp>
      <p:pic>
        <p:nvPicPr>
          <p:cNvPr id="7" name="Graphic 6" descr="Фейерверки">
            <a:extLst>
              <a:ext uri="{FF2B5EF4-FFF2-40B4-BE49-F238E27FC236}">
                <a16:creationId xmlns:a16="http://schemas.microsoft.com/office/drawing/2014/main" id="{DEC6548F-8B92-41C2-9143-682739FD0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5046" y="683483"/>
            <a:ext cx="3698265" cy="3698265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7620302-BEE8-1447-8324-5F4178AA1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3" name="Freeform 37">
              <a:extLst>
                <a:ext uri="{FF2B5EF4-FFF2-40B4-BE49-F238E27FC236}">
                  <a16:creationId xmlns:a16="http://schemas.microsoft.com/office/drawing/2014/main" id="{075332F5-EA0C-8B40-ADC9-D024EBD77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2619F114-DF39-F544-B487-5430D00E1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41">
              <a:extLst>
                <a:ext uri="{FF2B5EF4-FFF2-40B4-BE49-F238E27FC236}">
                  <a16:creationId xmlns:a16="http://schemas.microsoft.com/office/drawing/2014/main" id="{5CDF6368-32C4-A64F-8D2E-11DE400CD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42">
              <a:extLst>
                <a:ext uri="{FF2B5EF4-FFF2-40B4-BE49-F238E27FC236}">
                  <a16:creationId xmlns:a16="http://schemas.microsoft.com/office/drawing/2014/main" id="{148F19D8-49E5-0945-BC17-56044D43D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C50EA3-7CF1-9542-A21D-5B3EBACC5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87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07BA4F-032E-4D45-B324-4C5ADA27C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/>
          </a:bodyPr>
          <a:lstStyle/>
          <a:p>
            <a:r>
              <a:rPr lang="ru-RU" dirty="0"/>
              <a:t>Структура </a:t>
            </a:r>
            <a:r>
              <a:rPr lang="ru-RU" dirty="0" err="1"/>
              <a:t>програми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D58062-C99D-4136-9D02-4318398B8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8943341" cy="360121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ru-RU" dirty="0" err="1"/>
              <a:t>Програма</a:t>
            </a:r>
            <a:r>
              <a:rPr lang="ru-RU" dirty="0"/>
              <a:t> </a:t>
            </a:r>
            <a:r>
              <a:rPr lang="ru-RU" dirty="0" err="1"/>
              <a:t>матиме</a:t>
            </a:r>
            <a:r>
              <a:rPr lang="ru-RU" dirty="0"/>
              <a:t> </a:t>
            </a:r>
            <a:r>
              <a:rPr lang="ru-RU" dirty="0" err="1"/>
              <a:t>наступні</a:t>
            </a:r>
            <a:r>
              <a:rPr lang="ru-RU" dirty="0"/>
              <a:t> </a:t>
            </a:r>
            <a:r>
              <a:rPr lang="ru-RU" dirty="0" err="1"/>
              <a:t>елементи</a:t>
            </a:r>
            <a:r>
              <a:rPr lang="ru-RU" dirty="0"/>
              <a:t>:</a:t>
            </a:r>
          </a:p>
          <a:p>
            <a:r>
              <a:rPr lang="ru-RU" dirty="0" err="1"/>
              <a:t>Біжучу</a:t>
            </a:r>
            <a:r>
              <a:rPr lang="ru-RU" dirty="0"/>
              <a:t> </a:t>
            </a:r>
            <a:r>
              <a:rPr lang="ru-RU" dirty="0" err="1"/>
              <a:t>стрічку</a:t>
            </a:r>
            <a:r>
              <a:rPr lang="ru-RU" dirty="0"/>
              <a:t> з </a:t>
            </a:r>
            <a:r>
              <a:rPr lang="ru-RU" dirty="0" err="1"/>
              <a:t>інформацією</a:t>
            </a:r>
            <a:r>
              <a:rPr lang="ru-RU" dirty="0"/>
              <a:t> про </a:t>
            </a:r>
            <a:r>
              <a:rPr lang="ru-RU" dirty="0" err="1"/>
              <a:t>зміну</a:t>
            </a:r>
            <a:r>
              <a:rPr lang="ru-RU" dirty="0"/>
              <a:t> </a:t>
            </a:r>
            <a:r>
              <a:rPr lang="ru-RU" dirty="0" err="1"/>
              <a:t>цін</a:t>
            </a:r>
            <a:endParaRPr lang="ru-RU" dirty="0"/>
          </a:p>
          <a:p>
            <a:r>
              <a:rPr lang="ru-RU" dirty="0" err="1"/>
              <a:t>Інтерфейс</a:t>
            </a:r>
            <a:r>
              <a:rPr lang="ru-RU" dirty="0"/>
              <a:t> для </a:t>
            </a:r>
            <a:r>
              <a:rPr lang="ru-RU" dirty="0" err="1"/>
              <a:t>пошуку</a:t>
            </a:r>
            <a:r>
              <a:rPr lang="ru-RU" dirty="0"/>
              <a:t> </a:t>
            </a:r>
            <a:r>
              <a:rPr lang="ru-RU" dirty="0" err="1"/>
              <a:t>валюти</a:t>
            </a:r>
            <a:r>
              <a:rPr lang="ru-RU" dirty="0"/>
              <a:t> та </a:t>
            </a:r>
            <a:r>
              <a:rPr lang="ru-RU" dirty="0" err="1"/>
              <a:t>керування</a:t>
            </a:r>
            <a:r>
              <a:rPr lang="ru-RU" dirty="0"/>
              <a:t> </a:t>
            </a:r>
            <a:r>
              <a:rPr lang="ru-RU" dirty="0" err="1"/>
              <a:t>користувачем</a:t>
            </a:r>
          </a:p>
          <a:p>
            <a:r>
              <a:rPr lang="ru-RU" err="1"/>
              <a:t>Безпосередньо</a:t>
            </a:r>
            <a:r>
              <a:rPr lang="ru-RU" dirty="0"/>
              <a:t> </a:t>
            </a:r>
            <a:r>
              <a:rPr lang="ru-RU" err="1"/>
              <a:t>вікна</a:t>
            </a:r>
            <a:r>
              <a:rPr lang="ru-RU" dirty="0"/>
              <a:t> з </a:t>
            </a:r>
            <a:r>
              <a:rPr lang="ru-RU" err="1"/>
              <a:t>інформацією</a:t>
            </a:r>
            <a:r>
              <a:rPr lang="ru-RU" dirty="0"/>
              <a:t> про </a:t>
            </a:r>
            <a:r>
              <a:rPr lang="ru-RU" err="1"/>
              <a:t>валюти</a:t>
            </a:r>
            <a:r>
              <a:rPr lang="ru-RU" dirty="0"/>
              <a:t> та </a:t>
            </a:r>
            <a:r>
              <a:rPr lang="ru-RU" err="1"/>
              <a:t>можливість</a:t>
            </a:r>
            <a:r>
              <a:rPr lang="ru-RU" dirty="0"/>
              <a:t> </a:t>
            </a:r>
            <a:r>
              <a:rPr lang="ru-RU" err="1"/>
              <a:t>вивчити</a:t>
            </a:r>
            <a:r>
              <a:rPr lang="ru-RU" dirty="0"/>
              <a:t> стан </a:t>
            </a:r>
            <a:r>
              <a:rPr lang="ru-RU" err="1"/>
              <a:t>крипти</a:t>
            </a:r>
            <a:r>
              <a:rPr lang="ru-RU"/>
              <a:t> детальніше</a:t>
            </a: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F8927D2C-C486-F740-897D-704CD65E9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11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B1AC917F-33CC-BD41-BD3D-389CDADA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9856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9F423A-1739-4E06-ACE4-6B70BF4FB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Вікна</a:t>
            </a:r>
            <a:r>
              <a:rPr lang="ru-RU" dirty="0"/>
              <a:t> з </a:t>
            </a:r>
            <a:r>
              <a:rPr lang="ru-RU" dirty="0" err="1"/>
              <a:t>інформацією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DC63A4-924A-43F3-B938-B278B42C9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8849396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/>
              <a:t>Графік</a:t>
            </a:r>
            <a:r>
              <a:rPr lang="ru-RU" dirty="0"/>
              <a:t> та </a:t>
            </a:r>
            <a:r>
              <a:rPr lang="ru-RU" dirty="0" err="1"/>
              <a:t>можливість</a:t>
            </a:r>
            <a:r>
              <a:rPr lang="ru-RU" dirty="0"/>
              <a:t> </a:t>
            </a:r>
            <a:r>
              <a:rPr lang="ru-RU" dirty="0" err="1"/>
              <a:t>конкретизації</a:t>
            </a:r>
            <a:r>
              <a:rPr lang="ru-RU" dirty="0"/>
              <a:t> </a:t>
            </a:r>
            <a:r>
              <a:rPr lang="ru-RU" dirty="0" err="1"/>
              <a:t>інформації</a:t>
            </a:r>
            <a:r>
              <a:rPr lang="ru-RU" dirty="0"/>
              <a:t> за часом</a:t>
            </a:r>
          </a:p>
          <a:p>
            <a:r>
              <a:rPr lang="ru-RU" dirty="0" err="1"/>
              <a:t>Новини</a:t>
            </a:r>
            <a:r>
              <a:rPr lang="ru-RU" dirty="0"/>
              <a:t> </a:t>
            </a:r>
            <a:r>
              <a:rPr lang="ru-RU" dirty="0" err="1"/>
              <a:t>пов'язані</a:t>
            </a:r>
            <a:r>
              <a:rPr lang="ru-RU" dirty="0"/>
              <a:t> з </a:t>
            </a:r>
            <a:r>
              <a:rPr lang="ru-RU" dirty="0" err="1"/>
              <a:t>обраною</a:t>
            </a:r>
            <a:r>
              <a:rPr lang="ru-RU" dirty="0"/>
              <a:t> криптою</a:t>
            </a:r>
          </a:p>
          <a:p>
            <a:r>
              <a:rPr lang="ru-RU" dirty="0"/>
              <a:t>Калькулятор-</a:t>
            </a:r>
            <a:r>
              <a:rPr lang="ru-RU" dirty="0" err="1"/>
              <a:t>обмінник</a:t>
            </a:r>
          </a:p>
          <a:p>
            <a:r>
              <a:rPr lang="ru-RU" dirty="0" err="1"/>
              <a:t>Можливість</a:t>
            </a:r>
            <a:r>
              <a:rPr lang="ru-RU" dirty="0"/>
              <a:t> </a:t>
            </a:r>
            <a:r>
              <a:rPr lang="ru-RU" dirty="0" err="1"/>
              <a:t>скоєння</a:t>
            </a:r>
            <a:r>
              <a:rPr lang="ru-RU" dirty="0"/>
              <a:t> </a:t>
            </a:r>
            <a:r>
              <a:rPr lang="ru-RU" dirty="0" err="1"/>
              <a:t>платежів</a:t>
            </a:r>
          </a:p>
        </p:txBody>
      </p:sp>
    </p:spTree>
    <p:extLst>
      <p:ext uri="{BB962C8B-B14F-4D97-AF65-F5344CB8AC3E}">
        <p14:creationId xmlns:p14="http://schemas.microsoft.com/office/powerpoint/2010/main" val="2511875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642F9D-D6CD-4609-AE1D-8DAC3154D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/>
          </a:bodyPr>
          <a:lstStyle/>
          <a:p>
            <a:r>
              <a:rPr lang="ru-RU" dirty="0"/>
              <a:t>В </a:t>
            </a:r>
            <a:r>
              <a:rPr lang="ru-RU" dirty="0" err="1"/>
              <a:t>Майбутньому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363F76-169A-469F-904E-2EFE86974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9731116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/>
              <a:t>Можливість</a:t>
            </a:r>
            <a:r>
              <a:rPr lang="ru-RU" dirty="0"/>
              <a:t> </a:t>
            </a:r>
            <a:r>
              <a:rPr lang="ru-RU" dirty="0" err="1"/>
              <a:t>придбання</a:t>
            </a:r>
            <a:r>
              <a:rPr lang="ru-RU" dirty="0"/>
              <a:t> </a:t>
            </a:r>
            <a:r>
              <a:rPr lang="ru-RU" dirty="0" err="1"/>
              <a:t>крипти</a:t>
            </a:r>
            <a:r>
              <a:rPr lang="ru-RU" dirty="0"/>
              <a:t> на аккаунт </a:t>
            </a:r>
            <a:r>
              <a:rPr lang="ru-RU" dirty="0" err="1"/>
              <a:t>користувача</a:t>
            </a:r>
            <a:r>
              <a:rPr lang="ru-RU" dirty="0"/>
              <a:t> </a:t>
            </a:r>
            <a:r>
              <a:rPr lang="ru-RU" dirty="0" err="1"/>
              <a:t>CryptoEye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927D2C-C486-F740-897D-704CD65E9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B1AC917F-33CC-BD41-BD3D-389CDADA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2545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54DA13-F679-4552-94DF-1568D66DA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Aналіз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9B3C46-154E-4852-B2F0-E2B190BDE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(ХЗ ЧЕ ПИСАТЬ РИЛ)</a:t>
            </a:r>
          </a:p>
        </p:txBody>
      </p:sp>
    </p:spTree>
    <p:extLst>
      <p:ext uri="{BB962C8B-B14F-4D97-AF65-F5344CB8AC3E}">
        <p14:creationId xmlns:p14="http://schemas.microsoft.com/office/powerpoint/2010/main" val="2275300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1E11CE-E64C-451F-90B6-1DCFB0A2A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8F78D4-09DC-4535-B783-E5DDBF02F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902977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LightSeedRightStep">
      <a:dk1>
        <a:srgbClr val="000000"/>
      </a:dk1>
      <a:lt1>
        <a:srgbClr val="FFFFFF"/>
      </a:lt1>
      <a:dk2>
        <a:srgbClr val="243041"/>
      </a:dk2>
      <a:lt2>
        <a:srgbClr val="E8E2E3"/>
      </a:lt2>
      <a:accent1>
        <a:srgbClr val="80A9A3"/>
      </a:accent1>
      <a:accent2>
        <a:srgbClr val="7DA8B9"/>
      </a:accent2>
      <a:accent3>
        <a:srgbClr val="91A1C4"/>
      </a:accent3>
      <a:accent4>
        <a:srgbClr val="857FBA"/>
      </a:accent4>
      <a:accent5>
        <a:srgbClr val="AF96C6"/>
      </a:accent5>
      <a:accent6>
        <a:srgbClr val="B67FBA"/>
      </a:accent6>
      <a:hlink>
        <a:srgbClr val="AE6973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PunchcardVTI</vt:lpstr>
      <vt:lpstr>CryptoEye</vt:lpstr>
      <vt:lpstr>Agenda</vt:lpstr>
      <vt:lpstr>Презентация PowerPoint</vt:lpstr>
      <vt:lpstr>Ціль CryptoEye</vt:lpstr>
      <vt:lpstr>Структура програми</vt:lpstr>
      <vt:lpstr>Вікна з інформацією</vt:lpstr>
      <vt:lpstr>В Майбутньому</vt:lpstr>
      <vt:lpstr>Aналіз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127</cp:revision>
  <dcterms:created xsi:type="dcterms:W3CDTF">2021-09-15T17:05:37Z</dcterms:created>
  <dcterms:modified xsi:type="dcterms:W3CDTF">2021-09-15T17:45:02Z</dcterms:modified>
</cp:coreProperties>
</file>