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6027F-0D88-48EB-FB9D-FD85E2E52D69}" v="792" dt="2020-09-13T10:42:3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C155A-1843-449C-AC6E-B039CFEA87E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4C5348-79B6-4151-88B8-6A1AB4F4D376}">
      <dgm:prSet/>
      <dgm:spPr/>
      <dgm:t>
        <a:bodyPr/>
        <a:lstStyle/>
        <a:p>
          <a:r>
            <a:rPr lang="en-US"/>
            <a:t>Володимир Шабат</a:t>
          </a:r>
        </a:p>
      </dgm:t>
    </dgm:pt>
    <dgm:pt modelId="{3A3BADF2-9437-42D5-B20E-0342559E6A9A}" type="parTrans" cxnId="{44A74B1C-F10A-4BDE-80BD-0D9D2C594E5C}">
      <dgm:prSet/>
      <dgm:spPr/>
      <dgm:t>
        <a:bodyPr/>
        <a:lstStyle/>
        <a:p>
          <a:endParaRPr lang="en-US"/>
        </a:p>
      </dgm:t>
    </dgm:pt>
    <dgm:pt modelId="{94DDE7FC-EEE9-4F9F-909A-D142B2917C27}" type="sibTrans" cxnId="{44A74B1C-F10A-4BDE-80BD-0D9D2C594E5C}">
      <dgm:prSet/>
      <dgm:spPr/>
      <dgm:t>
        <a:bodyPr/>
        <a:lstStyle/>
        <a:p>
          <a:endParaRPr lang="en-US"/>
        </a:p>
      </dgm:t>
    </dgm:pt>
    <dgm:pt modelId="{7632545A-D692-4B5A-AC43-A04EA336B8CE}">
      <dgm:prSet/>
      <dgm:spPr/>
      <dgm:t>
        <a:bodyPr/>
        <a:lstStyle/>
        <a:p>
          <a:r>
            <a:rPr lang="en-US"/>
            <a:t>Катерина Старовойт</a:t>
          </a:r>
        </a:p>
      </dgm:t>
    </dgm:pt>
    <dgm:pt modelId="{C2BD98F1-2BA5-4EBB-8F2E-72A54635FD43}" type="parTrans" cxnId="{17404ABB-741B-4DF1-84D5-44CE5EB34D82}">
      <dgm:prSet/>
      <dgm:spPr/>
      <dgm:t>
        <a:bodyPr/>
        <a:lstStyle/>
        <a:p>
          <a:endParaRPr lang="en-US"/>
        </a:p>
      </dgm:t>
    </dgm:pt>
    <dgm:pt modelId="{FA29B42B-CD5B-4876-A735-7EBDE8C498E5}" type="sibTrans" cxnId="{17404ABB-741B-4DF1-84D5-44CE5EB34D82}">
      <dgm:prSet/>
      <dgm:spPr/>
      <dgm:t>
        <a:bodyPr/>
        <a:lstStyle/>
        <a:p>
          <a:endParaRPr lang="en-US"/>
        </a:p>
      </dgm:t>
    </dgm:pt>
    <dgm:pt modelId="{2FA3B298-5433-4BE8-A93F-62937B8C3C40}">
      <dgm:prSet/>
      <dgm:spPr/>
      <dgm:t>
        <a:bodyPr/>
        <a:lstStyle/>
        <a:p>
          <a:r>
            <a:rPr lang="en-US"/>
            <a:t>Володимир Галамага</a:t>
          </a:r>
        </a:p>
      </dgm:t>
    </dgm:pt>
    <dgm:pt modelId="{27A5CFBB-1A65-4F71-BC01-A5B7348885D3}" type="parTrans" cxnId="{0EA73C92-9477-4BA4-8371-A372B11F96EA}">
      <dgm:prSet/>
      <dgm:spPr/>
      <dgm:t>
        <a:bodyPr/>
        <a:lstStyle/>
        <a:p>
          <a:endParaRPr lang="en-US"/>
        </a:p>
      </dgm:t>
    </dgm:pt>
    <dgm:pt modelId="{F84C413D-A989-4A80-8B3B-99222E0BA41B}" type="sibTrans" cxnId="{0EA73C92-9477-4BA4-8371-A372B11F96EA}">
      <dgm:prSet/>
      <dgm:spPr/>
      <dgm:t>
        <a:bodyPr/>
        <a:lstStyle/>
        <a:p>
          <a:endParaRPr lang="en-US"/>
        </a:p>
      </dgm:t>
    </dgm:pt>
    <dgm:pt modelId="{4BA6F3BD-8097-4D0C-8788-0DFCC9B758FB}">
      <dgm:prSet/>
      <dgm:spPr/>
      <dgm:t>
        <a:bodyPr/>
        <a:lstStyle/>
        <a:p>
          <a:r>
            <a:rPr lang="en-US"/>
            <a:t>Кирил Гальміз</a:t>
          </a:r>
        </a:p>
      </dgm:t>
    </dgm:pt>
    <dgm:pt modelId="{E61C9440-1535-496F-BAFD-C727AB7213B0}" type="parTrans" cxnId="{EC63D939-A6CF-40F4-B455-55AF70D454A6}">
      <dgm:prSet/>
      <dgm:spPr/>
      <dgm:t>
        <a:bodyPr/>
        <a:lstStyle/>
        <a:p>
          <a:endParaRPr lang="en-US"/>
        </a:p>
      </dgm:t>
    </dgm:pt>
    <dgm:pt modelId="{F661A5D2-5E09-439B-A95A-AB9CC5D33F8E}" type="sibTrans" cxnId="{EC63D939-A6CF-40F4-B455-55AF70D454A6}">
      <dgm:prSet/>
      <dgm:spPr/>
      <dgm:t>
        <a:bodyPr/>
        <a:lstStyle/>
        <a:p>
          <a:endParaRPr lang="en-US"/>
        </a:p>
      </dgm:t>
    </dgm:pt>
    <dgm:pt modelId="{F0DFF41C-8F3C-4162-8802-3DD3B7E2DFF1}" type="pres">
      <dgm:prSet presAssocID="{7E8C155A-1843-449C-AC6E-B039CFEA87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C1D0CD3-AFA8-4B3F-9450-755BF7D059B5}" type="pres">
      <dgm:prSet presAssocID="{F74C5348-79B6-4151-88B8-6A1AB4F4D37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EC77D-9922-4CF4-AA29-76EC0DF8DA19}" type="pres">
      <dgm:prSet presAssocID="{94DDE7FC-EEE9-4F9F-909A-D142B2917C27}" presName="spacer" presStyleCnt="0"/>
      <dgm:spPr/>
    </dgm:pt>
    <dgm:pt modelId="{C2133518-3B22-40AB-8B69-65F8CCE5C679}" type="pres">
      <dgm:prSet presAssocID="{7632545A-D692-4B5A-AC43-A04EA336B8C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5D7FA1-0548-422F-87B3-92882159F497}" type="pres">
      <dgm:prSet presAssocID="{FA29B42B-CD5B-4876-A735-7EBDE8C498E5}" presName="spacer" presStyleCnt="0"/>
      <dgm:spPr/>
    </dgm:pt>
    <dgm:pt modelId="{6893DE8F-9022-4170-9F2D-4906E6A04DDC}" type="pres">
      <dgm:prSet presAssocID="{2FA3B298-5433-4BE8-A93F-62937B8C3C4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161C25-1E84-4079-A4F8-B3F023A48326}" type="pres">
      <dgm:prSet presAssocID="{F84C413D-A989-4A80-8B3B-99222E0BA41B}" presName="spacer" presStyleCnt="0"/>
      <dgm:spPr/>
    </dgm:pt>
    <dgm:pt modelId="{D75191EC-B2A4-4A99-B0FC-A6B1E4FFF050}" type="pres">
      <dgm:prSet presAssocID="{4BA6F3BD-8097-4D0C-8788-0DFCC9B758F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E06243B-900A-415F-9584-F9AB761BF7AF}" type="presOf" srcId="{F74C5348-79B6-4151-88B8-6A1AB4F4D376}" destId="{9C1D0CD3-AFA8-4B3F-9450-755BF7D059B5}" srcOrd="0" destOrd="0" presId="urn:microsoft.com/office/officeart/2005/8/layout/vList2"/>
    <dgm:cxn modelId="{B9DF070D-9C8E-4B13-BDD1-D08CE737FF16}" type="presOf" srcId="{4BA6F3BD-8097-4D0C-8788-0DFCC9B758FB}" destId="{D75191EC-B2A4-4A99-B0FC-A6B1E4FFF050}" srcOrd="0" destOrd="0" presId="urn:microsoft.com/office/officeart/2005/8/layout/vList2"/>
    <dgm:cxn modelId="{1419AB98-B6B3-47B1-9B40-797DDA9D7CEC}" type="presOf" srcId="{7E8C155A-1843-449C-AC6E-B039CFEA87E9}" destId="{F0DFF41C-8F3C-4162-8802-3DD3B7E2DFF1}" srcOrd="0" destOrd="0" presId="urn:microsoft.com/office/officeart/2005/8/layout/vList2"/>
    <dgm:cxn modelId="{EE619C7E-BA60-4400-87CD-F05364946660}" type="presOf" srcId="{7632545A-D692-4B5A-AC43-A04EA336B8CE}" destId="{C2133518-3B22-40AB-8B69-65F8CCE5C679}" srcOrd="0" destOrd="0" presId="urn:microsoft.com/office/officeart/2005/8/layout/vList2"/>
    <dgm:cxn modelId="{0EA73C92-9477-4BA4-8371-A372B11F96EA}" srcId="{7E8C155A-1843-449C-AC6E-B039CFEA87E9}" destId="{2FA3B298-5433-4BE8-A93F-62937B8C3C40}" srcOrd="2" destOrd="0" parTransId="{27A5CFBB-1A65-4F71-BC01-A5B7348885D3}" sibTransId="{F84C413D-A989-4A80-8B3B-99222E0BA41B}"/>
    <dgm:cxn modelId="{EC63D939-A6CF-40F4-B455-55AF70D454A6}" srcId="{7E8C155A-1843-449C-AC6E-B039CFEA87E9}" destId="{4BA6F3BD-8097-4D0C-8788-0DFCC9B758FB}" srcOrd="3" destOrd="0" parTransId="{E61C9440-1535-496F-BAFD-C727AB7213B0}" sibTransId="{F661A5D2-5E09-439B-A95A-AB9CC5D33F8E}"/>
    <dgm:cxn modelId="{17404ABB-741B-4DF1-84D5-44CE5EB34D82}" srcId="{7E8C155A-1843-449C-AC6E-B039CFEA87E9}" destId="{7632545A-D692-4B5A-AC43-A04EA336B8CE}" srcOrd="1" destOrd="0" parTransId="{C2BD98F1-2BA5-4EBB-8F2E-72A54635FD43}" sibTransId="{FA29B42B-CD5B-4876-A735-7EBDE8C498E5}"/>
    <dgm:cxn modelId="{8F4CD5F5-1602-4585-A64C-2A7C0D7787D9}" type="presOf" srcId="{2FA3B298-5433-4BE8-A93F-62937B8C3C40}" destId="{6893DE8F-9022-4170-9F2D-4906E6A04DDC}" srcOrd="0" destOrd="0" presId="urn:microsoft.com/office/officeart/2005/8/layout/vList2"/>
    <dgm:cxn modelId="{44A74B1C-F10A-4BDE-80BD-0D9D2C594E5C}" srcId="{7E8C155A-1843-449C-AC6E-B039CFEA87E9}" destId="{F74C5348-79B6-4151-88B8-6A1AB4F4D376}" srcOrd="0" destOrd="0" parTransId="{3A3BADF2-9437-42D5-B20E-0342559E6A9A}" sibTransId="{94DDE7FC-EEE9-4F9F-909A-D142B2917C27}"/>
    <dgm:cxn modelId="{962CF5F2-C46D-4287-9466-4642C2AF4421}" type="presParOf" srcId="{F0DFF41C-8F3C-4162-8802-3DD3B7E2DFF1}" destId="{9C1D0CD3-AFA8-4B3F-9450-755BF7D059B5}" srcOrd="0" destOrd="0" presId="urn:microsoft.com/office/officeart/2005/8/layout/vList2"/>
    <dgm:cxn modelId="{7C6A8C68-DF47-4FDA-BADA-D9F9D9B44DB3}" type="presParOf" srcId="{F0DFF41C-8F3C-4162-8802-3DD3B7E2DFF1}" destId="{F82EC77D-9922-4CF4-AA29-76EC0DF8DA19}" srcOrd="1" destOrd="0" presId="urn:microsoft.com/office/officeart/2005/8/layout/vList2"/>
    <dgm:cxn modelId="{07C98248-907A-4437-ACD1-F10B70FD0C41}" type="presParOf" srcId="{F0DFF41C-8F3C-4162-8802-3DD3B7E2DFF1}" destId="{C2133518-3B22-40AB-8B69-65F8CCE5C679}" srcOrd="2" destOrd="0" presId="urn:microsoft.com/office/officeart/2005/8/layout/vList2"/>
    <dgm:cxn modelId="{37446780-4047-4A2E-A865-8F486909A6EB}" type="presParOf" srcId="{F0DFF41C-8F3C-4162-8802-3DD3B7E2DFF1}" destId="{165D7FA1-0548-422F-87B3-92882159F497}" srcOrd="3" destOrd="0" presId="urn:microsoft.com/office/officeart/2005/8/layout/vList2"/>
    <dgm:cxn modelId="{EBE1DB13-51B6-4BEE-B3A9-FE612A2F45A7}" type="presParOf" srcId="{F0DFF41C-8F3C-4162-8802-3DD3B7E2DFF1}" destId="{6893DE8F-9022-4170-9F2D-4906E6A04DDC}" srcOrd="4" destOrd="0" presId="urn:microsoft.com/office/officeart/2005/8/layout/vList2"/>
    <dgm:cxn modelId="{DDFD6DE1-CD61-49B3-9A6E-DC3E46472C9D}" type="presParOf" srcId="{F0DFF41C-8F3C-4162-8802-3DD3B7E2DFF1}" destId="{AB161C25-1E84-4079-A4F8-B3F023A48326}" srcOrd="5" destOrd="0" presId="urn:microsoft.com/office/officeart/2005/8/layout/vList2"/>
    <dgm:cxn modelId="{9D82AAF2-BAD7-49E1-A7D4-4507AF72AD2C}" type="presParOf" srcId="{F0DFF41C-8F3C-4162-8802-3DD3B7E2DFF1}" destId="{D75191EC-B2A4-4A99-B0FC-A6B1E4FFF05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E6C54-A365-490B-BFFF-60A89AB26DA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91BC2D-53F0-4FB7-B17F-9E3B8B7E441B}">
      <dgm:prSet/>
      <dgm:spPr/>
      <dgm:t>
        <a:bodyPr/>
        <a:lstStyle/>
        <a:p>
          <a:r>
            <a:rPr lang="en-US"/>
            <a:t>Windows Presentation Foundation (WPF)</a:t>
          </a:r>
        </a:p>
      </dgm:t>
    </dgm:pt>
    <dgm:pt modelId="{78C3742E-7A87-4D2F-9924-F1DC8CCF592F}" type="parTrans" cxnId="{04668CE0-9DA8-452B-84CF-F6C6BD8F9A83}">
      <dgm:prSet/>
      <dgm:spPr/>
      <dgm:t>
        <a:bodyPr/>
        <a:lstStyle/>
        <a:p>
          <a:endParaRPr lang="en-US"/>
        </a:p>
      </dgm:t>
    </dgm:pt>
    <dgm:pt modelId="{1C07C064-8FFE-4871-83FD-C491C4DA31B0}" type="sibTrans" cxnId="{04668CE0-9DA8-452B-84CF-F6C6BD8F9A83}">
      <dgm:prSet/>
      <dgm:spPr/>
      <dgm:t>
        <a:bodyPr/>
        <a:lstStyle/>
        <a:p>
          <a:endParaRPr lang="en-US"/>
        </a:p>
      </dgm:t>
    </dgm:pt>
    <dgm:pt modelId="{AF95C0C1-D917-44FB-B8EC-7DE2BB4D9D9C}">
      <dgm:prSet/>
      <dgm:spPr/>
      <dgm:t>
        <a:bodyPr/>
        <a:lstStyle/>
        <a:p>
          <a:r>
            <a:rPr lang="en-US"/>
            <a:t>Entity Framework</a:t>
          </a:r>
        </a:p>
      </dgm:t>
    </dgm:pt>
    <dgm:pt modelId="{F59C2E63-EC4B-41C9-B196-58106B2ECEEC}" type="parTrans" cxnId="{A5A1A725-658E-4F7D-A266-BBD080986991}">
      <dgm:prSet/>
      <dgm:spPr/>
      <dgm:t>
        <a:bodyPr/>
        <a:lstStyle/>
        <a:p>
          <a:endParaRPr lang="en-US"/>
        </a:p>
      </dgm:t>
    </dgm:pt>
    <dgm:pt modelId="{A8773535-A5F7-4EB6-97A3-C39093959BA3}" type="sibTrans" cxnId="{A5A1A725-658E-4F7D-A266-BBD080986991}">
      <dgm:prSet/>
      <dgm:spPr/>
      <dgm:t>
        <a:bodyPr/>
        <a:lstStyle/>
        <a:p>
          <a:endParaRPr lang="en-US"/>
        </a:p>
      </dgm:t>
    </dgm:pt>
    <dgm:pt modelId="{D657C176-D0DB-4493-9697-C58117B24A4C}">
      <dgm:prSet/>
      <dgm:spPr/>
      <dgm:t>
        <a:bodyPr/>
        <a:lstStyle/>
        <a:p>
          <a:r>
            <a:rPr lang="en-US"/>
            <a:t>ADO.Net</a:t>
          </a:r>
        </a:p>
      </dgm:t>
    </dgm:pt>
    <dgm:pt modelId="{533E23C6-8D2C-4B3B-A000-0B9CBB1F6F19}" type="parTrans" cxnId="{0AC0E500-8141-49E9-AC0B-5DBC52A7E460}">
      <dgm:prSet/>
      <dgm:spPr/>
      <dgm:t>
        <a:bodyPr/>
        <a:lstStyle/>
        <a:p>
          <a:endParaRPr lang="en-US"/>
        </a:p>
      </dgm:t>
    </dgm:pt>
    <dgm:pt modelId="{FF75B4CB-9CA2-4230-9679-DCC92A1B2033}" type="sibTrans" cxnId="{0AC0E500-8141-49E9-AC0B-5DBC52A7E460}">
      <dgm:prSet/>
      <dgm:spPr/>
      <dgm:t>
        <a:bodyPr/>
        <a:lstStyle/>
        <a:p>
          <a:endParaRPr lang="en-US"/>
        </a:p>
      </dgm:t>
    </dgm:pt>
    <dgm:pt modelId="{63E81AF3-7573-474F-AF4A-301FB86E099B}" type="pres">
      <dgm:prSet presAssocID="{30FE6C54-A365-490B-BFFF-60A89AB26D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E0B280F-FCE6-4D29-8DD8-C67EEEBCDAD1}" type="pres">
      <dgm:prSet presAssocID="{FF91BC2D-53F0-4FB7-B17F-9E3B8B7E441B}" presName="hierRoot1" presStyleCnt="0"/>
      <dgm:spPr/>
    </dgm:pt>
    <dgm:pt modelId="{868995C2-1E44-4328-A221-B35F8DBDBC6F}" type="pres">
      <dgm:prSet presAssocID="{FF91BC2D-53F0-4FB7-B17F-9E3B8B7E441B}" presName="composite" presStyleCnt="0"/>
      <dgm:spPr/>
    </dgm:pt>
    <dgm:pt modelId="{A0F885A8-603E-462D-84FC-7DEF4B85AE74}" type="pres">
      <dgm:prSet presAssocID="{FF91BC2D-53F0-4FB7-B17F-9E3B8B7E441B}" presName="background" presStyleLbl="node0" presStyleIdx="0" presStyleCnt="3"/>
      <dgm:spPr/>
    </dgm:pt>
    <dgm:pt modelId="{4A0A8BA6-9B0C-4412-8D6E-B4DD6FF0C3EC}" type="pres">
      <dgm:prSet presAssocID="{FF91BC2D-53F0-4FB7-B17F-9E3B8B7E441B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E06609-7014-43F2-869A-40F6A3928119}" type="pres">
      <dgm:prSet presAssocID="{FF91BC2D-53F0-4FB7-B17F-9E3B8B7E441B}" presName="hierChild2" presStyleCnt="0"/>
      <dgm:spPr/>
    </dgm:pt>
    <dgm:pt modelId="{167F3FD3-8EDB-405F-B9F1-AB04A93E2274}" type="pres">
      <dgm:prSet presAssocID="{AF95C0C1-D917-44FB-B8EC-7DE2BB4D9D9C}" presName="hierRoot1" presStyleCnt="0"/>
      <dgm:spPr/>
    </dgm:pt>
    <dgm:pt modelId="{FDC5BB15-B6AF-4A00-B79F-A3F59888B6E3}" type="pres">
      <dgm:prSet presAssocID="{AF95C0C1-D917-44FB-B8EC-7DE2BB4D9D9C}" presName="composite" presStyleCnt="0"/>
      <dgm:spPr/>
    </dgm:pt>
    <dgm:pt modelId="{A4C57127-8046-45BA-83A7-9B5F731C15E4}" type="pres">
      <dgm:prSet presAssocID="{AF95C0C1-D917-44FB-B8EC-7DE2BB4D9D9C}" presName="background" presStyleLbl="node0" presStyleIdx="1" presStyleCnt="3"/>
      <dgm:spPr/>
    </dgm:pt>
    <dgm:pt modelId="{765D2BB7-C397-464D-9DC0-7B38763FB5DB}" type="pres">
      <dgm:prSet presAssocID="{AF95C0C1-D917-44FB-B8EC-7DE2BB4D9D9C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54FF9B-5034-420E-94FD-7E1EDC23C6F0}" type="pres">
      <dgm:prSet presAssocID="{AF95C0C1-D917-44FB-B8EC-7DE2BB4D9D9C}" presName="hierChild2" presStyleCnt="0"/>
      <dgm:spPr/>
    </dgm:pt>
    <dgm:pt modelId="{CD192ABE-5CA9-47F5-9ED8-2B5DB84D281C}" type="pres">
      <dgm:prSet presAssocID="{D657C176-D0DB-4493-9697-C58117B24A4C}" presName="hierRoot1" presStyleCnt="0"/>
      <dgm:spPr/>
    </dgm:pt>
    <dgm:pt modelId="{7545ED08-119C-439E-8775-2439E5E6C8C8}" type="pres">
      <dgm:prSet presAssocID="{D657C176-D0DB-4493-9697-C58117B24A4C}" presName="composite" presStyleCnt="0"/>
      <dgm:spPr/>
    </dgm:pt>
    <dgm:pt modelId="{A954C7F8-912E-48B6-BCA1-336F5EC72C12}" type="pres">
      <dgm:prSet presAssocID="{D657C176-D0DB-4493-9697-C58117B24A4C}" presName="background" presStyleLbl="node0" presStyleIdx="2" presStyleCnt="3"/>
      <dgm:spPr/>
    </dgm:pt>
    <dgm:pt modelId="{6CB0C1DD-D3A8-4511-AF0F-10DA12EEB830}" type="pres">
      <dgm:prSet presAssocID="{D657C176-D0DB-4493-9697-C58117B24A4C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1A5AA3-6256-4CBF-84AD-119A1697C546}" type="pres">
      <dgm:prSet presAssocID="{D657C176-D0DB-4493-9697-C58117B24A4C}" presName="hierChild2" presStyleCnt="0"/>
      <dgm:spPr/>
    </dgm:pt>
  </dgm:ptLst>
  <dgm:cxnLst>
    <dgm:cxn modelId="{11BF2489-650F-4CDD-83E4-74F66DC2D969}" type="presOf" srcId="{AF95C0C1-D917-44FB-B8EC-7DE2BB4D9D9C}" destId="{765D2BB7-C397-464D-9DC0-7B38763FB5DB}" srcOrd="0" destOrd="0" presId="urn:microsoft.com/office/officeart/2005/8/layout/hierarchy1"/>
    <dgm:cxn modelId="{BFAB3B42-05E5-4859-A231-3BE4E408724C}" type="presOf" srcId="{D657C176-D0DB-4493-9697-C58117B24A4C}" destId="{6CB0C1DD-D3A8-4511-AF0F-10DA12EEB830}" srcOrd="0" destOrd="0" presId="urn:microsoft.com/office/officeart/2005/8/layout/hierarchy1"/>
    <dgm:cxn modelId="{2AA6EE77-20DE-467B-81B6-6F4DE2379C9F}" type="presOf" srcId="{30FE6C54-A365-490B-BFFF-60A89AB26DA8}" destId="{63E81AF3-7573-474F-AF4A-301FB86E099B}" srcOrd="0" destOrd="0" presId="urn:microsoft.com/office/officeart/2005/8/layout/hierarchy1"/>
    <dgm:cxn modelId="{0AC0E500-8141-49E9-AC0B-5DBC52A7E460}" srcId="{30FE6C54-A365-490B-BFFF-60A89AB26DA8}" destId="{D657C176-D0DB-4493-9697-C58117B24A4C}" srcOrd="2" destOrd="0" parTransId="{533E23C6-8D2C-4B3B-A000-0B9CBB1F6F19}" sibTransId="{FF75B4CB-9CA2-4230-9679-DCC92A1B2033}"/>
    <dgm:cxn modelId="{A5A1A725-658E-4F7D-A266-BBD080986991}" srcId="{30FE6C54-A365-490B-BFFF-60A89AB26DA8}" destId="{AF95C0C1-D917-44FB-B8EC-7DE2BB4D9D9C}" srcOrd="1" destOrd="0" parTransId="{F59C2E63-EC4B-41C9-B196-58106B2ECEEC}" sibTransId="{A8773535-A5F7-4EB6-97A3-C39093959BA3}"/>
    <dgm:cxn modelId="{04668CE0-9DA8-452B-84CF-F6C6BD8F9A83}" srcId="{30FE6C54-A365-490B-BFFF-60A89AB26DA8}" destId="{FF91BC2D-53F0-4FB7-B17F-9E3B8B7E441B}" srcOrd="0" destOrd="0" parTransId="{78C3742E-7A87-4D2F-9924-F1DC8CCF592F}" sibTransId="{1C07C064-8FFE-4871-83FD-C491C4DA31B0}"/>
    <dgm:cxn modelId="{49912114-A881-4929-B039-C9605654F3C1}" type="presOf" srcId="{FF91BC2D-53F0-4FB7-B17F-9E3B8B7E441B}" destId="{4A0A8BA6-9B0C-4412-8D6E-B4DD6FF0C3EC}" srcOrd="0" destOrd="0" presId="urn:microsoft.com/office/officeart/2005/8/layout/hierarchy1"/>
    <dgm:cxn modelId="{C0FF9CA8-B456-43DC-AE91-9D6D436B372B}" type="presParOf" srcId="{63E81AF3-7573-474F-AF4A-301FB86E099B}" destId="{AE0B280F-FCE6-4D29-8DD8-C67EEEBCDAD1}" srcOrd="0" destOrd="0" presId="urn:microsoft.com/office/officeart/2005/8/layout/hierarchy1"/>
    <dgm:cxn modelId="{4F5A18B3-CABD-4007-B280-ABF1CE3BFC94}" type="presParOf" srcId="{AE0B280F-FCE6-4D29-8DD8-C67EEEBCDAD1}" destId="{868995C2-1E44-4328-A221-B35F8DBDBC6F}" srcOrd="0" destOrd="0" presId="urn:microsoft.com/office/officeart/2005/8/layout/hierarchy1"/>
    <dgm:cxn modelId="{4A02EBB3-6FFA-4710-989C-340679AB8061}" type="presParOf" srcId="{868995C2-1E44-4328-A221-B35F8DBDBC6F}" destId="{A0F885A8-603E-462D-84FC-7DEF4B85AE74}" srcOrd="0" destOrd="0" presId="urn:microsoft.com/office/officeart/2005/8/layout/hierarchy1"/>
    <dgm:cxn modelId="{8CD3F517-F7F7-4D44-BCC9-82C69078C1E3}" type="presParOf" srcId="{868995C2-1E44-4328-A221-B35F8DBDBC6F}" destId="{4A0A8BA6-9B0C-4412-8D6E-B4DD6FF0C3EC}" srcOrd="1" destOrd="0" presId="urn:microsoft.com/office/officeart/2005/8/layout/hierarchy1"/>
    <dgm:cxn modelId="{018B9A04-F609-4A49-9928-66409064ACD9}" type="presParOf" srcId="{AE0B280F-FCE6-4D29-8DD8-C67EEEBCDAD1}" destId="{69E06609-7014-43F2-869A-40F6A3928119}" srcOrd="1" destOrd="0" presId="urn:microsoft.com/office/officeart/2005/8/layout/hierarchy1"/>
    <dgm:cxn modelId="{8E0A2508-C172-496A-AE40-633620A4A383}" type="presParOf" srcId="{63E81AF3-7573-474F-AF4A-301FB86E099B}" destId="{167F3FD3-8EDB-405F-B9F1-AB04A93E2274}" srcOrd="1" destOrd="0" presId="urn:microsoft.com/office/officeart/2005/8/layout/hierarchy1"/>
    <dgm:cxn modelId="{D5ECAECF-1DB0-4836-AD1B-C337F36FE3C9}" type="presParOf" srcId="{167F3FD3-8EDB-405F-B9F1-AB04A93E2274}" destId="{FDC5BB15-B6AF-4A00-B79F-A3F59888B6E3}" srcOrd="0" destOrd="0" presId="urn:microsoft.com/office/officeart/2005/8/layout/hierarchy1"/>
    <dgm:cxn modelId="{28D98942-36E4-4D20-9DEB-7AA751B9847E}" type="presParOf" srcId="{FDC5BB15-B6AF-4A00-B79F-A3F59888B6E3}" destId="{A4C57127-8046-45BA-83A7-9B5F731C15E4}" srcOrd="0" destOrd="0" presId="urn:microsoft.com/office/officeart/2005/8/layout/hierarchy1"/>
    <dgm:cxn modelId="{C47F9EC9-A832-4885-AD3F-831DDD1DEEDF}" type="presParOf" srcId="{FDC5BB15-B6AF-4A00-B79F-A3F59888B6E3}" destId="{765D2BB7-C397-464D-9DC0-7B38763FB5DB}" srcOrd="1" destOrd="0" presId="urn:microsoft.com/office/officeart/2005/8/layout/hierarchy1"/>
    <dgm:cxn modelId="{382FC641-4F1A-4BB9-B6E3-8E25817816A9}" type="presParOf" srcId="{167F3FD3-8EDB-405F-B9F1-AB04A93E2274}" destId="{B154FF9B-5034-420E-94FD-7E1EDC23C6F0}" srcOrd="1" destOrd="0" presId="urn:microsoft.com/office/officeart/2005/8/layout/hierarchy1"/>
    <dgm:cxn modelId="{30CBB992-DF10-465F-A9EF-CC4DDEE1BAEF}" type="presParOf" srcId="{63E81AF3-7573-474F-AF4A-301FB86E099B}" destId="{CD192ABE-5CA9-47F5-9ED8-2B5DB84D281C}" srcOrd="2" destOrd="0" presId="urn:microsoft.com/office/officeart/2005/8/layout/hierarchy1"/>
    <dgm:cxn modelId="{4BD4C26E-D180-4995-93F0-DE2912733C0A}" type="presParOf" srcId="{CD192ABE-5CA9-47F5-9ED8-2B5DB84D281C}" destId="{7545ED08-119C-439E-8775-2439E5E6C8C8}" srcOrd="0" destOrd="0" presId="urn:microsoft.com/office/officeart/2005/8/layout/hierarchy1"/>
    <dgm:cxn modelId="{347F891D-8E7E-4B5F-975D-F1C77D5DEF0B}" type="presParOf" srcId="{7545ED08-119C-439E-8775-2439E5E6C8C8}" destId="{A954C7F8-912E-48B6-BCA1-336F5EC72C12}" srcOrd="0" destOrd="0" presId="urn:microsoft.com/office/officeart/2005/8/layout/hierarchy1"/>
    <dgm:cxn modelId="{F274845E-02EB-4F8F-A8C3-D11F7E944055}" type="presParOf" srcId="{7545ED08-119C-439E-8775-2439E5E6C8C8}" destId="{6CB0C1DD-D3A8-4511-AF0F-10DA12EEB830}" srcOrd="1" destOrd="0" presId="urn:microsoft.com/office/officeart/2005/8/layout/hierarchy1"/>
    <dgm:cxn modelId="{DDCBFD03-CEF4-4547-B65E-2E9CE767C06E}" type="presParOf" srcId="{CD192ABE-5CA9-47F5-9ED8-2B5DB84D281C}" destId="{721A5AA3-6256-4CBF-84AD-119A1697C5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D0CD3-AFA8-4B3F-9450-755BF7D059B5}">
      <dsp:nvSpPr>
        <dsp:cNvPr id="0" name=""/>
        <dsp:cNvSpPr/>
      </dsp:nvSpPr>
      <dsp:spPr>
        <a:xfrm>
          <a:off x="0" y="110749"/>
          <a:ext cx="5607050" cy="10793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Володимир Шабат</a:t>
          </a:r>
        </a:p>
      </dsp:txBody>
      <dsp:txXfrm>
        <a:off x="52688" y="163437"/>
        <a:ext cx="5501674" cy="973949"/>
      </dsp:txXfrm>
    </dsp:sp>
    <dsp:sp modelId="{C2133518-3B22-40AB-8B69-65F8CCE5C679}">
      <dsp:nvSpPr>
        <dsp:cNvPr id="0" name=""/>
        <dsp:cNvSpPr/>
      </dsp:nvSpPr>
      <dsp:spPr>
        <a:xfrm>
          <a:off x="0" y="1319674"/>
          <a:ext cx="5607050" cy="1079325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Катерина Старовойт</a:t>
          </a:r>
        </a:p>
      </dsp:txBody>
      <dsp:txXfrm>
        <a:off x="52688" y="1372362"/>
        <a:ext cx="5501674" cy="973949"/>
      </dsp:txXfrm>
    </dsp:sp>
    <dsp:sp modelId="{6893DE8F-9022-4170-9F2D-4906E6A04DDC}">
      <dsp:nvSpPr>
        <dsp:cNvPr id="0" name=""/>
        <dsp:cNvSpPr/>
      </dsp:nvSpPr>
      <dsp:spPr>
        <a:xfrm>
          <a:off x="0" y="2528599"/>
          <a:ext cx="5607050" cy="1079325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Володимир Галамага</a:t>
          </a:r>
        </a:p>
      </dsp:txBody>
      <dsp:txXfrm>
        <a:off x="52688" y="2581287"/>
        <a:ext cx="5501674" cy="973949"/>
      </dsp:txXfrm>
    </dsp:sp>
    <dsp:sp modelId="{D75191EC-B2A4-4A99-B0FC-A6B1E4FFF050}">
      <dsp:nvSpPr>
        <dsp:cNvPr id="0" name=""/>
        <dsp:cNvSpPr/>
      </dsp:nvSpPr>
      <dsp:spPr>
        <a:xfrm>
          <a:off x="0" y="3737524"/>
          <a:ext cx="5607050" cy="1079325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Кирил Гальміз</a:t>
          </a:r>
        </a:p>
      </dsp:txBody>
      <dsp:txXfrm>
        <a:off x="52688" y="3790212"/>
        <a:ext cx="5501674" cy="973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885A8-603E-462D-84FC-7DEF4B85AE74}">
      <dsp:nvSpPr>
        <dsp:cNvPr id="0" name=""/>
        <dsp:cNvSpPr/>
      </dsp:nvSpPr>
      <dsp:spPr>
        <a:xfrm>
          <a:off x="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A8BA6-9B0C-4412-8D6E-B4DD6FF0C3EC}">
      <dsp:nvSpPr>
        <dsp:cNvPr id="0" name=""/>
        <dsp:cNvSpPr/>
      </dsp:nvSpPr>
      <dsp:spPr>
        <a:xfrm>
          <a:off x="32067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Windows Presentation Foundation (WPF)</a:t>
          </a:r>
        </a:p>
      </dsp:txBody>
      <dsp:txXfrm>
        <a:off x="374352" y="840656"/>
        <a:ext cx="2778721" cy="1725303"/>
      </dsp:txXfrm>
    </dsp:sp>
    <dsp:sp modelId="{A4C57127-8046-45BA-83A7-9B5F731C15E4}">
      <dsp:nvSpPr>
        <dsp:cNvPr id="0" name=""/>
        <dsp:cNvSpPr/>
      </dsp:nvSpPr>
      <dsp:spPr>
        <a:xfrm>
          <a:off x="3527425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D2BB7-C397-464D-9DC0-7B38763FB5DB}">
      <dsp:nvSpPr>
        <dsp:cNvPr id="0" name=""/>
        <dsp:cNvSpPr/>
      </dsp:nvSpPr>
      <dsp:spPr>
        <a:xfrm>
          <a:off x="3848099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Entity Framework</a:t>
          </a:r>
        </a:p>
      </dsp:txBody>
      <dsp:txXfrm>
        <a:off x="3901776" y="840656"/>
        <a:ext cx="2778721" cy="1725303"/>
      </dsp:txXfrm>
    </dsp:sp>
    <dsp:sp modelId="{A954C7F8-912E-48B6-BCA1-336F5EC72C12}">
      <dsp:nvSpPr>
        <dsp:cNvPr id="0" name=""/>
        <dsp:cNvSpPr/>
      </dsp:nvSpPr>
      <dsp:spPr>
        <a:xfrm>
          <a:off x="705485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0C1DD-D3A8-4511-AF0F-10DA12EEB830}">
      <dsp:nvSpPr>
        <dsp:cNvPr id="0" name=""/>
        <dsp:cNvSpPr/>
      </dsp:nvSpPr>
      <dsp:spPr>
        <a:xfrm>
          <a:off x="7375524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ADO.Net</a:t>
          </a:r>
        </a:p>
      </dsp:txBody>
      <dsp:txXfrm>
        <a:off x="7429201" y="840656"/>
        <a:ext cx="2778721" cy="1725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Books 365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Загальний</a:t>
            </a:r>
            <a:r>
              <a:rPr lang="en-US" sz="2400" dirty="0"/>
              <a:t> </a:t>
            </a:r>
            <a:r>
              <a:rPr lang="en-US" sz="2400" dirty="0" err="1"/>
              <a:t>аналіз</a:t>
            </a:r>
            <a:r>
              <a:rPr lang="en-US" sz="2400" dirty="0"/>
              <a:t> </a:t>
            </a:r>
            <a:r>
              <a:rPr lang="en-US" sz="2400" dirty="0" err="1"/>
              <a:t>аплікації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BAFEA-D468-4AA2-A2B8-212D2A1C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Gill Sans MT"/>
                <a:cs typeface="Times New Roman"/>
              </a:rPr>
              <a:t>Склад</a:t>
            </a:r>
            <a:r>
              <a:rPr lang="en-US" sz="2400" dirty="0">
                <a:solidFill>
                  <a:schemeClr val="bg1"/>
                </a:solidFill>
                <a:latin typeface="Gill Sans MT"/>
                <a:cs typeface="Times New Roman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ill Sans MT"/>
                <a:cs typeface="Times New Roman"/>
              </a:rPr>
              <a:t>команди</a:t>
            </a:r>
            <a:r>
              <a:rPr lang="en-US" sz="2400" dirty="0">
                <a:solidFill>
                  <a:schemeClr val="bg1"/>
                </a:solidFill>
                <a:latin typeface="Gill Sans MT"/>
                <a:cs typeface="Times New Roman"/>
              </a:rPr>
              <a:t>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7A8996E-7FC9-4459-9AF1-D4F74C555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18155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8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DC81-FC28-4E3D-BEF4-B2DD9D1B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uk-UA" b="1" dirty="0"/>
              <a:t>З</a:t>
            </a:r>
            <a:r>
              <a:rPr lang="uk-UA" sz="2000" b="1" dirty="0"/>
              <a:t>астосовані Технології</a:t>
            </a:r>
            <a:endParaRPr lang="en-US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FC20B3F-6706-4F13-BDA0-36455878F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718110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27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FC8B1-5A9D-43DA-AF66-1C29AB10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482" y="640080"/>
            <a:ext cx="4475892" cy="82322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М</a:t>
            </a:r>
            <a:r>
              <a:rPr lang="uk-UA" sz="2000" dirty="0"/>
              <a:t>е</a:t>
            </a:r>
            <a:r>
              <a:rPr lang="en-US" sz="2000" dirty="0" err="1"/>
              <a:t>та</a:t>
            </a:r>
            <a:r>
              <a:rPr lang="en-US" sz="2000" dirty="0"/>
              <a:t> </a:t>
            </a:r>
            <a:r>
              <a:rPr lang="en-US" sz="2000" dirty="0" err="1"/>
              <a:t>аплікації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1B3AC7AA-F163-49BF-A7D6-13287D430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626" y="1131074"/>
            <a:ext cx="4159568" cy="377911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82432-17E9-4038-B84E-C3A165DEB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7180" y="1909824"/>
            <a:ext cx="5787342" cy="3634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пригадати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прочитані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книги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враження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них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кількості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прочитаних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книг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період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графіку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книг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хотілося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прочитати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Нагадування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книгу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дозволяють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розпланувати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читання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0060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EF56-FF90-49AC-8231-6025AE51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166" y="899302"/>
            <a:ext cx="7248168" cy="1188720"/>
          </a:xfrm>
        </p:spPr>
        <p:txBody>
          <a:bodyPr>
            <a:normAutofit/>
          </a:bodyPr>
          <a:lstStyle/>
          <a:p>
            <a:r>
              <a:rPr lang="uk-UA" sz="1800" dirty="0">
                <a:solidFill>
                  <a:schemeClr val="accent1">
                    <a:lumMod val="50000"/>
                  </a:schemeClr>
                </a:solidFill>
                <a:latin typeface="Corbel"/>
                <a:ea typeface="+mj-lt"/>
                <a:cs typeface="+mj-lt"/>
              </a:rPr>
              <a:t>Вимоги до програми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Corbe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2BA8-E2AF-49FB-9FD6-D9E597517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2682" y="2669817"/>
            <a:ext cx="4638341" cy="33206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uk-UA" sz="2100" dirty="0">
                <a:solidFill>
                  <a:srgbClr val="7030A0"/>
                </a:solidFill>
                <a:latin typeface="Corbel"/>
                <a:ea typeface="+mn-lt"/>
                <a:cs typeface="+mn-lt"/>
              </a:rPr>
              <a:t>Нефункціональні:</a:t>
            </a:r>
            <a:endParaRPr lang="en-US" sz="2100" dirty="0">
              <a:latin typeface="Corbel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uk-UA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1</a:t>
            </a:r>
            <a:r>
              <a:rPr lang="uk-UA" sz="1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uk-UA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Займає невеликий обсяг пам’яті</a:t>
            </a:r>
            <a:r>
              <a:rPr lang="en-US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;</a:t>
            </a:r>
            <a:endParaRPr lang="uk-UA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uk-UA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uk-UA" sz="1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uk-UA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Надійна(відсутність помилок та збоїв)</a:t>
            </a:r>
            <a:r>
              <a:rPr lang="en-US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;</a:t>
            </a:r>
            <a:endParaRPr lang="uk-UA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uk-UA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uk-UA" sz="1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uk-UA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Зручна у використанні(зрозумілий та простий інтерфейс)</a:t>
            </a:r>
            <a:r>
              <a:rPr lang="en-US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;</a:t>
            </a:r>
            <a:endParaRPr lang="uk-UA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uk-UA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uk-UA" sz="19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4. </a:t>
            </a:r>
            <a:r>
              <a:rPr lang="uk-UA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Швидка робота програми.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E51CF-B6BF-4096-8FCD-D49A669D5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978" y="2648635"/>
            <a:ext cx="4777569" cy="310198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uk-UA" sz="2100" dirty="0">
                <a:solidFill>
                  <a:srgbClr val="7030A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Функціональні</a:t>
            </a:r>
            <a:r>
              <a:rPr lang="uk-UA" dirty="0">
                <a:solidFill>
                  <a:srgbClr val="7030A0"/>
                </a:solidFill>
                <a:latin typeface="Corbel"/>
                <a:ea typeface="+mn-lt"/>
                <a:cs typeface="+mn-lt"/>
              </a:rPr>
              <a:t>:</a:t>
            </a:r>
            <a:endParaRPr lang="en-US" dirty="0">
              <a:latin typeface="Corbel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uk-UA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uk-UA" sz="1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1.</a:t>
            </a:r>
            <a:r>
              <a:rPr lang="uk-UA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Можливість зареєструвати аккаунт чи декілька аккаунтів.</a:t>
            </a:r>
            <a:endParaRPr lang="en-US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uk-UA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uk-UA" sz="1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</a:t>
            </a:r>
            <a:r>
              <a:rPr lang="uk-UA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.Створити перелік книг, які хотів прочитати.</a:t>
            </a:r>
            <a:endParaRPr lang="en-US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uk-UA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uk-UA" sz="1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</a:t>
            </a:r>
            <a:r>
              <a:rPr lang="uk-UA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Можливість переглянути вже прочитані книги та враження про них, а також графік прочитаних книг за певний період часу.</a:t>
            </a:r>
            <a:endParaRPr lang="en-US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uk-UA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uk-UA" sz="19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4.</a:t>
            </a:r>
            <a:r>
              <a:rPr lang="uk-UA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Збереження даних до БД</a:t>
            </a:r>
            <a:endParaRPr lang="en-US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uk-UA" sz="19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uk-UA" sz="19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5.</a:t>
            </a:r>
            <a:r>
              <a:rPr lang="uk-UA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Нагадування про заплановані книжки.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076FF913-81F1-4EC9-9459-FD5831F4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34" y="899302"/>
            <a:ext cx="2743200" cy="12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1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ED3-C123-4009-8642-CF16D68E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28" y="964692"/>
            <a:ext cx="6190574" cy="1057968"/>
          </a:xfrm>
        </p:spPr>
        <p:txBody>
          <a:bodyPr>
            <a:normAutofit/>
          </a:bodyPr>
          <a:lstStyle/>
          <a:p>
            <a:r>
              <a:rPr lang="uk-UA" dirty="0">
                <a:latin typeface="Corbel"/>
                <a:ea typeface="+mj-lt"/>
                <a:cs typeface="+mj-lt"/>
              </a:rPr>
              <a:t>               </a:t>
            </a:r>
            <a:r>
              <a:rPr lang="uk-UA" sz="2000" dirty="0">
                <a:latin typeface="Corbel"/>
                <a:ea typeface="+mj-lt"/>
                <a:cs typeface="+mj-lt"/>
              </a:rPr>
              <a:t>Типи користувачів</a:t>
            </a:r>
            <a:endParaRPr lang="en-US" sz="2000" dirty="0">
              <a:latin typeface="Corbe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2548-6139-4130-AE34-A2AFB4AE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dirty="0">
                <a:latin typeface="Corbel"/>
                <a:ea typeface="+mn-lt"/>
                <a:cs typeface="+mn-lt"/>
              </a:rPr>
              <a:t>1.Користувачі онлайн-бібліотек та каталогів.</a:t>
            </a:r>
            <a:endParaRPr lang="en-US" dirty="0">
              <a:latin typeface="Corbel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uk-UA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dirty="0">
                <a:latin typeface="Corbel"/>
                <a:ea typeface="+mn-lt"/>
                <a:cs typeface="+mn-lt"/>
              </a:rPr>
              <a:t>2.Ті, хто читає паперові книги вдома.</a:t>
            </a:r>
            <a:endParaRPr lang="en-US" dirty="0">
              <a:latin typeface="Corbel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uk-UA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dirty="0">
                <a:latin typeface="Corbel"/>
                <a:ea typeface="+mn-lt"/>
                <a:cs typeface="+mn-lt"/>
              </a:rPr>
              <a:t>3.Відвідувачі бібліотек, </a:t>
            </a:r>
            <a:r>
              <a:rPr lang="uk-UA" dirty="0" err="1">
                <a:latin typeface="Corbel"/>
                <a:ea typeface="+mn-lt"/>
                <a:cs typeface="+mn-lt"/>
              </a:rPr>
              <a:t>читалень</a:t>
            </a:r>
            <a:r>
              <a:rPr lang="uk-UA" dirty="0">
                <a:latin typeface="Corbel"/>
                <a:ea typeface="+mn-lt"/>
                <a:cs typeface="+mn-lt"/>
              </a:rPr>
              <a:t>, архівів тощо.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uk-UA" dirty="0">
              <a:latin typeface="Corbel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dirty="0">
                <a:latin typeface="Corbel"/>
                <a:ea typeface="+mn-lt"/>
                <a:cs typeface="+mn-lt"/>
              </a:rPr>
              <a:t>4. Читачі електронних наукових видань  </a:t>
            </a:r>
            <a:r>
              <a:rPr lang="en-US" dirty="0">
                <a:ea typeface="+mn-lt"/>
                <a:cs typeface="+mn-lt"/>
              </a:rPr>
              <a:t> </a:t>
            </a:r>
            <a:endParaRPr lang="uk-UA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uk-UA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dirty="0">
                <a:latin typeface="Corbel"/>
                <a:ea typeface="+mn-lt"/>
                <a:cs typeface="+mn-lt"/>
              </a:rPr>
              <a:t>5. Користувачі сайтів новин</a:t>
            </a:r>
            <a:endParaRPr lang="uk-UA" dirty="0">
              <a:latin typeface="Corbe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3732AA-61A4-46F0-B10B-8F6A39709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77" r="-2" b="6252"/>
          <a:stretch/>
        </p:blipFill>
        <p:spPr>
          <a:xfrm>
            <a:off x="1238491" y="964692"/>
            <a:ext cx="1352015" cy="1057968"/>
          </a:xfrm>
          <a:prstGeom prst="rect">
            <a:avLst/>
          </a:prstGeom>
        </p:spPr>
      </p:pic>
      <p:pic>
        <p:nvPicPr>
          <p:cNvPr id="8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D11069F-A7EB-4C85-ADCC-295C749B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31" y="1851607"/>
            <a:ext cx="3527534" cy="31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7698" y="258375"/>
            <a:ext cx="2933264" cy="818071"/>
          </a:xfrm>
        </p:spPr>
        <p:txBody>
          <a:bodyPr/>
          <a:lstStyle/>
          <a:p>
            <a:r>
              <a:rPr lang="en-US" dirty="0" err="1"/>
              <a:t>GoodReads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733" y="76670"/>
            <a:ext cx="1153906" cy="1105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147"/>
            <a:ext cx="4808944" cy="31084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45" y="2968103"/>
            <a:ext cx="5426016" cy="3650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36" y="1793353"/>
            <a:ext cx="4599041" cy="6214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512400"/>
            <a:ext cx="4853733" cy="31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3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2199" y="248590"/>
            <a:ext cx="3696748" cy="6848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MyBook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72" y="79082"/>
            <a:ext cx="1426229" cy="14262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525" y="1921397"/>
            <a:ext cx="3803276" cy="45574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99" y="1366024"/>
            <a:ext cx="3696748" cy="51128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l="1" r="1921"/>
          <a:stretch/>
        </p:blipFill>
        <p:spPr>
          <a:xfrm>
            <a:off x="4781111" y="933437"/>
            <a:ext cx="2545056" cy="55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3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7790" y="148035"/>
            <a:ext cx="3100754" cy="627469"/>
          </a:xfrm>
        </p:spPr>
        <p:txBody>
          <a:bodyPr>
            <a:normAutofit fontScale="90000"/>
          </a:bodyPr>
          <a:lstStyle/>
          <a:p>
            <a:r>
              <a:rPr lang="en-GB" dirty="0"/>
              <a:t>Open Library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334" y="1182813"/>
            <a:ext cx="2600688" cy="885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9" y="3415754"/>
            <a:ext cx="4904033" cy="322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09" y="1099595"/>
            <a:ext cx="6139650" cy="21849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833" y="2485987"/>
            <a:ext cx="3025530" cy="41496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/>
          <a:srcRect l="-218780" t="275" r="223256" b="-275"/>
          <a:stretch/>
        </p:blipFill>
        <p:spPr>
          <a:xfrm>
            <a:off x="5178669" y="1881553"/>
            <a:ext cx="1993806" cy="31955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973" y="3415754"/>
            <a:ext cx="199100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609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22</TotalTime>
  <Words>88</Words>
  <Application>Microsoft Office PowerPoint</Application>
  <PresentationFormat>Широкоэкранный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Times New Roman</vt:lpstr>
      <vt:lpstr>Parcel</vt:lpstr>
      <vt:lpstr>Books 365</vt:lpstr>
      <vt:lpstr>Склад команди </vt:lpstr>
      <vt:lpstr>Застосовані Технології</vt:lpstr>
      <vt:lpstr>Мета аплікації</vt:lpstr>
      <vt:lpstr>Вимоги до програми</vt:lpstr>
      <vt:lpstr>               Типи користувачів</vt:lpstr>
      <vt:lpstr>GoodReads</vt:lpstr>
      <vt:lpstr>MyBook</vt:lpstr>
      <vt:lpstr>Open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Kyryl</dc:creator>
  <cp:lastModifiedBy>Kyrylhalmiz@gmail.com</cp:lastModifiedBy>
  <cp:revision>258</cp:revision>
  <dcterms:created xsi:type="dcterms:W3CDTF">2020-09-13T09:37:19Z</dcterms:created>
  <dcterms:modified xsi:type="dcterms:W3CDTF">2020-09-13T11:48:48Z</dcterms:modified>
</cp:coreProperties>
</file>