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4C639-AB06-4736-BB4B-DB13363F4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F9BB0-E634-4F46-8D5E-357D3CF24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E6D7E-E182-44FF-96C2-64800050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A15CD-D393-4892-B5D1-AE589C2C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84F26-29FF-433D-BCB0-78062ADA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72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44D98-1186-4DF6-A2FB-F3799464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223818-06D7-4B2D-B953-690DF5548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4A3F3-4FED-4575-A96E-D2082563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02EA3-7A46-4B14-B329-33DF1959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73B5F-4802-41DD-AC42-6D62010B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2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7433AA-A6D3-4023-A2EB-3DBABFF8A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6FAB13-FC80-4C51-A707-4E7ACCADA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36AF91-9C78-4BF1-803D-0BF99E9C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B394C-D65A-49C0-8806-1266FE28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4F61CF-3A1F-4180-9DAF-7919176C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98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917F6-1292-49F4-A3B6-54D5E94D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0836D-2EDE-4366-ACAA-6408B11F6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B90A6-E2CC-4489-BFA9-9E5B293B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8AF0A-BF5C-4487-9443-701F28EF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219F1-8B92-4A80-9034-3F0C6FB8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6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73D7A-F135-46B3-A7B7-4439E36D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8EA0F-5AAF-4048-8F98-794553580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F4C20-98B6-49D9-9784-A9AF46C2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835E4-E7B0-4F84-AD63-57B2D26E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B52A1-44E6-47DD-B7E8-7DC58E4D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4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A8E10-1B15-4514-A590-BEA29EAA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9BFCA-A37D-439E-B433-ED427F1EA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04950F-F3B5-459D-85D3-CFC3CDA30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5A73D1-2935-4B39-9333-84882C40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C11032-4913-44B2-9A3D-FB9980E6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1870D-366B-4EF8-A700-96DAA514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27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89A14-41B8-43EB-AC25-4D43DB41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F6AFA5-F5CB-41CA-AB17-A7A1C4393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FCFE38-CEBD-4D52-A706-87E6F77BD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3468E1-180B-40A7-BE29-A9253F974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1E1D3F-69E9-4973-BEF9-F7C19E7A5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363FE6-8F9A-4A5F-B525-5709C668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D7AF46-42E6-469A-B82D-1A048529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4E6E22-2308-4C7F-8909-06A38A1D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8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3C5D-6289-412A-9467-C32EE052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2D2966-BD71-4336-BA03-EE949170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D3CD1B-619E-47BD-ABF5-261FCEFE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253003-538F-4C73-BDB1-71913149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85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F3F193-A51E-4D45-98FE-F226E391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5B999E-337E-47BF-B924-3E82BECA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853923-C820-4EF9-BCB1-BDDE560E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4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CA831-8C6A-4168-8E64-2C661B5E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70DE2-7659-4B55-AD43-9FBF3C53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5BC772-9AE8-4E60-9802-AE288E91A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784D1-9EC0-49A2-BCA7-00C61767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45D14C-C287-45EE-BC19-74532DE6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3F507A-DA09-45DB-8E20-028DCB50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23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D3A3C-12D9-4BA6-A9D6-6277D5C0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96E966-98DC-4D88-A7D7-D4F332EFB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8E635-D9BA-4309-9BAF-55F36725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3FC69-BCBC-4953-93EF-42765647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5343-8D5E-4151-84DC-1CDF6F18C2C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C09A61-0EB8-412B-84CF-0B912164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6A1896-7A36-49F3-9FCE-FA553EAC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8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2215B9-82C2-499A-99F8-0229C444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D047E0-6354-4265-B134-3BAD4AA43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235D7-4C9A-4771-84EC-CA9D52065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85343-8D5E-4151-84DC-1CDF6F18C2C0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95B20-0F54-44B6-AFEC-EDB7B58EE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DE50C-0AA4-493E-A291-2BE030002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004C5-1E74-4083-A8F5-6CB84AF8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31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B65459-2226-4E0F-9F09-7132A03E5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481" y="2228961"/>
            <a:ext cx="4773038" cy="240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7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DA956A-9A52-4528-A9AA-55117DA68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570" y="1685899"/>
            <a:ext cx="4593597" cy="250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6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5CAB7-5960-44A6-AD6A-F0C5640A4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877" y="1863462"/>
            <a:ext cx="4905179" cy="16579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B3BD41-2193-4501-8564-93E049758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087" y="3753233"/>
            <a:ext cx="5049969" cy="191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1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561B86-32A3-44B3-9D15-F6FD69522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49" y="1136312"/>
            <a:ext cx="6242523" cy="271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7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22D30C0-2C29-4AC8-ABFE-8B121B83CF77}"/>
              </a:ext>
            </a:extLst>
          </p:cNvPr>
          <p:cNvGrpSpPr/>
          <p:nvPr/>
        </p:nvGrpSpPr>
        <p:grpSpPr>
          <a:xfrm>
            <a:off x="1338669" y="1328230"/>
            <a:ext cx="6266236" cy="2883847"/>
            <a:chOff x="1338668" y="1328230"/>
            <a:chExt cx="7376099" cy="339462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1E2785A-B289-4C62-8B17-AE3880D29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8668" y="1328230"/>
              <a:ext cx="4575749" cy="3394628"/>
            </a:xfrm>
            <a:prstGeom prst="rect">
              <a:avLst/>
            </a:prstGeom>
          </p:spPr>
        </p:pic>
        <p:pic>
          <p:nvPicPr>
            <p:cNvPr id="1026" name="Picture 2" descr="Different Types of Inductors with Applications - Electrical Technology">
              <a:extLst>
                <a:ext uri="{FF2B5EF4-FFF2-40B4-BE49-F238E27FC236}">
                  <a16:creationId xmlns:a16="http://schemas.microsoft.com/office/drawing/2014/main" id="{305C65B3-AD56-4DED-9171-047E7A97C7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4417" y="2076552"/>
              <a:ext cx="2800350" cy="2257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042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CB9CD57-AE31-498C-9EBD-10C7842A7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838" y="1681280"/>
            <a:ext cx="2709645" cy="174772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A07D229B-28F6-4543-BDC8-A450E5F2F495}"/>
              </a:ext>
            </a:extLst>
          </p:cNvPr>
          <p:cNvGrpSpPr/>
          <p:nvPr/>
        </p:nvGrpSpPr>
        <p:grpSpPr>
          <a:xfrm>
            <a:off x="4803340" y="1088745"/>
            <a:ext cx="5478796" cy="4492784"/>
            <a:chOff x="4803340" y="1088745"/>
            <a:chExt cx="5478796" cy="449278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3C3090F-631A-431C-B7D4-5E926A63F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3340" y="1088745"/>
              <a:ext cx="5478796" cy="4492784"/>
            </a:xfrm>
            <a:prstGeom prst="rect">
              <a:avLst/>
            </a:prstGeom>
          </p:spPr>
        </p:pic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F456125B-EB25-418C-9F5D-905B31706CEB}"/>
                </a:ext>
              </a:extLst>
            </p:cNvPr>
            <p:cNvSpPr/>
            <p:nvPr/>
          </p:nvSpPr>
          <p:spPr>
            <a:xfrm rot="14647252" flipH="1">
              <a:off x="7922692" y="1669456"/>
              <a:ext cx="140272" cy="12092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C35E879-C838-4B3F-85CB-39C485CFBCD6}"/>
                </a:ext>
              </a:extLst>
            </p:cNvPr>
            <p:cNvSpPr/>
            <p:nvPr/>
          </p:nvSpPr>
          <p:spPr>
            <a:xfrm rot="12443085" flipH="1">
              <a:off x="7309849" y="2253117"/>
              <a:ext cx="140272" cy="12092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6CFD3EC5-F046-4B9D-B17C-93D685847C61}"/>
                </a:ext>
              </a:extLst>
            </p:cNvPr>
            <p:cNvSpPr/>
            <p:nvPr/>
          </p:nvSpPr>
          <p:spPr>
            <a:xfrm rot="12443085" flipH="1">
              <a:off x="6940199" y="3469075"/>
              <a:ext cx="140272" cy="12092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8320D299-414E-4F9F-96E8-5E9D70E6D322}"/>
                </a:ext>
              </a:extLst>
            </p:cNvPr>
            <p:cNvSpPr/>
            <p:nvPr/>
          </p:nvSpPr>
          <p:spPr>
            <a:xfrm rot="11550703" flipH="1">
              <a:off x="6940198" y="4043007"/>
              <a:ext cx="140272" cy="12092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E0563DC2-A8A4-4C62-8A8B-86A95958B5E0}"/>
                </a:ext>
              </a:extLst>
            </p:cNvPr>
            <p:cNvSpPr/>
            <p:nvPr/>
          </p:nvSpPr>
          <p:spPr>
            <a:xfrm rot="8592756" flipH="1">
              <a:off x="7728139" y="3478802"/>
              <a:ext cx="140272" cy="12092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25188601-5294-423C-94D8-003FB72D6B1E}"/>
                </a:ext>
              </a:extLst>
            </p:cNvPr>
            <p:cNvSpPr/>
            <p:nvPr/>
          </p:nvSpPr>
          <p:spPr>
            <a:xfrm rot="8592756" flipH="1">
              <a:off x="8029697" y="2272572"/>
              <a:ext cx="140272" cy="12092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441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준영</dc:creator>
  <cp:lastModifiedBy>전 준영</cp:lastModifiedBy>
  <cp:revision>3</cp:revision>
  <dcterms:created xsi:type="dcterms:W3CDTF">2022-02-28T09:34:02Z</dcterms:created>
  <dcterms:modified xsi:type="dcterms:W3CDTF">2022-03-01T02:53:56Z</dcterms:modified>
</cp:coreProperties>
</file>