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1154E-12C5-48C6-A728-66F06FD96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DBBBA6-98AD-4E2F-962D-C0B3DA7D2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888964-0526-44D7-A7D1-DF6DF2AA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56FF-6B90-4D4B-B594-1B7D2E9F8B73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399A4-04C0-4CB5-A0CB-E701E0FD6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52F19-FBB4-496F-B72B-D86229B0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063E-AC78-4200-81B3-8C5ECA03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43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740D2-5C7C-439F-A1C1-C60DC3CD6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142E4F-1E02-4275-8DDD-AA3577D8A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FC57D-4A31-4637-8ED5-354BEFFD6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56FF-6B90-4D4B-B594-1B7D2E9F8B73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B12204-D1F0-46CF-9CE7-DC52CB12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8F27DC-DCF1-4121-BC71-559CD3254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063E-AC78-4200-81B3-8C5ECA03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859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6F07D2-3D0E-4648-9277-B25932802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73D963-652E-4C28-BC0C-926835ECF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BE6DF-CB18-42A5-B497-182E50E4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56FF-6B90-4D4B-B594-1B7D2E9F8B73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EFB3E1-D03F-46C6-BFE8-6601BA4B0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C7B20-A0FD-43C7-9FBB-A3D629B6D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063E-AC78-4200-81B3-8C5ECA03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9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44443-0F32-4091-B02D-3D59FB38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B084F1-BD27-4924-88A4-A994A1DB6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CDCEEC-5922-49CF-AA76-410A7CEF0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56FF-6B90-4D4B-B594-1B7D2E9F8B73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469B7-CC48-4433-94AE-482B83D3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B7B19-701B-41A3-9FCB-11ED98876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063E-AC78-4200-81B3-8C5ECA03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22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EDFF6-E352-43B9-9C7B-123C0E6F4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98769D-295A-49CD-A522-618A4B3D1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C11411-6347-4C37-B77F-560DBAA7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56FF-6B90-4D4B-B594-1B7D2E9F8B73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65157-C05B-4659-B8E5-FB9EFC75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F06A86-734A-4FBB-8E85-F5BB248E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063E-AC78-4200-81B3-8C5ECA03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77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E6D48-99C7-4BA1-8FB1-6C99242C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DB7C6C-E81A-43BF-B4C3-199F926C7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0E325F-7496-42F0-804D-FE301DA98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0D7F7E-0719-4F1E-88A9-DAA46B78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56FF-6B90-4D4B-B594-1B7D2E9F8B73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C4C283-73E7-4C00-90E4-99D6155D9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960610-5BE2-486A-B50D-FFEDDF85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063E-AC78-4200-81B3-8C5ECA03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1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D1850-1AE8-451F-96B3-976D4B2B5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F1DC45-4561-4831-99D2-8FE31EFA4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55BE87-657A-4BF0-B324-E7643D3A8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430ED-16CA-4D2E-8329-AA9D26B28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6E8BD9-E80E-48F2-8385-6DAD6EAC2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A9A17F-EDA8-4FDC-A8EF-4950C5E9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56FF-6B90-4D4B-B594-1B7D2E9F8B73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A2230C-5EC9-4A94-AAF0-EEC33A441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8B474D-3116-4F09-BAD7-541F8D0B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063E-AC78-4200-81B3-8C5ECA03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95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BF05-808E-40F5-85DB-950770CA9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90A0FC-010E-4FBA-A8A2-77F4C4D49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56FF-6B90-4D4B-B594-1B7D2E9F8B73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F8EB71-4356-4BB4-861C-7B620790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3D2202-54D5-4DE2-9899-D00E943BD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063E-AC78-4200-81B3-8C5ECA03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72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08766B-6EE6-41BE-BB33-56806D02E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56FF-6B90-4D4B-B594-1B7D2E9F8B73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E60631-33D9-4829-8ED9-66825345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679303-BC4C-4E0B-8FAC-389FB021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063E-AC78-4200-81B3-8C5ECA03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13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66470-E798-4BD7-B723-81E3414A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988FD5-C563-40EF-A427-7C35A477E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6E887C-A237-40D1-86C1-4A49D1B7B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4A52D1-0CC7-4E7F-A868-7C740887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56FF-6B90-4D4B-B594-1B7D2E9F8B73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1EE4E6-8DD7-4E48-9FEF-ACC6CC3E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666E5D-ED0C-467C-B4E5-336B9871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063E-AC78-4200-81B3-8C5ECA03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14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CC147-CEE7-495A-B254-6B9FE0C82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8914CE-DB65-4A35-91DE-0F5EADED8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F3344-F98E-4146-980A-E67C8E7C0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EBBA37-A47A-47F1-83B9-128F7C887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56FF-6B90-4D4B-B594-1B7D2E9F8B73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412B9D-7554-40CD-BC5F-1490ED0D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16AA21-C3A2-4EA9-B53E-E3B4D49E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063E-AC78-4200-81B3-8C5ECA03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4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EB1240-1794-4FCF-B8DD-8D9C6A283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6A55DF-62E2-4387-9144-867D92C26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FF28A-61C9-4B99-9093-662477544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56FF-6B90-4D4B-B594-1B7D2E9F8B73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EB029-F3F5-422E-804B-ADED93B25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157482-F49D-4401-9DB1-46D9F1B4C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F063E-AC78-4200-81B3-8C5ECA03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51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39013DD-64A3-4018-9709-E9151D73E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43" y="483847"/>
            <a:ext cx="6843134" cy="222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9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3FCBF13-2C64-4760-9579-A17DCA9F7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16" y="1158344"/>
            <a:ext cx="5552723" cy="286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8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3A97C3-2FBA-4A2C-96F4-C674C2A0D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6" y="611130"/>
            <a:ext cx="6197676" cy="314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3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3EA5CB2-6A16-4E41-A98E-74AD71843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029" y="1340361"/>
            <a:ext cx="5633967" cy="262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4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5C2D332-58F9-4670-8933-80294296F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520" y="0"/>
            <a:ext cx="78849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54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FCE4CF5-E1FF-41F4-BDBF-FE259FA97EA4}"/>
              </a:ext>
            </a:extLst>
          </p:cNvPr>
          <p:cNvGrpSpPr/>
          <p:nvPr/>
        </p:nvGrpSpPr>
        <p:grpSpPr>
          <a:xfrm>
            <a:off x="4490969" y="2306962"/>
            <a:ext cx="3466258" cy="3315625"/>
            <a:chOff x="4490969" y="2306962"/>
            <a:chExt cx="3466258" cy="33156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C72E1EB-D359-4368-A400-1F1665AE1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0969" y="4899047"/>
              <a:ext cx="3466258" cy="72354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1D94EC5-A81D-4644-939F-E69767E4C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83520" y="2306962"/>
              <a:ext cx="3081156" cy="25920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630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1296AA-CCE6-43B1-AF27-56D39D7AF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1709737"/>
            <a:ext cx="95821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25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517F372-D960-4CD9-B3F3-C480C4878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494" y="2321417"/>
            <a:ext cx="1785505" cy="159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29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준영</dc:creator>
  <cp:lastModifiedBy>전 준영</cp:lastModifiedBy>
  <cp:revision>2</cp:revision>
  <dcterms:created xsi:type="dcterms:W3CDTF">2022-02-28T03:20:30Z</dcterms:created>
  <dcterms:modified xsi:type="dcterms:W3CDTF">2022-02-28T15:23:04Z</dcterms:modified>
</cp:coreProperties>
</file>