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C639-AB06-4736-BB4B-DB13363F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9BB0-E634-4F46-8D5E-357D3CF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6D7E-E182-44FF-96C2-6480005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15CD-D393-4892-B5D1-AE589C2C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84F26-29FF-433D-BCB0-78062AD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44D98-1186-4DF6-A2FB-F3799464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23818-06D7-4B2D-B953-690DF554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4A3F3-4FED-4575-A96E-D208256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02EA3-7A46-4B14-B329-33DF195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3B5F-4802-41DD-AC42-6D62010B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433AA-A6D3-4023-A2EB-3DBABFF8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FAB13-FC80-4C51-A707-4E7ACCAD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6AF91-9C78-4BF1-803D-0BF99E9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B394C-D65A-49C0-8806-1266FE28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F61CF-3A1F-4180-9DAF-7919176C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17F6-1292-49F4-A3B6-54D5E94D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836D-2EDE-4366-ACAA-6408B11F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90A6-E2CC-4489-BFA9-9E5B293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AF0A-BF5C-4487-9443-701F28EF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19F1-8B92-4A80-9034-3F0C6FB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3D7A-F135-46B3-A7B7-4439E36D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8EA0F-5AAF-4048-8F98-79455358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F4C20-98B6-49D9-9784-A9AF46C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835E4-E7B0-4F84-AD63-57B2D26E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B52A1-44E6-47DD-B7E8-7DC58E4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E10-1B15-4514-A590-BEA29EAA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9BFCA-A37D-439E-B433-ED427F1E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4950F-F3B5-459D-85D3-CFC3CDA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73D1-2935-4B39-9333-84882C40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11032-4913-44B2-9A3D-FB9980E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1870D-366B-4EF8-A700-96DAA514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9A14-41B8-43EB-AC25-4D43DB4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6AFA5-F5CB-41CA-AB17-A7A1C439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CFE38-CEBD-4D52-A706-87E6F77B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468E1-180B-40A7-BE29-A9253F97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1E1D3F-69E9-4973-BEF9-F7C19E7A5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63FE6-8F9A-4A5F-B525-5709C66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7AF46-42E6-469A-B82D-1A04852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4E6E22-2308-4C7F-8909-06A38A1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3C5D-6289-412A-9467-C32EE052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2D2966-BD71-4336-BA03-EE94917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3CD1B-619E-47BD-ABF5-261FCEFE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3003-538F-4C73-BDB1-7191314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3F193-A51E-4D45-98FE-F226E391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B999E-337E-47BF-B924-3E82BEC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53923-C820-4EF9-BCB1-BDDE560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A831-8C6A-4168-8E64-2C661B5E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70DE2-7659-4B55-AD43-9FBF3C53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BC772-9AE8-4E60-9802-AE288E91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784D1-9EC0-49A2-BCA7-00C6176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D14C-C287-45EE-BC19-74532DE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507A-DA09-45DB-8E20-028DCB5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D3A3C-12D9-4BA6-A9D6-6277D5C0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6E966-98DC-4D88-A7D7-D4F332EF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8E635-D9BA-4309-9BAF-55F36725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3FC69-BCBC-4953-93EF-42765647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09A61-0EB8-412B-84CF-0B91216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A1896-7A36-49F3-9FCE-FA553EA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8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215B9-82C2-499A-99F8-0229C44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047E0-6354-4265-B134-3BAD4AA4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235D7-4C9A-4771-84EC-CA9D5206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5343-8D5E-4151-84DC-1CDF6F18C2C0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5B20-0F54-44B6-AFEC-EDB7B58E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DE50C-0AA4-493E-A291-2BE03000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65459-2226-4E0F-9F09-7132A03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1" y="2228961"/>
            <a:ext cx="4773038" cy="2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DA956A-9A52-4528-A9AA-55117DA6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70" y="1685899"/>
            <a:ext cx="4593597" cy="25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5CAB7-5960-44A6-AD6A-F0C5640A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77" y="1863462"/>
            <a:ext cx="4905179" cy="1657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3BD41-2193-4501-8564-93E04975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87" y="3753233"/>
            <a:ext cx="5049969" cy="19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61B86-32A3-44B3-9D15-F6FD6952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49" y="1136312"/>
            <a:ext cx="6242523" cy="2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2D30C0-2C29-4AC8-ABFE-8B121B83CF77}"/>
              </a:ext>
            </a:extLst>
          </p:cNvPr>
          <p:cNvGrpSpPr/>
          <p:nvPr/>
        </p:nvGrpSpPr>
        <p:grpSpPr>
          <a:xfrm>
            <a:off x="1338669" y="1328230"/>
            <a:ext cx="6266236" cy="2883847"/>
            <a:chOff x="1338668" y="1328230"/>
            <a:chExt cx="7376099" cy="33946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E2785A-B289-4C62-8B17-AE3880D2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68" y="1328230"/>
              <a:ext cx="4575749" cy="3394628"/>
            </a:xfrm>
            <a:prstGeom prst="rect">
              <a:avLst/>
            </a:prstGeom>
          </p:spPr>
        </p:pic>
        <p:pic>
          <p:nvPicPr>
            <p:cNvPr id="1026" name="Picture 2" descr="Different Types of Inductors with Applications - Electrical Technology">
              <a:extLst>
                <a:ext uri="{FF2B5EF4-FFF2-40B4-BE49-F238E27FC236}">
                  <a16:creationId xmlns:a16="http://schemas.microsoft.com/office/drawing/2014/main" id="{305C65B3-AD56-4DED-9171-047E7A97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417" y="2076552"/>
              <a:ext cx="2800350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42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2</cp:revision>
  <dcterms:created xsi:type="dcterms:W3CDTF">2022-02-28T09:34:02Z</dcterms:created>
  <dcterms:modified xsi:type="dcterms:W3CDTF">2022-02-28T15:38:07Z</dcterms:modified>
</cp:coreProperties>
</file>