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154E-12C5-48C6-A728-66F06FD9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BBBA6-98AD-4E2F-962D-C0B3DA7D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88964-0526-44D7-A7D1-DF6DF2A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399A4-04C0-4CB5-A0CB-E701E0F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52F19-FBB4-496F-B72B-D86229B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40D2-5C7C-439F-A1C1-C60DC3CD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2E4F-1E02-4275-8DDD-AA3577D8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FC57D-4A31-4637-8ED5-354BEFF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2204-D1F0-46CF-9CE7-DC52CB12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F27DC-DCF1-4121-BC71-559CD325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6F07D2-3D0E-4648-9277-B25932802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3D963-652E-4C28-BC0C-926835EC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BE6DF-CB18-42A5-B497-182E50E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B3E1-D03F-46C6-BFE8-6601BA4B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C7B20-A0FD-43C7-9FBB-A3D629B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4443-0F32-4091-B02D-3D59FB3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84F1-BD27-4924-88A4-A994A1DB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DCEEC-5922-49CF-AA76-410A7CEF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469B7-CC48-4433-94AE-482B83D3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B7B19-701B-41A3-9FCB-11ED9887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2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EDFF6-E352-43B9-9C7B-123C0E6F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8769D-295A-49CD-A522-618A4B3D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1411-6347-4C37-B77F-560DBAA7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65157-C05B-4659-B8E5-FB9EFC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06A86-734A-4FBB-8E85-F5BB248E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E6D48-99C7-4BA1-8FB1-6C99242C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B7C6C-E81A-43BF-B4C3-199F926C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E325F-7496-42F0-804D-FE301DA9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D7F7E-0719-4F1E-88A9-DAA46B78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4C283-73E7-4C00-90E4-99D6155D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60610-5BE2-486A-B50D-FFEDDF85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1850-1AE8-451F-96B3-976D4B2B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1DC45-4561-4831-99D2-8FE31EFA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5BE87-657A-4BF0-B324-E7643D3A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430ED-16CA-4D2E-8329-AA9D26B28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6E8BD9-E80E-48F2-8385-6DAD6EAC2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A9A17F-EDA8-4FDC-A8EF-4950C5E9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A2230C-5EC9-4A94-AAF0-EEC33A44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B474D-3116-4F09-BAD7-541F8D0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BF05-808E-40F5-85DB-950770CA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0A0FC-010E-4FBA-A8A2-77F4C4D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8EB71-4356-4BB4-861C-7B62079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D2202-54D5-4DE2-9899-D00E943B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2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08766B-6EE6-41BE-BB33-56806D02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60631-33D9-4829-8ED9-66825345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79303-BC4C-4E0B-8FAC-389FB021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66470-E798-4BD7-B723-81E3414A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88FD5-C563-40EF-A427-7C35A477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E887C-A237-40D1-86C1-4A49D1B7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A52D1-0CC7-4E7F-A868-7C740887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EE4E6-8DD7-4E48-9FEF-ACC6CC3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66E5D-ED0C-467C-B4E5-336B9871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4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C147-CEE7-495A-B254-6B9FE0C8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914CE-DB65-4A35-91DE-0F5EADED8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F3344-F98E-4146-980A-E67C8E7C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BBA37-A47A-47F1-83B9-128F7C88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12B9D-7554-40CD-BC5F-1490ED0D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6AA21-C3A2-4EA9-B53E-E3B4D49E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B1240-1794-4FCF-B8DD-8D9C6A28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A55DF-62E2-4387-9144-867D92C2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FF28A-61C9-4B99-9093-662477544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B029-F3F5-422E-804B-ADED93B2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57482-F49D-4401-9DB1-46D9F1B4C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9013DD-64A3-4018-9709-E9151D73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0" y="731904"/>
            <a:ext cx="6843134" cy="22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1</cp:revision>
  <dcterms:created xsi:type="dcterms:W3CDTF">2022-02-28T03:20:30Z</dcterms:created>
  <dcterms:modified xsi:type="dcterms:W3CDTF">2022-02-28T03:21:05Z</dcterms:modified>
</cp:coreProperties>
</file>