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3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4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3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3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3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1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1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2D3F4-1340-4A31-BAE5-F2E7661E38BE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0FB0-B714-4264-893B-B9773F53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8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1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1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E6B9136-E455-4AAF-BC23-3ED762BE654A}"/>
              </a:ext>
            </a:extLst>
          </p:cNvPr>
          <p:cNvGrpSpPr/>
          <p:nvPr/>
        </p:nvGrpSpPr>
        <p:grpSpPr>
          <a:xfrm>
            <a:off x="20" y="0"/>
            <a:ext cx="12191980" cy="4319588"/>
            <a:chOff x="20" y="0"/>
            <a:chExt cx="12191980" cy="4319588"/>
          </a:xfrm>
        </p:grpSpPr>
        <p:pic>
          <p:nvPicPr>
            <p:cNvPr id="5" name="그림 4" descr="실외, 철탑, 옥외설치물이(가) 표시된 사진&#10;&#10;자동 생성된 설명">
              <a:extLst>
                <a:ext uri="{FF2B5EF4-FFF2-40B4-BE49-F238E27FC236}">
                  <a16:creationId xmlns:a16="http://schemas.microsoft.com/office/drawing/2014/main" id="{521F31E7-59B5-4BE9-8F08-21CE5CFA1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03"/>
            <a:stretch/>
          </p:blipFill>
          <p:spPr>
            <a:xfrm>
              <a:off x="20" y="0"/>
              <a:ext cx="12191980" cy="43195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4CDEA1-C5C9-4595-A3D5-04D09A051A05}"/>
                </a:ext>
              </a:extLst>
            </p:cNvPr>
            <p:cNvSpPr txBox="1"/>
            <p:nvPr/>
          </p:nvSpPr>
          <p:spPr>
            <a:xfrm>
              <a:off x="152400" y="152400"/>
              <a:ext cx="4145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>
                  <a:latin typeface="Bodoni MT Black" panose="02070A03080606020203" pitchFamily="18" charset="0"/>
                </a:rPr>
                <a:t>Electric Current</a:t>
              </a:r>
              <a:endParaRPr lang="ko-KR" altLang="en-US" sz="3200"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07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Bodoni MT Black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1</cp:revision>
  <dcterms:created xsi:type="dcterms:W3CDTF">2022-02-26T00:28:00Z</dcterms:created>
  <dcterms:modified xsi:type="dcterms:W3CDTF">2022-02-26T00:52:15Z</dcterms:modified>
</cp:coreProperties>
</file>