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24772-4E5F-478E-9C78-CBB190494B76}" v="4" dt="2022-02-27T05:03:43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267E-3B32-4864-AB52-1CBDC05A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C5AC6-08A8-42C4-916A-166879D5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9B4AA-EBAD-41A6-9093-22388502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3E53F-7CF7-4194-B7B5-EFEC818B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7F8B-EF3E-4256-AF91-BC885486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5863-A14A-4B5E-A443-E07E456E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ECE3B-B3FD-498F-AAF2-2A0AF1025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7AF4B-4415-4B18-A871-C3EEAE58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73D9F-CB74-46AA-BB4B-E290755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0B853-2A96-44D4-8C6D-46F959E5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EAD918-9C30-4248-A3D3-4B4ABD801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A7242-4AB7-4284-8871-D8EF52CA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AC20B-36A6-4D74-A04A-7E59DAC2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E75FD-BB42-4ABC-A46C-88FC9E50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14202-1451-4155-880B-3F413ADC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02310-337E-4684-8AC9-586E658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7A984-3B80-4BE0-87AC-0F5C9B59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14B8D-52D4-4EBB-8E47-2CAF5BBC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562CE-F630-4CE2-951A-ED19B620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C17E0-D046-4C34-8269-379F712F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1366-98B7-4A4E-8740-2A2E0531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531A1-93A4-4820-AC0C-B12DE6D0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42620-D01B-4DB0-A3BC-D1517D2C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DF156-A2AE-42F8-8312-9DF4691A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2E191-B35B-4F6A-9C01-4FEC4326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D69D-8AF1-49C5-96E8-B91BCFFD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0954D-2686-4147-824C-735CF5D52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A5365-EEFA-470B-9008-FAB8DD9B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B1E1A-EC87-4274-AD27-EF619F3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8DD42-AC4C-4D02-9013-9B6EC68E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16D3F-5EBB-4F32-8D78-1482A951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8C2B-369C-487B-8C96-CAE45492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E3C3F-8BF7-48D1-BA35-481F5E7E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39769-CAFA-4874-9130-8031B078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A23BC3-9039-42B1-A065-0D1639B3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E805A-5526-4E71-865D-749A1AA0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552879-0B4E-411D-8876-EE88F076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1BC9D2-F8D4-4BC8-8F6B-3DA02553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1271A1-42CC-4ADE-9255-C9A842F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B829C-17D0-4026-9B19-4DF3BD5B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F58C11-4BF6-4561-9C72-8A0268AF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C8C8D-0CD8-4F2F-83A4-64A324D0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59F0C1-3D69-49CA-B90D-8CCAA623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05CA0-6A4A-4F43-BAE1-EC40220F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E3F0E5-45C6-489F-AA7A-3842C25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41766-97B9-4C57-8851-22F14693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0E4E-F6FE-4F8F-8D57-C5E85BA6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D5002-2050-492A-862F-3DE9A7C6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1B017-3C72-426E-BCCD-7BF82DBE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DB7D2-49F0-4990-9F9C-F62345D8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0D2A0-C9DA-4629-8DFA-3B06D69C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986BD-7804-4FC8-9622-67798C96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78B90-72C0-4E81-88BA-42DE219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EF8D14-B2D0-49BC-A90A-F1721D0FA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C3BA1-1D14-4268-876E-F673971E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E69F-E935-4389-A03B-E038732E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18B9-A326-462E-818B-D2340A1F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A461-CB43-40F9-83C6-79BCF7BE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3AB442-3FCE-423E-8600-155B5ABF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13E08-E0DF-423E-9072-033B2AD9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A1927-74F3-41EF-9A51-0AB530B33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1CCDE-7E5C-4803-B382-81CD8A5E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43859-B1F4-41C2-B5B7-0B21A2CF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7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8BEE2D2-D351-433F-B460-73B854CA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3572"/>
              </p:ext>
            </p:extLst>
          </p:nvPr>
        </p:nvGraphicFramePr>
        <p:xfrm>
          <a:off x="1345660" y="286875"/>
          <a:ext cx="9500680" cy="62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340">
                  <a:extLst>
                    <a:ext uri="{9D8B030D-6E8A-4147-A177-3AD203B41FA5}">
                      <a16:colId xmlns:a16="http://schemas.microsoft.com/office/drawing/2014/main" val="2679591142"/>
                    </a:ext>
                  </a:extLst>
                </a:gridCol>
                <a:gridCol w="4750340">
                  <a:extLst>
                    <a:ext uri="{9D8B030D-6E8A-4147-A177-3AD203B41FA5}">
                      <a16:colId xmlns:a16="http://schemas.microsoft.com/office/drawing/2014/main" val="1245687621"/>
                    </a:ext>
                  </a:extLst>
                </a:gridCol>
              </a:tblGrid>
              <a:tr h="6284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2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66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2</cp:revision>
  <dcterms:created xsi:type="dcterms:W3CDTF">2022-02-27T05:00:17Z</dcterms:created>
  <dcterms:modified xsi:type="dcterms:W3CDTF">2022-02-27T05:04:14Z</dcterms:modified>
</cp:coreProperties>
</file>