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49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1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8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9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0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01A737-0B57-4CC6-9E99-4ED7F59EFD3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25DCEEA-7034-4AC2-A834-7293C06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3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p\Desktop\w3\W3Schools\css\default.html" TargetMode="External"/><Relationship Id="rId2" Type="http://schemas.openxmlformats.org/officeDocument/2006/relationships/hyperlink" Target="file:///C:\Users\Hp\Desktop\w3\W3Schools\html\defaul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254A-ED28-E778-358E-D14D8D351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0376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FIRST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717F-9E86-44C8-BF54-0AB038FAA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58190"/>
            <a:ext cx="8689976" cy="249960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codemaster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B90B-DD4D-4CBE-D4D1-C24363C8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F781-0A6D-05B9-E9FE-D9B587E35F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9843" y="2367092"/>
            <a:ext cx="11782267" cy="4288541"/>
          </a:xfrm>
        </p:spPr>
        <p:txBody>
          <a:bodyPr>
            <a:normAutofit/>
          </a:bodyPr>
          <a:lstStyle/>
          <a:p>
            <a:pPr algn="l">
              <a:lnSpc>
                <a:spcPct val="30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world's most popular programming language.</a:t>
            </a:r>
          </a:p>
          <a:p>
            <a:pPr algn="l">
              <a:lnSpc>
                <a:spcPct val="30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programming language of the Web.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0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6661-1CE0-C2E7-8878-F14C92A2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Study JavaScript?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24E4-0CAB-ABD5-964A-3429ED119B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803" y="2367092"/>
            <a:ext cx="11452485" cy="4318521"/>
          </a:xfrm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one of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languages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all web developers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learn: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1.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define the content of web pages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2.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specify the layout of web pages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3. </a:t>
            </a:r>
            <a:r>
              <a:rPr lang="en-US" sz="2400" b="1" i="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program the behavior of web pages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3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9A0C-95AE-C69C-5A8A-82181CD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89299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28BE-5F61-A063-EA8E-94F5CE9C27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783" y="1948721"/>
            <a:ext cx="11647357" cy="47968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HTML Content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&lt;h2&gt;what can javascript do?&lt;/h2&gt;</a:t>
            </a:r>
          </a:p>
          <a:p>
            <a:pPr>
              <a:lnSpc>
                <a:spcPct val="150000"/>
              </a:lnSpc>
            </a:pPr>
            <a:endParaRPr lang="en-US" sz="2400" b="1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id="demo"&gt;javascript can change html content.&lt;/p&gt;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i="0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onclick='</a:t>
            </a:r>
            <a:r>
              <a:rPr lang="en-US" sz="2400" b="1" i="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2400" b="1" i="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400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"hello javascript!"'&gt;click me!&lt;/button&gt;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9492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5C6C-22E2-C924-A3F3-F888B7EC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D415-25AC-C923-AC8A-A9A549B7FF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9902" y="2367092"/>
            <a:ext cx="11902190" cy="4258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HTML Attribute Values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onclick="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myimage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').src='pic_bulbon.gif'"&gt;turn on the light&lt;/button&gt;</a:t>
            </a:r>
          </a:p>
          <a:p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myimage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src="pic_bulboff.gif" style="width:100px"&gt;</a:t>
            </a:r>
          </a:p>
          <a:p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onclick="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myimage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').src='pic_bulboff.gif'"&gt;turn off the light&lt;/button&gt;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FE34-63FD-3A58-2A23-67F9E0E9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C907-02F3-B634-D36A-FE73A92362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67092"/>
            <a:ext cx="11857220" cy="41836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THE STYLE OF AN HTML ELEMENT</a:t>
            </a:r>
          </a:p>
          <a:p>
            <a:pPr>
              <a:lnSpc>
                <a:spcPct val="150000"/>
              </a:lnSpc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id="demo"&gt;javascript can change the style of an html element.&lt;/p&gt;</a:t>
            </a:r>
          </a:p>
          <a:p>
            <a:pPr>
              <a:lnSpc>
                <a:spcPct val="150000"/>
              </a:lnSpc>
            </a:pP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onclick="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style.fontsize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='35px'"&gt;click me!&lt;/button&gt;</a:t>
            </a:r>
          </a:p>
          <a:p>
            <a:pPr>
              <a:lnSpc>
                <a:spcPct val="150000"/>
              </a:lnSpc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1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D3FE-F220-6053-F72C-3E6D5401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Where To</a:t>
            </a:r>
            <a:b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A2B1-C83F-DFC9-9265-51A8FDF8D7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4833" y="2367092"/>
            <a:ext cx="11722308" cy="424357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&lt;script&gt; Tag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>
              <a:lnSpc>
                <a:spcPct val="150000"/>
              </a:lnSpc>
            </a:pP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"my first javascript";</a:t>
            </a:r>
          </a:p>
          <a:p>
            <a:pPr>
              <a:lnSpc>
                <a:spcPct val="150000"/>
              </a:lnSpc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8181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5B8B-F0A6-2900-A6CE-87D3C895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 Where To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563D-FA72-742F-FE6C-1DEAC38293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4892" y="2367092"/>
            <a:ext cx="11737298" cy="412364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&lt;head&gt;</a:t>
            </a:r>
          </a:p>
          <a:p>
            <a:pPr>
              <a:lnSpc>
                <a:spcPct val="2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&lt;body&gt;</a:t>
            </a:r>
          </a:p>
          <a:p>
            <a:pPr>
              <a:lnSpc>
                <a:spcPct val="2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JavaScript</a:t>
            </a:r>
          </a:p>
          <a:p>
            <a:pPr>
              <a:lnSpc>
                <a:spcPct val="2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1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1A5E-9B20-9CCA-68DF-1E57B04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 Output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FDAC-0977-B8E5-0A1D-21598E0B3C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793" y="2367092"/>
            <a:ext cx="11467476" cy="41236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an HTML element, using </a:t>
            </a:r>
            <a:r>
              <a:rPr lang="en-US" sz="2400" b="0" i="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0" i="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HTML output using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4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an alert box, using </a:t>
            </a:r>
            <a:r>
              <a:rPr lang="en-US" sz="2400" b="0" i="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windows.alert</a:t>
            </a:r>
            <a:r>
              <a:rPr lang="en-US" sz="2400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into the browser console, using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287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178</TotalTime>
  <Words>373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Segoe UI</vt:lpstr>
      <vt:lpstr>Times New Roman</vt:lpstr>
      <vt:lpstr>Tw Cen MT</vt:lpstr>
      <vt:lpstr>Droplet</vt:lpstr>
      <vt:lpstr>JAVASCRIPT FIRST CLASS</vt:lpstr>
      <vt:lpstr>What is javascript?</vt:lpstr>
      <vt:lpstr>Why Study JavaScript? </vt:lpstr>
      <vt:lpstr>What can js do?</vt:lpstr>
      <vt:lpstr>What can js do?</vt:lpstr>
      <vt:lpstr>What can js do?</vt:lpstr>
      <vt:lpstr>JavaScript Where To </vt:lpstr>
      <vt:lpstr>JavaScript Where To </vt:lpstr>
      <vt:lpstr>JavaScript Output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peace awofesobi</dc:creator>
  <cp:lastModifiedBy>peace awofesobi</cp:lastModifiedBy>
  <cp:revision>1</cp:revision>
  <dcterms:created xsi:type="dcterms:W3CDTF">2024-10-16T09:51:51Z</dcterms:created>
  <dcterms:modified xsi:type="dcterms:W3CDTF">2024-10-16T12:50:39Z</dcterms:modified>
</cp:coreProperties>
</file>