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5"/>
  </p:sldMasterIdLst>
  <p:notesMasterIdLst>
    <p:notesMasterId r:id="rId7"/>
  </p:notesMasterIdLst>
  <p:handoutMasterIdLst>
    <p:handoutMasterId r:id="rId8"/>
  </p:handoutMasterIdLst>
  <p:sldIdLst>
    <p:sldId id="761" r:id="rId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Lore" initials="J" lastIdx="5" clrIdx="0"/>
  <p:cmAuthor id="1" name="Administrator" initials="A" lastIdx="0" clrIdx="1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922"/>
    <a:srgbClr val="002570"/>
    <a:srgbClr val="1F497D"/>
    <a:srgbClr val="00389E"/>
    <a:srgbClr val="00FFFF"/>
    <a:srgbClr val="339966"/>
    <a:srgbClr val="18187C"/>
    <a:srgbClr val="006600"/>
    <a:srgbClr val="FF33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 autoAdjust="0"/>
    <p:restoredTop sz="96305" autoAdjust="0"/>
  </p:normalViewPr>
  <p:slideViewPr>
    <p:cSldViewPr>
      <p:cViewPr varScale="1">
        <p:scale>
          <a:sx n="48" d="100"/>
          <a:sy n="48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096" y="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43131" cy="466411"/>
          </a:xfrm>
          <a:prstGeom prst="rect">
            <a:avLst/>
          </a:prstGeom>
        </p:spPr>
        <p:txBody>
          <a:bodyPr vert="horz" lIns="91037" tIns="45518" rIns="91037" bIns="455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379" y="3"/>
            <a:ext cx="3043131" cy="466411"/>
          </a:xfrm>
          <a:prstGeom prst="rect">
            <a:avLst/>
          </a:prstGeom>
        </p:spPr>
        <p:txBody>
          <a:bodyPr vert="horz" lIns="91037" tIns="45518" rIns="91037" bIns="455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85E503-D8F3-4049-BEA4-30A4200003DA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41100"/>
            <a:ext cx="3043131" cy="466411"/>
          </a:xfrm>
          <a:prstGeom prst="rect">
            <a:avLst/>
          </a:prstGeom>
        </p:spPr>
        <p:txBody>
          <a:bodyPr vert="horz" lIns="91037" tIns="45518" rIns="91037" bIns="455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379" y="8841100"/>
            <a:ext cx="3043131" cy="466411"/>
          </a:xfrm>
          <a:prstGeom prst="rect">
            <a:avLst/>
          </a:prstGeom>
        </p:spPr>
        <p:txBody>
          <a:bodyPr vert="horz" lIns="91037" tIns="45518" rIns="91037" bIns="455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3E1479-64BA-4608-A9CF-9262C10F5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23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131" cy="464818"/>
          </a:xfrm>
          <a:prstGeom prst="rect">
            <a:avLst/>
          </a:prstGeom>
        </p:spPr>
        <p:txBody>
          <a:bodyPr vert="horz" lIns="92621" tIns="46311" rIns="92621" bIns="463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UNCLASSIFIED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379" y="0"/>
            <a:ext cx="3043131" cy="464818"/>
          </a:xfrm>
          <a:prstGeom prst="rect">
            <a:avLst/>
          </a:prstGeom>
        </p:spPr>
        <p:txBody>
          <a:bodyPr vert="horz" lIns="92621" tIns="46311" rIns="92621" bIns="463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C88E4C-A694-4CEF-B339-CD78ACB4A4EB}" type="datetimeFigureOut">
              <a:rPr lang="en-US"/>
              <a:pPr>
                <a:defRPr/>
              </a:pPr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1" tIns="46311" rIns="92621" bIns="4631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31" y="4422145"/>
            <a:ext cx="5617843" cy="4188141"/>
          </a:xfrm>
          <a:prstGeom prst="rect">
            <a:avLst/>
          </a:prstGeom>
        </p:spPr>
        <p:txBody>
          <a:bodyPr vert="horz" lIns="92621" tIns="46311" rIns="92621" bIns="4631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42690"/>
            <a:ext cx="3043131" cy="464818"/>
          </a:xfrm>
          <a:prstGeom prst="rect">
            <a:avLst/>
          </a:prstGeom>
        </p:spPr>
        <p:txBody>
          <a:bodyPr vert="horz" lIns="92621" tIns="46311" rIns="92621" bIns="463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379" y="8842690"/>
            <a:ext cx="3043131" cy="464818"/>
          </a:xfrm>
          <a:prstGeom prst="rect">
            <a:avLst/>
          </a:prstGeom>
        </p:spPr>
        <p:txBody>
          <a:bodyPr vert="horz" lIns="92621" tIns="46311" rIns="92621" bIns="4631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01D4B2-D253-4EF0-BC63-139B6FE2E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36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76600" y="6324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39966"/>
                </a:solidFill>
              </a:rPr>
              <a:t>Unclassified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FBB32-F449-46B1-BFB7-2C972C762A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28" y="6184868"/>
            <a:ext cx="1877572" cy="11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 thruBlk="1"/>
      </p:transition>
    </mc:Choice>
    <mc:Fallback xmlns="">
      <p:transition advClick="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28"/>
          <p:cNvSpPr txBox="1">
            <a:spLocks/>
          </p:cNvSpPr>
          <p:nvPr userDrawn="1"/>
        </p:nvSpPr>
        <p:spPr>
          <a:xfrm>
            <a:off x="228600" y="6096000"/>
            <a:ext cx="3200400" cy="62547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u="sng" dirty="0"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76600" y="6324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39966"/>
                </a:solidFill>
              </a:rPr>
              <a:t>Unclassified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36A3315-BAE7-4D82-B528-A5318ED8A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76600" y="101803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339966"/>
                </a:solidFill>
              </a:rPr>
              <a:t>Unclassified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28" y="6184868"/>
            <a:ext cx="1877572" cy="11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 thruBlk="1"/>
      </p:transition>
    </mc:Choice>
    <mc:Fallback xmlns="">
      <p:transition advClick="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00600" y="8190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READINESS STARTS HERE</a:t>
            </a:r>
            <a:endParaRPr lang="en-US" sz="2000" spc="3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AFBB32-F449-46B1-BFB7-2C972C762A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36661" y="838200"/>
            <a:ext cx="7543800" cy="126027"/>
          </a:xfrm>
          <a:prstGeom prst="rect">
            <a:avLst/>
          </a:prstGeom>
          <a:gradFill flip="none" rotWithShape="1">
            <a:gsLst>
              <a:gs pos="0">
                <a:srgbClr val="0046AD">
                  <a:shade val="30000"/>
                  <a:satMod val="115000"/>
                </a:srgbClr>
              </a:gs>
              <a:gs pos="50000">
                <a:srgbClr val="0046AD">
                  <a:shade val="67500"/>
                  <a:satMod val="115000"/>
                </a:srgbClr>
              </a:gs>
              <a:gs pos="100000">
                <a:srgbClr val="0046AD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76200"/>
            <a:ext cx="66372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28" y="6184868"/>
            <a:ext cx="1877572" cy="11277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04800" y="6126163"/>
            <a:ext cx="8382000" cy="0"/>
          </a:xfrm>
          <a:prstGeom prst="line">
            <a:avLst/>
          </a:prstGeom>
          <a:ln w="12700">
            <a:solidFill>
              <a:srgbClr val="004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 thruBlk="1"/>
      </p:transition>
    </mc:Choice>
    <mc:Fallback xmlns="">
      <p:transition advClick="0">
        <p:fade thruBlk="1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A3315-BAE7-4D82-B528-A5318ED8ADA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Chief, ITD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85800" y="1219200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names for Training Centers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ITTC –  Cyber &amp; Information Advantage Battalion (CIAB)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HRRTC –  Personnel &amp; Organizational Readiness Battalion (PORB)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ORTC -  Strategy &amp; Leader Development Institute (SLDI)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ILE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Sustainment, Installations &amp; Environmental Battalion (SIETB)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RMTC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Management Training Battalion (RMTB)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SMTC – Strength Maintenance Training Battalion (SMTB)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66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 thruBlk="1"/>
      </p:transition>
    </mc:Choice>
    <mc:Fallback xmlns="">
      <p:transition advClick="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NG Slide 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0000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8e093fc-8ca6-4a7c-afe5-7ce9695b85a7">X7SJH6Z44QDC-944-1</_dlc_DocId>
    <_dlc_DocIdUrl xmlns="68e093fc-8ca6-4a7c-afe5-7ce9695b85a7">
      <Url>https://gkoportal.ng.mil/arng/G3/_layouts/DocIdRedir.aspx?ID=X7SJH6Z44QDC-944-1</Url>
      <Description>X7SJH6Z44QDC-944-1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F0A9FFE809342B8CB3DE1B1A3D9A5" ma:contentTypeVersion="0" ma:contentTypeDescription="Create a new document." ma:contentTypeScope="" ma:versionID="260cb485e8f3096276492f72e8709e4f">
  <xsd:schema xmlns:xsd="http://www.w3.org/2001/XMLSchema" xmlns:xs="http://www.w3.org/2001/XMLSchema" xmlns:p="http://schemas.microsoft.com/office/2006/metadata/properties" xmlns:ns2="68e093fc-8ca6-4a7c-afe5-7ce9695b85a7" targetNamespace="http://schemas.microsoft.com/office/2006/metadata/properties" ma:root="true" ma:fieldsID="9b91a201b47cc4ee9a83b19995e3f89e" ns2:_="">
    <xsd:import namespace="68e093fc-8ca6-4a7c-afe5-7ce9695b85a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093fc-8ca6-4a7c-afe5-7ce9695b85a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CA811-0FEE-433E-A23E-2A086E8FF8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8F00A22-0EF1-46FF-9C22-B9EA59F6AF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47CBA-3DDF-40F8-8343-90F721502D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8e093fc-8ca6-4a7c-afe5-7ce9695b85a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A8F3EBE-2A2E-4F2E-A5EC-46E532E5A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093fc-8ca6-4a7c-afe5-7ce9695b8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ARNG Slide template</Template>
  <TotalTime>12422</TotalTime>
  <Words>68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</vt:lpstr>
      <vt:lpstr>ARNG Slide template</vt:lpstr>
      <vt:lpstr>Chief, ITD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NGB Chief of Staff Approved PowerPoint Template</dc:title>
  <dc:creator>Michael.RileyJr1</dc:creator>
  <cp:lastModifiedBy>Scritchfield, Britton Mr CIV US USA</cp:lastModifiedBy>
  <cp:revision>638</cp:revision>
  <cp:lastPrinted>2018-11-08T22:09:29Z</cp:lastPrinted>
  <dcterms:created xsi:type="dcterms:W3CDTF">2012-09-04T12:13:28Z</dcterms:created>
  <dcterms:modified xsi:type="dcterms:W3CDTF">2022-03-23T22:46:11Z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>Greer, LTC Bill</vt:lpwstr>
  </property>
  <property fmtid="{D5CDD505-2E9C-101B-9397-08002B2CF9AE}" pid="4" name="Status">
    <vt:lpwstr>Draft</vt:lpwstr>
  </property>
  <property fmtid="{D5CDD505-2E9C-101B-9397-08002B2CF9AE}" pid="5" name="ContentTypeId">
    <vt:lpwstr>0x010100EF5F0A9FFE809342B8CB3DE1B1A3D9A5</vt:lpwstr>
  </property>
  <property fmtid="{D5CDD505-2E9C-101B-9397-08002B2CF9AE}" pid="6" name="_dlc_DocIdItemGuid">
    <vt:lpwstr>85a6b9f5-c39d-49e2-9e54-7de550e19ea4</vt:lpwstr>
  </property>
</Properties>
</file>