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9E92-4131-BFDD-47F8-F0A4285BC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83002-1D6F-1CE4-04C4-A299BCF70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D02E-C97A-DA97-24A4-7B2554F9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66FF-FEDE-5B14-1A52-EA9D04D0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57D5-0DBE-E152-E2BB-4F8E0B57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ACE-2F66-AE7E-74D0-055A5D16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D99DC-1848-EE64-5697-5BA418991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483A-B977-138F-5E76-6AB7236B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831B-64C2-7FC1-8AB3-3CE24598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18E1-E412-DA19-8FD4-6FC2F7F9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0CF6-0845-3339-F424-A4654DB45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D75F-2A24-949F-01CA-2E66430B7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5D50-E63B-3581-75C5-0AEA442F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938F-AFEB-315D-8845-6037D4A7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0D64-102A-9480-2C9F-00103C18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C7AF-329C-DF61-7810-DA23AAA1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5A8D-B086-E03E-9643-BBB100A6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49C9-9163-BFB5-BFE6-7B2A51CC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8BCC-7A0B-8DF5-87A9-EE143A8E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597B-261C-4F8B-1D29-D8D3CFB6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8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FF1E-4A74-2316-E727-E04211B1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75BCB-55B1-18EA-7F9B-17CA4189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18895-EE1A-5095-FDB2-82F983D4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60E9-1387-7D98-7DC7-CC673E53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1DD9-220F-7B7B-99BB-5F970910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358F-8697-7D7C-0793-9C7952EA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F023-2794-2034-312A-68D1BE812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2195C-F9A8-E56C-291F-4526D76DA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F5DAE-3F0C-6382-9564-DFB8C43C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D250F-61C8-EAD2-4B45-5EAB6EC0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87F1-04A0-EEC2-F2BA-F98F3A1A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EBE3-2BA5-ABAE-74FF-C3159695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BCF9F-BDD0-0085-99B6-F410E3C6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2948-797D-44C0-5172-A238336B4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B11E0-5992-D871-C7D3-AAF49B1A3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4F211-8761-F530-AA83-B143CE382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602A7-FAAC-5537-E79D-190B7FE6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08B60-354D-362B-A408-E27F1A4A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A9B47-368C-0179-BC10-3FB0A42B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DB88-904E-7DB1-674B-79544C29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15513-0348-BCD7-1CD8-16918180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27DB4-1E8A-8D20-C8FE-C843E2F1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6CA4-BD3E-406A-3FE3-E3DF2148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DC117-39F0-4211-B901-648377C6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E0619-E119-D75F-7C99-1CD3A6CA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34F9F-30B8-62AD-B62A-A1BAFA48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B28E-E82E-F827-BC14-D3063614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3066-B91D-1075-C177-A4C89FD4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DEF72-3AA0-31C7-E3D8-6E294A24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050D2-7926-ECF0-EA9B-081B347C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5FDF2-C816-1AA5-6998-8F1B6EA1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D2D99-DA3C-EF5E-28A3-5D2AE352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C45-4C21-781C-7421-1BA10F22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81FD5-0A14-4574-E0AB-A451E946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B772-3F39-474A-12E6-31FC7D1D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415D-8AD7-BB8E-1D30-D5AF169B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989CD-06BA-7C5D-CD0E-6DF013C5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42BF6-4901-39DF-011A-EC76DE13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427B5-F8EC-5250-CCD5-AB3A6729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75D4A-82E2-F801-FAAC-A5FD88FB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C957-BA03-6997-642F-6FF7F2ACF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8145-DFC2-4BEC-968B-47D4E637362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BB55-0CD6-5ED0-E360-7D0FEA681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3DAD-BB0C-EBAF-DCAC-1CE424DE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ADAE-5BA0-490F-B3DF-BDCA9F863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2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svg"/><Relationship Id="rId16" Type="http://schemas.openxmlformats.org/officeDocument/2006/relationships/image" Target="../media/image15.png"/><Relationship Id="rId11" Type="http://schemas.openxmlformats.org/officeDocument/2006/relationships/image" Target="../media/image10.sv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5" Type="http://schemas.openxmlformats.org/officeDocument/2006/relationships/image" Target="../media/image4.sv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66" Type="http://schemas.openxmlformats.org/officeDocument/2006/relationships/image" Target="../media/image65.png"/><Relationship Id="rId87" Type="http://schemas.openxmlformats.org/officeDocument/2006/relationships/image" Target="../media/image86.sv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56" Type="http://schemas.openxmlformats.org/officeDocument/2006/relationships/image" Target="../media/image55.png"/><Relationship Id="rId77" Type="http://schemas.openxmlformats.org/officeDocument/2006/relationships/image" Target="../media/image76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93" Type="http://schemas.openxmlformats.org/officeDocument/2006/relationships/image" Target="../media/image9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32E3B200-65E0-C9C5-EFC2-EE3249BF9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33282" y="1976471"/>
            <a:ext cx="762480" cy="76248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88EC816-180C-E699-46D2-790E3844A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961520" y="1995100"/>
            <a:ext cx="762480" cy="7624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C64D539-75B7-5EAA-5EDB-4FE58F8EB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864" y="1146488"/>
            <a:ext cx="762480" cy="7624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20C0CDB-B7A1-F2C7-EEFC-45D95C1C7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961519" y="5209003"/>
            <a:ext cx="762480" cy="76248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B04D11D-FA9F-A763-ABF5-09BF69292F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3969568" y="401757"/>
            <a:ext cx="762480" cy="76248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3B8A0E9-0645-F83A-48BD-A4A2D9C0F0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3961520" y="2750468"/>
            <a:ext cx="762480" cy="76248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DB2029E-8F90-47F8-CBFE-14C23D9F48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49833" y="384868"/>
            <a:ext cx="762480" cy="7624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1CC846C-D701-F43B-4C3D-3F45AB0B266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6311" y="2749896"/>
            <a:ext cx="762480" cy="76248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254845C-551B-0675-87AF-619C4BE858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3961520" y="3475864"/>
            <a:ext cx="762480" cy="76248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7408E06-8979-43D9-EC2F-AD3C45D089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30440" y="1968031"/>
            <a:ext cx="762480" cy="76248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1911D0C-55C6-0164-2EE7-AAA270E3DA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3961519" y="4771499"/>
            <a:ext cx="762480" cy="76248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195D2B0-90F8-F304-6C5E-9E61A5D8CC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flipH="1">
            <a:off x="3975530" y="1147348"/>
            <a:ext cx="762480" cy="76248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4183C0B-16DF-B8B3-6C95-8AD83DEA3AC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3961520" y="4201021"/>
            <a:ext cx="762480" cy="76248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1A0BA4BE-F090-4825-709D-5B29CA81B09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>
            <a:off x="8625886" y="4247827"/>
            <a:ext cx="762480" cy="76248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71C687B4-BF5D-A3A3-AC45-3B4407FB4D6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flipH="1">
            <a:off x="8638939" y="2675983"/>
            <a:ext cx="762480" cy="76248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477AA9D-4EB8-E3F8-25A1-0EA886624E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8634102" y="3496541"/>
            <a:ext cx="762480" cy="76248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03A97F67-A754-7322-F436-25524F84B14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flipH="1">
            <a:off x="8607478" y="1852615"/>
            <a:ext cx="762480" cy="76248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AC512BC-F72D-0A13-FD32-EFBE22AF3D4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flipH="1">
            <a:off x="8607478" y="1145379"/>
            <a:ext cx="762480" cy="76248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8F7DB4D3-FF80-97BC-8446-F9280037FAF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flipH="1">
            <a:off x="10639779" y="418777"/>
            <a:ext cx="762480" cy="76248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FCC057CA-78D1-E01C-E89E-3359ED2C0E1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 flipH="1">
            <a:off x="2619562" y="1183770"/>
            <a:ext cx="762480" cy="76248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EEBB4C3D-8770-DFA3-4D9A-AE476D5C98D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366618" y="405210"/>
            <a:ext cx="762480" cy="76248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0CA6ADE4-85E8-BDC6-075C-5853B866EC5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flipH="1">
            <a:off x="1376402" y="1147348"/>
            <a:ext cx="762480" cy="76248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090D00C7-5423-CFAA-8A3A-D60FBFE821E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 flipH="1">
            <a:off x="143066" y="1181016"/>
            <a:ext cx="762480" cy="76248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731E6D61-2973-8F46-A352-523FC0FF95F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452305" y="5192401"/>
            <a:ext cx="762480" cy="76248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4880EAA0-B9FB-3B0D-C4F0-1DBFE60E5D2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580506" y="3690250"/>
            <a:ext cx="762480" cy="76248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7D4038FF-885B-1FC0-6475-2C4C8658C36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 flipH="1">
            <a:off x="146380" y="3496541"/>
            <a:ext cx="762480" cy="76248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8CE7B41F-01DB-6BDC-2B21-72B6C9F0BBB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 flipH="1">
            <a:off x="129159" y="4410163"/>
            <a:ext cx="762480" cy="76248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B96C2920-2DD4-59E5-9021-77058A582D8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393510" y="2748309"/>
            <a:ext cx="762480" cy="762480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A1EE39BC-801C-59FB-BECE-65204B3AF62C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34798" y="5203346"/>
            <a:ext cx="762480" cy="76248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81D4923-F878-F724-3305-A0286D1295DE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 flipH="1">
            <a:off x="1417735" y="4298364"/>
            <a:ext cx="762480" cy="76248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2F3F69E1-CC68-1499-BC28-3F916D79BE3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 rot="10800000" flipH="1">
            <a:off x="2597925" y="5192401"/>
            <a:ext cx="762480" cy="76248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7F2BE10A-2B2D-6ABE-6B8F-7E134DA9261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flipH="1">
            <a:off x="2583642" y="4442287"/>
            <a:ext cx="762480" cy="76248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613CA6D-233B-EEF8-3E05-743BD025EB6E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 flipH="1">
            <a:off x="2604883" y="1956634"/>
            <a:ext cx="762480" cy="76248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0F6A1440-6645-C438-0EE2-6F35756CB7EF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 flipH="1">
            <a:off x="1399008" y="3509264"/>
            <a:ext cx="762480" cy="76248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C3D27A66-21E5-6A87-F3A6-6FBD2803336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 flipH="1">
            <a:off x="139831" y="2665271"/>
            <a:ext cx="762480" cy="76248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94469ACC-3B84-A68A-E5AE-17E4ADA1169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 flipH="1">
            <a:off x="146380" y="6037145"/>
            <a:ext cx="762480" cy="76248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2BDDACEC-F593-229F-9AC9-0E749DA5D14A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 flipH="1">
            <a:off x="117935" y="405210"/>
            <a:ext cx="762480" cy="76248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92253E86-3DCF-CF06-E038-C9E1B170AEF5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417735" y="6000266"/>
            <a:ext cx="762480" cy="762480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7A82D32-709C-8DE0-414B-C164BF302C2C}"/>
              </a:ext>
            </a:extLst>
          </p:cNvPr>
          <p:cNvGrpSpPr/>
          <p:nvPr/>
        </p:nvGrpSpPr>
        <p:grpSpPr>
          <a:xfrm flipH="1">
            <a:off x="2803818" y="2989026"/>
            <a:ext cx="362774" cy="362774"/>
            <a:chOff x="1858061" y="1825204"/>
            <a:chExt cx="1282503" cy="1282503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EA9462B-E2B0-0CDC-7710-301088D51D14}"/>
                </a:ext>
              </a:extLst>
            </p:cNvPr>
            <p:cNvSpPr/>
            <p:nvPr/>
          </p:nvSpPr>
          <p:spPr>
            <a:xfrm>
              <a:off x="1858061" y="1825204"/>
              <a:ext cx="1282503" cy="1282503"/>
            </a:xfrm>
            <a:custGeom>
              <a:avLst/>
              <a:gdLst>
                <a:gd name="connsiteX0" fmla="*/ 1282503 w 1282503"/>
                <a:gd name="connsiteY0" fmla="*/ 641252 h 1282503"/>
                <a:gd name="connsiteX1" fmla="*/ 641252 w 1282503"/>
                <a:gd name="connsiteY1" fmla="*/ 1282503 h 1282503"/>
                <a:gd name="connsiteX2" fmla="*/ 0 w 1282503"/>
                <a:gd name="connsiteY2" fmla="*/ 641252 h 1282503"/>
                <a:gd name="connsiteX3" fmla="*/ 641252 w 1282503"/>
                <a:gd name="connsiteY3" fmla="*/ 0 h 1282503"/>
                <a:gd name="connsiteX4" fmla="*/ 1282503 w 1282503"/>
                <a:gd name="connsiteY4" fmla="*/ 641252 h 128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503" h="1282503">
                  <a:moveTo>
                    <a:pt x="1282503" y="641252"/>
                  </a:moveTo>
                  <a:cubicBezTo>
                    <a:pt x="1282503" y="995405"/>
                    <a:pt x="995405" y="1282503"/>
                    <a:pt x="641252" y="1282503"/>
                  </a:cubicBezTo>
                  <a:cubicBezTo>
                    <a:pt x="287098" y="1282503"/>
                    <a:pt x="0" y="995405"/>
                    <a:pt x="0" y="641252"/>
                  </a:cubicBezTo>
                  <a:cubicBezTo>
                    <a:pt x="0" y="287098"/>
                    <a:pt x="287098" y="0"/>
                    <a:pt x="641252" y="0"/>
                  </a:cubicBezTo>
                  <a:cubicBezTo>
                    <a:pt x="995405" y="0"/>
                    <a:pt x="1282503" y="287098"/>
                    <a:pt x="1282503" y="641252"/>
                  </a:cubicBezTo>
                  <a:close/>
                </a:path>
              </a:pathLst>
            </a:custGeom>
            <a:solidFill>
              <a:srgbClr val="FF8F8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F69AAED-2F14-2E6D-8D5A-E90697A0C5FC}"/>
                </a:ext>
              </a:extLst>
            </p:cNvPr>
            <p:cNvSpPr/>
            <p:nvPr/>
          </p:nvSpPr>
          <p:spPr>
            <a:xfrm>
              <a:off x="2045875" y="2013018"/>
              <a:ext cx="906875" cy="906865"/>
            </a:xfrm>
            <a:custGeom>
              <a:avLst/>
              <a:gdLst>
                <a:gd name="connsiteX0" fmla="*/ 0 w 906875"/>
                <a:gd name="connsiteY0" fmla="*/ 0 h 906865"/>
                <a:gd name="connsiteX1" fmla="*/ 906875 w 906875"/>
                <a:gd name="connsiteY1" fmla="*/ 906866 h 90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75" h="906865">
                  <a:moveTo>
                    <a:pt x="0" y="0"/>
                  </a:moveTo>
                  <a:lnTo>
                    <a:pt x="906875" y="906866"/>
                  </a:lnTo>
                </a:path>
              </a:pathLst>
            </a:custGeom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B26F330-E9E3-9DE6-40C3-C37222174E14}"/>
                </a:ext>
              </a:extLst>
            </p:cNvPr>
            <p:cNvSpPr/>
            <p:nvPr/>
          </p:nvSpPr>
          <p:spPr>
            <a:xfrm>
              <a:off x="2045875" y="2013018"/>
              <a:ext cx="906875" cy="906865"/>
            </a:xfrm>
            <a:custGeom>
              <a:avLst/>
              <a:gdLst>
                <a:gd name="connsiteX0" fmla="*/ 0 w 906875"/>
                <a:gd name="connsiteY0" fmla="*/ 906866 h 906865"/>
                <a:gd name="connsiteX1" fmla="*/ 906875 w 906875"/>
                <a:gd name="connsiteY1" fmla="*/ 0 h 90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875" h="906865">
                  <a:moveTo>
                    <a:pt x="0" y="906866"/>
                  </a:moveTo>
                  <a:lnTo>
                    <a:pt x="906875" y="0"/>
                  </a:lnTo>
                </a:path>
              </a:pathLst>
            </a:custGeom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B719338-3C66-9424-D12D-6F5EC9FD0369}"/>
              </a:ext>
            </a:extLst>
          </p:cNvPr>
          <p:cNvSpPr txBox="1"/>
          <p:nvPr/>
        </p:nvSpPr>
        <p:spPr>
          <a:xfrm>
            <a:off x="117935" y="690436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Process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CEFB794-2DB6-C022-40F7-36B0B3C362C5}"/>
              </a:ext>
            </a:extLst>
          </p:cNvPr>
          <p:cNvSpPr txBox="1"/>
          <p:nvPr/>
        </p:nvSpPr>
        <p:spPr>
          <a:xfrm>
            <a:off x="139320" y="1441790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Decision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0E3FCC-2F19-0BFB-E21B-17910656F542}"/>
              </a:ext>
            </a:extLst>
          </p:cNvPr>
          <p:cNvSpPr txBox="1"/>
          <p:nvPr/>
        </p:nvSpPr>
        <p:spPr>
          <a:xfrm>
            <a:off x="133282" y="2233855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Terminator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3F382D7-0B60-A7D4-F500-33BB3452A0B1}"/>
              </a:ext>
            </a:extLst>
          </p:cNvPr>
          <p:cNvSpPr txBox="1"/>
          <p:nvPr/>
        </p:nvSpPr>
        <p:spPr>
          <a:xfrm>
            <a:off x="146380" y="2886643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Predefined</a:t>
            </a:r>
            <a:br>
              <a:rPr lang="en-US" sz="900" b="1" dirty="0"/>
            </a:br>
            <a:r>
              <a:rPr lang="en-US" sz="900" b="1" dirty="0"/>
              <a:t>Process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DD625F7-3224-371D-CA1A-438FE7F8B0F2}"/>
              </a:ext>
            </a:extLst>
          </p:cNvPr>
          <p:cNvSpPr txBox="1"/>
          <p:nvPr/>
        </p:nvSpPr>
        <p:spPr>
          <a:xfrm>
            <a:off x="138633" y="3624325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Document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683989-6304-2A2D-B011-CC2F214D3ADF}"/>
              </a:ext>
            </a:extLst>
          </p:cNvPr>
          <p:cNvSpPr txBox="1"/>
          <p:nvPr/>
        </p:nvSpPr>
        <p:spPr>
          <a:xfrm>
            <a:off x="62271" y="4606977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Multiple Documents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17472B-F651-66D9-A065-BF88297A1D65}"/>
              </a:ext>
            </a:extLst>
          </p:cNvPr>
          <p:cNvSpPr txBox="1"/>
          <p:nvPr/>
        </p:nvSpPr>
        <p:spPr>
          <a:xfrm>
            <a:off x="141347" y="5448673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Manual Input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F950947-4A61-FE5D-EC4D-FCAB9AE59B82}"/>
              </a:ext>
            </a:extLst>
          </p:cNvPr>
          <p:cNvSpPr txBox="1"/>
          <p:nvPr/>
        </p:nvSpPr>
        <p:spPr>
          <a:xfrm>
            <a:off x="146380" y="6291890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Preparation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D73CF0-A609-EAD1-C9F4-4090A80F8FC8}"/>
              </a:ext>
            </a:extLst>
          </p:cNvPr>
          <p:cNvSpPr txBox="1"/>
          <p:nvPr/>
        </p:nvSpPr>
        <p:spPr>
          <a:xfrm>
            <a:off x="1376402" y="667581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Data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1E49DE3-352B-83FA-643A-BC0056ADCB31}"/>
              </a:ext>
            </a:extLst>
          </p:cNvPr>
          <p:cNvSpPr txBox="1"/>
          <p:nvPr/>
        </p:nvSpPr>
        <p:spPr>
          <a:xfrm>
            <a:off x="1402492" y="1441790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Database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268CB5D-F0FE-1C2D-334F-DD0DD8723D1C}"/>
              </a:ext>
            </a:extLst>
          </p:cNvPr>
          <p:cNvGrpSpPr/>
          <p:nvPr/>
        </p:nvGrpSpPr>
        <p:grpSpPr>
          <a:xfrm>
            <a:off x="1419493" y="2001137"/>
            <a:ext cx="841222" cy="762480"/>
            <a:chOff x="1406784" y="1488047"/>
            <a:chExt cx="841222" cy="762480"/>
          </a:xfrm>
        </p:grpSpPr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98155470-B9C3-AA24-47F3-C567EED5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 flipH="1">
              <a:off x="1406784" y="1488047"/>
              <a:ext cx="762480" cy="76248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5BE61F4-FE8A-E134-CC25-1A00EF9DFA1F}"/>
                </a:ext>
              </a:extLst>
            </p:cNvPr>
            <p:cNvSpPr txBox="1"/>
            <p:nvPr/>
          </p:nvSpPr>
          <p:spPr>
            <a:xfrm>
              <a:off x="1485526" y="1747834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Hard Disk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843C6C8D-8416-051D-0D98-CF1D89FEA4B9}"/>
              </a:ext>
            </a:extLst>
          </p:cNvPr>
          <p:cNvSpPr txBox="1"/>
          <p:nvPr/>
        </p:nvSpPr>
        <p:spPr>
          <a:xfrm>
            <a:off x="1370971" y="3784201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Paper Tape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FF8E410-A1B9-932A-CDE2-D281967003C4}"/>
              </a:ext>
            </a:extLst>
          </p:cNvPr>
          <p:cNvSpPr txBox="1"/>
          <p:nvPr/>
        </p:nvSpPr>
        <p:spPr>
          <a:xfrm>
            <a:off x="1417735" y="4494938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Manual Operation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32C5E3B-423A-5161-76ED-DC8126959626}"/>
              </a:ext>
            </a:extLst>
          </p:cNvPr>
          <p:cNvSpPr txBox="1"/>
          <p:nvPr/>
        </p:nvSpPr>
        <p:spPr>
          <a:xfrm>
            <a:off x="1417735" y="5457879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Delay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12B2DA0-51CF-651B-FDBA-AF919184C98C}"/>
              </a:ext>
            </a:extLst>
          </p:cNvPr>
          <p:cNvSpPr txBox="1"/>
          <p:nvPr/>
        </p:nvSpPr>
        <p:spPr>
          <a:xfrm>
            <a:off x="1376402" y="6264442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Stored Data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569A2EA-6D84-6DF1-AA38-5A04DDE2116A}"/>
              </a:ext>
            </a:extLst>
          </p:cNvPr>
          <p:cNvGrpSpPr/>
          <p:nvPr/>
        </p:nvGrpSpPr>
        <p:grpSpPr>
          <a:xfrm>
            <a:off x="2611630" y="482431"/>
            <a:ext cx="762480" cy="762480"/>
            <a:chOff x="1393164" y="6037145"/>
            <a:chExt cx="762480" cy="762480"/>
          </a:xfrm>
        </p:grpSpPr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2EA45E18-D994-3EE2-1BB4-4B2912C2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 flipH="1">
              <a:off x="1393164" y="6037145"/>
              <a:ext cx="762480" cy="76248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1A0773C-E816-CC82-CF36-9ECB9D03B254}"/>
                </a:ext>
              </a:extLst>
            </p:cNvPr>
            <p:cNvSpPr txBox="1"/>
            <p:nvPr/>
          </p:nvSpPr>
          <p:spPr>
            <a:xfrm>
              <a:off x="1393164" y="6226630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Merge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2F6C4E3-068E-89C7-C59E-AFC5FA0069AE}"/>
              </a:ext>
            </a:extLst>
          </p:cNvPr>
          <p:cNvSpPr txBox="1"/>
          <p:nvPr/>
        </p:nvSpPr>
        <p:spPr>
          <a:xfrm>
            <a:off x="2597925" y="1759470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Connector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F420CC-6907-A1AC-C5D5-CB911B7DAEEF}"/>
              </a:ext>
            </a:extLst>
          </p:cNvPr>
          <p:cNvSpPr txBox="1"/>
          <p:nvPr/>
        </p:nvSpPr>
        <p:spPr>
          <a:xfrm>
            <a:off x="2612328" y="1459978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A308E17-B417-B915-D198-88175E557F0E}"/>
              </a:ext>
            </a:extLst>
          </p:cNvPr>
          <p:cNvSpPr txBox="1"/>
          <p:nvPr/>
        </p:nvSpPr>
        <p:spPr>
          <a:xfrm>
            <a:off x="2597925" y="2555618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Or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8B8F5BD-04F8-921A-505F-3DC74005F790}"/>
              </a:ext>
            </a:extLst>
          </p:cNvPr>
          <p:cNvSpPr txBox="1"/>
          <p:nvPr/>
        </p:nvSpPr>
        <p:spPr>
          <a:xfrm>
            <a:off x="2611841" y="3351766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Summing Junction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DD0318-C2F6-55F9-A77E-79FB1D80DBD2}"/>
              </a:ext>
            </a:extLst>
          </p:cNvPr>
          <p:cNvSpPr txBox="1"/>
          <p:nvPr/>
        </p:nvSpPr>
        <p:spPr>
          <a:xfrm>
            <a:off x="2591062" y="3968422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Display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1379A3-125D-B848-82A9-0A32B7A611DD}"/>
              </a:ext>
            </a:extLst>
          </p:cNvPr>
          <p:cNvSpPr txBox="1"/>
          <p:nvPr/>
        </p:nvSpPr>
        <p:spPr>
          <a:xfrm>
            <a:off x="2591062" y="4640975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Off-Page Link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F41B06-1AA9-9743-FD3E-268EE14E3642}"/>
              </a:ext>
            </a:extLst>
          </p:cNvPr>
          <p:cNvSpPr txBox="1"/>
          <p:nvPr/>
        </p:nvSpPr>
        <p:spPr>
          <a:xfrm>
            <a:off x="2575372" y="5465369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Note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C9001A5-1BA8-48BF-5991-C2ECEC2E603C}"/>
              </a:ext>
            </a:extLst>
          </p:cNvPr>
          <p:cNvGrpSpPr/>
          <p:nvPr/>
        </p:nvGrpSpPr>
        <p:grpSpPr>
          <a:xfrm>
            <a:off x="2325652" y="6022946"/>
            <a:ext cx="1162140" cy="762480"/>
            <a:chOff x="2325545" y="5453264"/>
            <a:chExt cx="1162140" cy="762480"/>
          </a:xfrm>
        </p:grpSpPr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7485202E-8191-FF59-06EE-4C945F155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2325545" y="5453264"/>
              <a:ext cx="762480" cy="762480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D5F4E66-3E47-01A0-A605-BCF8C3EFB378}"/>
                </a:ext>
              </a:extLst>
            </p:cNvPr>
            <p:cNvSpPr txBox="1"/>
            <p:nvPr/>
          </p:nvSpPr>
          <p:spPr>
            <a:xfrm>
              <a:off x="2725205" y="5705298"/>
              <a:ext cx="76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Comment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49E70B79-68C0-EBF7-0679-DC25B520DBA4}"/>
              </a:ext>
            </a:extLst>
          </p:cNvPr>
          <p:cNvSpPr txBox="1"/>
          <p:nvPr/>
        </p:nvSpPr>
        <p:spPr>
          <a:xfrm>
            <a:off x="62271" y="54950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Flowchart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B3EAF24-D943-E3FA-7F2F-20066EBB610A}"/>
              </a:ext>
            </a:extLst>
          </p:cNvPr>
          <p:cNvSpPr txBox="1"/>
          <p:nvPr/>
        </p:nvSpPr>
        <p:spPr>
          <a:xfrm>
            <a:off x="3997069" y="661054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Entity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948C3F-AF22-DACE-B3DF-84B4EA5EAC95}"/>
              </a:ext>
            </a:extLst>
          </p:cNvPr>
          <p:cNvSpPr txBox="1"/>
          <p:nvPr/>
        </p:nvSpPr>
        <p:spPr>
          <a:xfrm>
            <a:off x="3973098" y="1412312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Weak Entity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C58B64E-17DF-EF3A-9F28-32D5A670912B}"/>
              </a:ext>
            </a:extLst>
          </p:cNvPr>
          <p:cNvSpPr txBox="1"/>
          <p:nvPr/>
        </p:nvSpPr>
        <p:spPr>
          <a:xfrm>
            <a:off x="3969568" y="2257368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Attribute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D78BCD3-17A2-F1A1-5DC4-9934ADE7D049}"/>
              </a:ext>
            </a:extLst>
          </p:cNvPr>
          <p:cNvCxnSpPr>
            <a:cxnSpLocks/>
          </p:cNvCxnSpPr>
          <p:nvPr/>
        </p:nvCxnSpPr>
        <p:spPr>
          <a:xfrm>
            <a:off x="3598658" y="130629"/>
            <a:ext cx="0" cy="661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E108475-67C7-F91B-4CAB-4ED3C4A152B7}"/>
              </a:ext>
            </a:extLst>
          </p:cNvPr>
          <p:cNvSpPr txBox="1"/>
          <p:nvPr/>
        </p:nvSpPr>
        <p:spPr>
          <a:xfrm>
            <a:off x="3961520" y="2974470"/>
            <a:ext cx="76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Multivalued Attribute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C1E7F54-B8CB-1E1F-3A42-2B8666DDB561}"/>
              </a:ext>
            </a:extLst>
          </p:cNvPr>
          <p:cNvSpPr txBox="1"/>
          <p:nvPr/>
        </p:nvSpPr>
        <p:spPr>
          <a:xfrm>
            <a:off x="3956774" y="3752632"/>
            <a:ext cx="813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Relationship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E4D9B98-B019-69FF-39DF-A01158D6D259}"/>
              </a:ext>
            </a:extLst>
          </p:cNvPr>
          <p:cNvSpPr txBox="1"/>
          <p:nvPr/>
        </p:nvSpPr>
        <p:spPr>
          <a:xfrm>
            <a:off x="3936033" y="4379747"/>
            <a:ext cx="813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Weak Relationship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C0B5D6-1ADE-B599-CD28-AABADE0B15F6}"/>
              </a:ext>
            </a:extLst>
          </p:cNvPr>
          <p:cNvSpPr txBox="1"/>
          <p:nvPr/>
        </p:nvSpPr>
        <p:spPr>
          <a:xfrm>
            <a:off x="3961723" y="5222432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Start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944CB1-8B98-66B9-DE17-510E487DBEAE}"/>
              </a:ext>
            </a:extLst>
          </p:cNvPr>
          <p:cNvSpPr txBox="1"/>
          <p:nvPr/>
        </p:nvSpPr>
        <p:spPr>
          <a:xfrm>
            <a:off x="3967086" y="5677494"/>
            <a:ext cx="76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End</a:t>
            </a: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CA8CA372-2E3D-D71E-A34B-3C3BBAE02065}"/>
              </a:ext>
            </a:extLst>
          </p:cNvPr>
          <p:cNvSpPr/>
          <p:nvPr/>
        </p:nvSpPr>
        <p:spPr>
          <a:xfrm>
            <a:off x="4253040" y="5937362"/>
            <a:ext cx="179438" cy="141158"/>
          </a:xfrm>
          <a:custGeom>
            <a:avLst/>
            <a:gdLst>
              <a:gd name="connsiteX0" fmla="*/ 89719 w 179438"/>
              <a:gd name="connsiteY0" fmla="*/ 141158 h 141158"/>
              <a:gd name="connsiteX1" fmla="*/ 89119 w 179438"/>
              <a:gd name="connsiteY1" fmla="*/ 140954 h 141158"/>
              <a:gd name="connsiteX2" fmla="*/ 372 w 179438"/>
              <a:gd name="connsiteY2" fmla="*/ 71347 h 141158"/>
              <a:gd name="connsiteX3" fmla="*/ 0 w 179438"/>
              <a:gd name="connsiteY3" fmla="*/ 70582 h 141158"/>
              <a:gd name="connsiteX4" fmla="*/ 372 w 179438"/>
              <a:gd name="connsiteY4" fmla="*/ 69817 h 141158"/>
              <a:gd name="connsiteX5" fmla="*/ 89119 w 179438"/>
              <a:gd name="connsiteY5" fmla="*/ 207 h 141158"/>
              <a:gd name="connsiteX6" fmla="*/ 89719 w 179438"/>
              <a:gd name="connsiteY6" fmla="*/ 0 h 141158"/>
              <a:gd name="connsiteX7" fmla="*/ 90320 w 179438"/>
              <a:gd name="connsiteY7" fmla="*/ 207 h 141158"/>
              <a:gd name="connsiteX8" fmla="*/ 179064 w 179438"/>
              <a:gd name="connsiteY8" fmla="*/ 69814 h 141158"/>
              <a:gd name="connsiteX9" fmla="*/ 179439 w 179438"/>
              <a:gd name="connsiteY9" fmla="*/ 70579 h 141158"/>
              <a:gd name="connsiteX10" fmla="*/ 179064 w 179438"/>
              <a:gd name="connsiteY10" fmla="*/ 71344 h 141158"/>
              <a:gd name="connsiteX11" fmla="*/ 90317 w 179438"/>
              <a:gd name="connsiteY11" fmla="*/ 140954 h 141158"/>
              <a:gd name="connsiteX12" fmla="*/ 89719 w 179438"/>
              <a:gd name="connsiteY12" fmla="*/ 141158 h 1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438" h="141158">
                <a:moveTo>
                  <a:pt x="89719" y="141158"/>
                </a:moveTo>
                <a:cubicBezTo>
                  <a:pt x="89507" y="141158"/>
                  <a:pt x="89296" y="141091"/>
                  <a:pt x="89119" y="140954"/>
                </a:cubicBezTo>
                <a:lnTo>
                  <a:pt x="372" y="71347"/>
                </a:lnTo>
                <a:cubicBezTo>
                  <a:pt x="137" y="71164"/>
                  <a:pt x="0" y="70878"/>
                  <a:pt x="0" y="70582"/>
                </a:cubicBezTo>
                <a:cubicBezTo>
                  <a:pt x="0" y="70283"/>
                  <a:pt x="137" y="70000"/>
                  <a:pt x="372" y="69817"/>
                </a:cubicBezTo>
                <a:lnTo>
                  <a:pt x="89119" y="207"/>
                </a:lnTo>
                <a:cubicBezTo>
                  <a:pt x="89294" y="70"/>
                  <a:pt x="89509" y="0"/>
                  <a:pt x="89719" y="0"/>
                </a:cubicBezTo>
                <a:cubicBezTo>
                  <a:pt x="89930" y="0"/>
                  <a:pt x="90142" y="67"/>
                  <a:pt x="90320" y="207"/>
                </a:cubicBezTo>
                <a:lnTo>
                  <a:pt x="179064" y="69814"/>
                </a:lnTo>
                <a:cubicBezTo>
                  <a:pt x="179301" y="69997"/>
                  <a:pt x="179439" y="70283"/>
                  <a:pt x="179439" y="70579"/>
                </a:cubicBezTo>
                <a:cubicBezTo>
                  <a:pt x="179439" y="70878"/>
                  <a:pt x="179301" y="71161"/>
                  <a:pt x="179064" y="71344"/>
                </a:cubicBezTo>
                <a:lnTo>
                  <a:pt x="90317" y="140954"/>
                </a:lnTo>
                <a:cubicBezTo>
                  <a:pt x="90145" y="141091"/>
                  <a:pt x="89932" y="141158"/>
                  <a:pt x="89719" y="141158"/>
                </a:cubicBezTo>
                <a:close/>
              </a:path>
            </a:pathLst>
          </a:custGeom>
          <a:solidFill>
            <a:srgbClr val="F9DC5F"/>
          </a:solidFill>
          <a:ln w="807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1CB28B6-B1EF-9A81-02DB-AB95FE7A1A49}"/>
              </a:ext>
            </a:extLst>
          </p:cNvPr>
          <p:cNvSpPr txBox="1"/>
          <p:nvPr/>
        </p:nvSpPr>
        <p:spPr>
          <a:xfrm>
            <a:off x="3969568" y="6145985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Branch / Merge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1409DC-7D61-580B-4828-AD6047E13948}"/>
              </a:ext>
            </a:extLst>
          </p:cNvPr>
          <p:cNvSpPr txBox="1"/>
          <p:nvPr/>
        </p:nvSpPr>
        <p:spPr>
          <a:xfrm>
            <a:off x="5285381" y="662471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Note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E1978-61FC-81CD-E467-14F7B15F683F}"/>
              </a:ext>
            </a:extLst>
          </p:cNvPr>
          <p:cNvSpPr txBox="1"/>
          <p:nvPr/>
        </p:nvSpPr>
        <p:spPr>
          <a:xfrm>
            <a:off x="5327630" y="1424091"/>
            <a:ext cx="691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Component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259344-6F5E-3312-810E-5283CF976F6F}"/>
              </a:ext>
            </a:extLst>
          </p:cNvPr>
          <p:cNvSpPr txBox="1"/>
          <p:nvPr/>
        </p:nvSpPr>
        <p:spPr>
          <a:xfrm>
            <a:off x="5280189" y="2249631"/>
            <a:ext cx="756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Send Signal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F681441-30B9-D1C4-B3C3-52179E97271F}"/>
              </a:ext>
            </a:extLst>
          </p:cNvPr>
          <p:cNvSpPr txBox="1"/>
          <p:nvPr/>
        </p:nvSpPr>
        <p:spPr>
          <a:xfrm>
            <a:off x="5245839" y="3015720"/>
            <a:ext cx="7565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/>
              <a:t>Recv</a:t>
            </a:r>
            <a:r>
              <a:rPr lang="en-US" sz="800" b="1" dirty="0"/>
              <a:t> Signal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B849415-7CA6-D49D-9FEA-05DFA699FE2E}"/>
              </a:ext>
            </a:extLst>
          </p:cNvPr>
          <p:cNvSpPr txBox="1"/>
          <p:nvPr/>
        </p:nvSpPr>
        <p:spPr>
          <a:xfrm>
            <a:off x="3236705" y="86900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UML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F3F573C8-543A-DBDF-092E-7AF1EBB54CC8}"/>
              </a:ext>
            </a:extLst>
          </p:cNvPr>
          <p:cNvCxnSpPr>
            <a:cxnSpLocks/>
          </p:cNvCxnSpPr>
          <p:nvPr/>
        </p:nvCxnSpPr>
        <p:spPr>
          <a:xfrm>
            <a:off x="6407172" y="130628"/>
            <a:ext cx="0" cy="661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EBE18E2-6F4F-C161-1074-A076318B460F}"/>
              </a:ext>
            </a:extLst>
          </p:cNvPr>
          <p:cNvGrpSpPr/>
          <p:nvPr/>
        </p:nvGrpSpPr>
        <p:grpSpPr>
          <a:xfrm>
            <a:off x="6881304" y="428214"/>
            <a:ext cx="762480" cy="762480"/>
            <a:chOff x="5386226" y="3576567"/>
            <a:chExt cx="762480" cy="762480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42A54E35-60BA-7B9A-8627-30C3B0DAD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5"/>
                </a:ext>
              </a:extLst>
            </a:blip>
            <a:stretch>
              <a:fillRect/>
            </a:stretch>
          </p:blipFill>
          <p:spPr>
            <a:xfrm flipH="1">
              <a:off x="5386226" y="3576567"/>
              <a:ext cx="762480" cy="76248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B814947-CF1B-CDD6-65E2-6D9E3F5A7023}"/>
                </a:ext>
              </a:extLst>
            </p:cNvPr>
            <p:cNvSpPr txBox="1"/>
            <p:nvPr/>
          </p:nvSpPr>
          <p:spPr>
            <a:xfrm>
              <a:off x="5416072" y="3766985"/>
              <a:ext cx="691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External Entity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F34655E-05AE-0D84-13A9-AE4A07D42910}"/>
              </a:ext>
            </a:extLst>
          </p:cNvPr>
          <p:cNvGrpSpPr/>
          <p:nvPr/>
        </p:nvGrpSpPr>
        <p:grpSpPr>
          <a:xfrm>
            <a:off x="6911150" y="1908135"/>
            <a:ext cx="762480" cy="762480"/>
            <a:chOff x="5381754" y="4145860"/>
            <a:chExt cx="762480" cy="762480"/>
          </a:xfrm>
        </p:grpSpPr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8C7623D6-50B7-0823-9C3C-56AC6F22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7"/>
                </a:ext>
              </a:extLst>
            </a:blip>
            <a:stretch>
              <a:fillRect/>
            </a:stretch>
          </p:blipFill>
          <p:spPr>
            <a:xfrm flipH="1">
              <a:off x="5381754" y="4145860"/>
              <a:ext cx="762480" cy="762480"/>
            </a:xfrm>
            <a:prstGeom prst="rect">
              <a:avLst/>
            </a:prstGeom>
          </p:spPr>
        </p:pic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187AB06F-CFC2-8D3D-8D10-8A4C11864F52}"/>
                </a:ext>
              </a:extLst>
            </p:cNvPr>
            <p:cNvGrpSpPr/>
            <p:nvPr/>
          </p:nvGrpSpPr>
          <p:grpSpPr>
            <a:xfrm>
              <a:off x="5477460" y="4320473"/>
              <a:ext cx="582756" cy="396224"/>
              <a:chOff x="5477460" y="4320473"/>
              <a:chExt cx="582756" cy="396224"/>
            </a:xfrm>
          </p:grpSpPr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8EB6BDA-5310-E120-EECB-FEC48EAF9E94}"/>
                  </a:ext>
                </a:extLst>
              </p:cNvPr>
              <p:cNvSpPr txBox="1"/>
              <p:nvPr/>
            </p:nvSpPr>
            <p:spPr>
              <a:xfrm>
                <a:off x="5529589" y="4320473"/>
                <a:ext cx="4727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1.0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0EDFF061-9175-F78D-7714-47885756A9F4}"/>
                  </a:ext>
                </a:extLst>
              </p:cNvPr>
              <p:cNvSpPr txBox="1"/>
              <p:nvPr/>
            </p:nvSpPr>
            <p:spPr>
              <a:xfrm>
                <a:off x="5477460" y="4501253"/>
                <a:ext cx="5827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/>
                  <a:t>Process</a:t>
                </a:r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11DF64F-4ACA-8BF2-9BFE-07CDBAE00A2C}"/>
              </a:ext>
            </a:extLst>
          </p:cNvPr>
          <p:cNvGrpSpPr/>
          <p:nvPr/>
        </p:nvGrpSpPr>
        <p:grpSpPr>
          <a:xfrm>
            <a:off x="6891092" y="1184509"/>
            <a:ext cx="762480" cy="762480"/>
            <a:chOff x="5369062" y="4606977"/>
            <a:chExt cx="762480" cy="762480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4FEBDC37-5DB7-F70E-D6F1-2002C1E3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9"/>
                </a:ext>
              </a:extLst>
            </a:blip>
            <a:stretch>
              <a:fillRect/>
            </a:stretch>
          </p:blipFill>
          <p:spPr>
            <a:xfrm flipH="1">
              <a:off x="5369062" y="4606977"/>
              <a:ext cx="762480" cy="76248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D42F97F-7B65-E15A-4A07-BCE79A074EFB}"/>
                </a:ext>
              </a:extLst>
            </p:cNvPr>
            <p:cNvSpPr txBox="1"/>
            <p:nvPr/>
          </p:nvSpPr>
          <p:spPr>
            <a:xfrm>
              <a:off x="5517891" y="4817369"/>
              <a:ext cx="472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1.0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D909CBB-7252-2120-A3B9-1BA09DC99C1C}"/>
                </a:ext>
              </a:extLst>
            </p:cNvPr>
            <p:cNvSpPr txBox="1"/>
            <p:nvPr/>
          </p:nvSpPr>
          <p:spPr>
            <a:xfrm>
              <a:off x="5465762" y="4902899"/>
              <a:ext cx="5827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Process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2D88646-14B7-47C9-A73F-3CB945FBFBE0}"/>
              </a:ext>
            </a:extLst>
          </p:cNvPr>
          <p:cNvGrpSpPr/>
          <p:nvPr/>
        </p:nvGrpSpPr>
        <p:grpSpPr>
          <a:xfrm>
            <a:off x="6950421" y="2737331"/>
            <a:ext cx="762480" cy="762480"/>
            <a:chOff x="5403391" y="4997008"/>
            <a:chExt cx="762480" cy="762480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5D67E89-EB20-43DF-783E-29654B858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1"/>
                </a:ext>
              </a:extLst>
            </a:blip>
            <a:stretch>
              <a:fillRect/>
            </a:stretch>
          </p:blipFill>
          <p:spPr>
            <a:xfrm>
              <a:off x="5403391" y="4997008"/>
              <a:ext cx="762480" cy="762480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95C82F1-B975-A68B-DAFC-7C16CA773EDF}"/>
                </a:ext>
              </a:extLst>
            </p:cNvPr>
            <p:cNvSpPr txBox="1"/>
            <p:nvPr/>
          </p:nvSpPr>
          <p:spPr>
            <a:xfrm>
              <a:off x="5411384" y="5273579"/>
              <a:ext cx="7144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Data Store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1773398-4D22-4B5D-1B8E-27860144C6CB}"/>
              </a:ext>
            </a:extLst>
          </p:cNvPr>
          <p:cNvGrpSpPr/>
          <p:nvPr/>
        </p:nvGrpSpPr>
        <p:grpSpPr>
          <a:xfrm>
            <a:off x="6950421" y="3473917"/>
            <a:ext cx="794028" cy="762480"/>
            <a:chOff x="5403390" y="5484390"/>
            <a:chExt cx="794028" cy="762480"/>
          </a:xfrm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3310BE8-0A51-4334-3EB9-C4D731E7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3"/>
                </a:ext>
              </a:extLst>
            </a:blip>
            <a:stretch>
              <a:fillRect/>
            </a:stretch>
          </p:blipFill>
          <p:spPr>
            <a:xfrm>
              <a:off x="5403390" y="5484390"/>
              <a:ext cx="762480" cy="762480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BAB4F6E-B89B-F416-5248-0351A8296EB8}"/>
                </a:ext>
              </a:extLst>
            </p:cNvPr>
            <p:cNvSpPr txBox="1"/>
            <p:nvPr/>
          </p:nvSpPr>
          <p:spPr>
            <a:xfrm>
              <a:off x="5506035" y="5759137"/>
              <a:ext cx="69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Data Store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3FB4617-39F6-D14D-DE22-DF2637A46558}"/>
              </a:ext>
            </a:extLst>
          </p:cNvPr>
          <p:cNvGrpSpPr/>
          <p:nvPr/>
        </p:nvGrpSpPr>
        <p:grpSpPr>
          <a:xfrm>
            <a:off x="6979467" y="4173451"/>
            <a:ext cx="762480" cy="762480"/>
            <a:chOff x="5395216" y="5965826"/>
            <a:chExt cx="762480" cy="762480"/>
          </a:xfrm>
        </p:grpSpPr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25F9E531-723C-5027-93D8-5FC39BBCB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5"/>
                </a:ext>
              </a:extLst>
            </a:blip>
            <a:stretch>
              <a:fillRect/>
            </a:stretch>
          </p:blipFill>
          <p:spPr>
            <a:xfrm flipH="1">
              <a:off x="5395216" y="5965826"/>
              <a:ext cx="762480" cy="762480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1CAC73D-26F3-5E4D-307E-D1BB3F0BF939}"/>
                </a:ext>
              </a:extLst>
            </p:cNvPr>
            <p:cNvSpPr txBox="1"/>
            <p:nvPr/>
          </p:nvSpPr>
          <p:spPr>
            <a:xfrm>
              <a:off x="5418695" y="6252864"/>
              <a:ext cx="69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Data Store</a:t>
              </a: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A3410A94-B2AA-A6EB-C516-28F441E2C1B3}"/>
              </a:ext>
            </a:extLst>
          </p:cNvPr>
          <p:cNvSpPr txBox="1"/>
          <p:nvPr/>
        </p:nvSpPr>
        <p:spPr>
          <a:xfrm>
            <a:off x="5527961" y="113378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Flow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411ECC3-A7AC-2D39-DC8B-6B2474DEDD70}"/>
              </a:ext>
            </a:extLst>
          </p:cNvPr>
          <p:cNvSpPr txBox="1"/>
          <p:nvPr/>
        </p:nvSpPr>
        <p:spPr>
          <a:xfrm>
            <a:off x="1393510" y="2972327"/>
            <a:ext cx="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Internal Storage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8653391-1BD5-FF0C-30F8-C7FFA7A9DB44}"/>
              </a:ext>
            </a:extLst>
          </p:cNvPr>
          <p:cNvGrpSpPr/>
          <p:nvPr/>
        </p:nvGrpSpPr>
        <p:grpSpPr>
          <a:xfrm>
            <a:off x="8600025" y="418536"/>
            <a:ext cx="762480" cy="762480"/>
            <a:chOff x="8600025" y="238684"/>
            <a:chExt cx="762480" cy="762480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B117DABB-19BE-788D-513E-466E8C1FF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7"/>
                </a:ext>
              </a:extLst>
            </a:blip>
            <a:stretch>
              <a:fillRect/>
            </a:stretch>
          </p:blipFill>
          <p:spPr>
            <a:xfrm flipH="1">
              <a:off x="8600025" y="238684"/>
              <a:ext cx="762480" cy="762480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C278896-B889-0623-86D9-F0B1003390DD}"/>
                </a:ext>
              </a:extLst>
            </p:cNvPr>
            <p:cNvSpPr txBox="1"/>
            <p:nvPr/>
          </p:nvSpPr>
          <p:spPr>
            <a:xfrm>
              <a:off x="8638939" y="504508"/>
              <a:ext cx="69138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Task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E621A818-EB22-1E09-6A38-8F63755F864A}"/>
              </a:ext>
            </a:extLst>
          </p:cNvPr>
          <p:cNvSpPr txBox="1"/>
          <p:nvPr/>
        </p:nvSpPr>
        <p:spPr>
          <a:xfrm>
            <a:off x="8646392" y="1411203"/>
            <a:ext cx="691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Transaction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3469BED-6960-2F67-C2BF-25AAA5E217C5}"/>
              </a:ext>
            </a:extLst>
          </p:cNvPr>
          <p:cNvCxnSpPr>
            <a:cxnSpLocks/>
          </p:cNvCxnSpPr>
          <p:nvPr/>
        </p:nvCxnSpPr>
        <p:spPr>
          <a:xfrm>
            <a:off x="8102622" y="122230"/>
            <a:ext cx="0" cy="661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6BCC08E-8A4B-1055-F393-191F762B4A83}"/>
              </a:ext>
            </a:extLst>
          </p:cNvPr>
          <p:cNvSpPr txBox="1"/>
          <p:nvPr/>
        </p:nvSpPr>
        <p:spPr>
          <a:xfrm>
            <a:off x="8638939" y="2361182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Event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C8E051C-153D-45F2-009D-679D31C0EB4A}"/>
              </a:ext>
            </a:extLst>
          </p:cNvPr>
          <p:cNvSpPr txBox="1"/>
          <p:nvPr/>
        </p:nvSpPr>
        <p:spPr>
          <a:xfrm>
            <a:off x="8639665" y="2126521"/>
            <a:ext cx="691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Start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EFBE96C-CF19-CC06-8F56-A1D00993E38F}"/>
              </a:ext>
            </a:extLst>
          </p:cNvPr>
          <p:cNvSpPr txBox="1"/>
          <p:nvPr/>
        </p:nvSpPr>
        <p:spPr>
          <a:xfrm>
            <a:off x="8663336" y="3183256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Event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35400D7-4BA8-12FB-43CB-D59242B45BC4}"/>
              </a:ext>
            </a:extLst>
          </p:cNvPr>
          <p:cNvSpPr txBox="1"/>
          <p:nvPr/>
        </p:nvSpPr>
        <p:spPr>
          <a:xfrm>
            <a:off x="8674487" y="4001725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Event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190F67B-E6CC-977D-B1C2-66532CB1858A}"/>
              </a:ext>
            </a:extLst>
          </p:cNvPr>
          <p:cNvSpPr txBox="1"/>
          <p:nvPr/>
        </p:nvSpPr>
        <p:spPr>
          <a:xfrm>
            <a:off x="8663336" y="4726166"/>
            <a:ext cx="691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Gateway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36192EE-2E1A-5C57-8647-8EDDA397141B}"/>
              </a:ext>
            </a:extLst>
          </p:cNvPr>
          <p:cNvSpPr txBox="1"/>
          <p:nvPr/>
        </p:nvSpPr>
        <p:spPr>
          <a:xfrm>
            <a:off x="8658993" y="4526942"/>
            <a:ext cx="691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End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FE2A5B9-C801-5B58-B1CA-6670F559F12B}"/>
              </a:ext>
            </a:extLst>
          </p:cNvPr>
          <p:cNvSpPr txBox="1"/>
          <p:nvPr/>
        </p:nvSpPr>
        <p:spPr>
          <a:xfrm>
            <a:off x="7272332" y="94161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BPMN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52ADDB0-BF39-CA5B-74BF-9953CA5BA30E}"/>
              </a:ext>
            </a:extLst>
          </p:cNvPr>
          <p:cNvCxnSpPr>
            <a:cxnSpLocks/>
          </p:cNvCxnSpPr>
          <p:nvPr/>
        </p:nvCxnSpPr>
        <p:spPr>
          <a:xfrm>
            <a:off x="9836172" y="122230"/>
            <a:ext cx="0" cy="6615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B3A46E4-3C91-BBD2-E9FB-BD9C9E99395B}"/>
              </a:ext>
            </a:extLst>
          </p:cNvPr>
          <p:cNvSpPr txBox="1"/>
          <p:nvPr/>
        </p:nvSpPr>
        <p:spPr>
          <a:xfrm>
            <a:off x="9308809" y="67219"/>
            <a:ext cx="34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ERD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C6DA4F1-12CC-C661-8DFF-7619B80DFE57}"/>
              </a:ext>
            </a:extLst>
          </p:cNvPr>
          <p:cNvSpPr txBox="1"/>
          <p:nvPr/>
        </p:nvSpPr>
        <p:spPr>
          <a:xfrm>
            <a:off x="10675327" y="490435"/>
            <a:ext cx="691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Entity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715954D-E920-F43A-E88B-419008D22760}"/>
              </a:ext>
            </a:extLst>
          </p:cNvPr>
          <p:cNvSpPr txBox="1"/>
          <p:nvPr/>
        </p:nvSpPr>
        <p:spPr>
          <a:xfrm>
            <a:off x="10427039" y="684360"/>
            <a:ext cx="691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Key</a:t>
            </a:r>
          </a:p>
          <a:p>
            <a:pPr algn="ctr"/>
            <a:r>
              <a:rPr lang="en-US" sz="500" b="1" dirty="0"/>
              <a:t>Key</a:t>
            </a:r>
          </a:p>
          <a:p>
            <a:pPr algn="ctr"/>
            <a:r>
              <a:rPr lang="en-US" sz="500" b="1" dirty="0"/>
              <a:t>Key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69C79B8-ACA7-9C2B-1C78-BDADB9722024}"/>
              </a:ext>
            </a:extLst>
          </p:cNvPr>
          <p:cNvSpPr txBox="1"/>
          <p:nvPr/>
        </p:nvSpPr>
        <p:spPr>
          <a:xfrm>
            <a:off x="10654068" y="684359"/>
            <a:ext cx="691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Field</a:t>
            </a:r>
          </a:p>
          <a:p>
            <a:pPr algn="ctr"/>
            <a:r>
              <a:rPr lang="en-US" sz="500" b="1" dirty="0"/>
              <a:t>Field</a:t>
            </a:r>
          </a:p>
          <a:p>
            <a:pPr algn="ctr"/>
            <a:r>
              <a:rPr lang="en-US" sz="500" b="1" dirty="0"/>
              <a:t>Field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A468542-77A0-C1A9-27E0-984328111CB2}"/>
              </a:ext>
            </a:extLst>
          </p:cNvPr>
          <p:cNvSpPr txBox="1"/>
          <p:nvPr/>
        </p:nvSpPr>
        <p:spPr>
          <a:xfrm>
            <a:off x="10905123" y="684359"/>
            <a:ext cx="691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b="1" dirty="0"/>
              <a:t>Type</a:t>
            </a:r>
          </a:p>
          <a:p>
            <a:pPr algn="ctr"/>
            <a:r>
              <a:rPr lang="en-US" sz="500" b="1" dirty="0"/>
              <a:t>Type</a:t>
            </a:r>
          </a:p>
          <a:p>
            <a:pPr algn="ctr"/>
            <a:r>
              <a:rPr lang="en-US" sz="500" b="1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419604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92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Britton Scritchfield</dc:creator>
  <cp:lastModifiedBy>Britton Scritchfield</cp:lastModifiedBy>
  <cp:revision>3</cp:revision>
  <dcterms:created xsi:type="dcterms:W3CDTF">2022-11-02T20:50:00Z</dcterms:created>
  <dcterms:modified xsi:type="dcterms:W3CDTF">2022-11-02T21:40:49Z</dcterms:modified>
</cp:coreProperties>
</file>