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9E92-4131-BFDD-47F8-F0A4285BC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3002-1D6F-1CE4-04C4-A299BCF70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D02E-C97A-DA97-24A4-7B2554F9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66FF-FEDE-5B14-1A52-EA9D04D0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57D5-0DBE-E152-E2BB-4F8E0B57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ACE-2F66-AE7E-74D0-055A5D16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D99DC-1848-EE64-5697-5BA41899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483A-B977-138F-5E76-6AB7236B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831B-64C2-7FC1-8AB3-3CE24598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18E1-E412-DA19-8FD4-6FC2F7F9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0CF6-0845-3339-F424-A4654DB45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D75F-2A24-949F-01CA-2E66430B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5D50-E63B-3581-75C5-0AEA442F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938F-AFEB-315D-8845-6037D4A7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0D64-102A-9480-2C9F-00103C1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C7AF-329C-DF61-7810-DA23AAA1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5A8D-B086-E03E-9643-BBB100A6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49C9-9163-BFB5-BFE6-7B2A51CC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8BCC-7A0B-8DF5-87A9-EE143A8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597B-261C-4F8B-1D29-D8D3CFB6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FF1E-4A74-2316-E727-E04211B1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5BCB-55B1-18EA-7F9B-17CA4189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8895-EE1A-5095-FDB2-82F983D4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60E9-1387-7D98-7DC7-CC673E53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1DD9-220F-7B7B-99BB-5F97091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58F-8697-7D7C-0793-9C7952EA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F023-2794-2034-312A-68D1BE812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195C-F9A8-E56C-291F-4526D76D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F5DAE-3F0C-6382-9564-DFB8C43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250F-61C8-EAD2-4B45-5EAB6EC0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87F1-04A0-EEC2-F2BA-F98F3A1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EBE3-2BA5-ABAE-74FF-C3159695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CF9F-BDD0-0085-99B6-F410E3C6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2948-797D-44C0-5172-A238336B4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11E0-5992-D871-C7D3-AAF49B1A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F211-8761-F530-AA83-B143CE382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602A7-FAAC-5537-E79D-190B7FE6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08B60-354D-362B-A408-E27F1A4A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A9B47-368C-0179-BC10-3FB0A42B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B88-904E-7DB1-674B-79544C29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15513-0348-BCD7-1CD8-16918180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7DB4-1E8A-8D20-C8FE-C843E2F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6CA4-BD3E-406A-3FE3-E3DF2148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DC117-39F0-4211-B901-648377C6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E0619-E119-D75F-7C99-1CD3A6CA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4F9F-30B8-62AD-B62A-A1BAFA48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B28E-E82E-F827-BC14-D3063614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3066-B91D-1075-C177-A4C89FD4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EF72-3AA0-31C7-E3D8-6E294A24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050D2-7926-ECF0-EA9B-081B347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5FDF2-C816-1AA5-6998-8F1B6EA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2D99-DA3C-EF5E-28A3-5D2AE352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C45-4C21-781C-7421-1BA10F22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81FD5-0A14-4574-E0AB-A451E946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B772-3F39-474A-12E6-31FC7D1D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415D-8AD7-BB8E-1D30-D5AF169B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89CD-06BA-7C5D-CD0E-6DF013C5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2BF6-4901-39DF-011A-EC76DE13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427B5-F8EC-5250-CCD5-AB3A672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5D4A-82E2-F801-FAAC-A5FD88FB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C957-BA03-6997-642F-6FF7F2ACF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8145-DFC2-4BEC-968B-47D4E637362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BB55-0CD6-5ED0-E360-7D0FEA681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3DAD-BB0C-EBAF-DCAC-1CE424DE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DEA643-C36E-4411-85DA-4F42F35EBB0F}"/>
              </a:ext>
            </a:extLst>
          </p:cNvPr>
          <p:cNvGrpSpPr/>
          <p:nvPr/>
        </p:nvGrpSpPr>
        <p:grpSpPr>
          <a:xfrm>
            <a:off x="4252686" y="5500173"/>
            <a:ext cx="181386" cy="181378"/>
            <a:chOff x="4252686" y="5500173"/>
            <a:chExt cx="181386" cy="181378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2430F79-999E-4BC5-9C94-CB9E22657BE4}"/>
                </a:ext>
              </a:extLst>
            </p:cNvPr>
            <p:cNvSpPr/>
            <p:nvPr/>
          </p:nvSpPr>
          <p:spPr>
            <a:xfrm>
              <a:off x="4252686" y="5500173"/>
              <a:ext cx="181386" cy="181378"/>
            </a:xfrm>
            <a:custGeom>
              <a:avLst/>
              <a:gdLst>
                <a:gd name="connsiteX0" fmla="*/ 181387 w 181386"/>
                <a:gd name="connsiteY0" fmla="*/ 90684 h 181378"/>
                <a:gd name="connsiteX1" fmla="*/ 90695 w 181386"/>
                <a:gd name="connsiteY1" fmla="*/ 181379 h 181378"/>
                <a:gd name="connsiteX2" fmla="*/ 0 w 181386"/>
                <a:gd name="connsiteY2" fmla="*/ 90684 h 181378"/>
                <a:gd name="connsiteX3" fmla="*/ 90695 w 181386"/>
                <a:gd name="connsiteY3" fmla="*/ 0 h 181378"/>
                <a:gd name="connsiteX4" fmla="*/ 181387 w 181386"/>
                <a:gd name="connsiteY4" fmla="*/ 90684 h 181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86" h="181378">
                  <a:moveTo>
                    <a:pt x="181387" y="90684"/>
                  </a:moveTo>
                  <a:cubicBezTo>
                    <a:pt x="181387" y="140776"/>
                    <a:pt x="140781" y="181379"/>
                    <a:pt x="90695" y="181379"/>
                  </a:cubicBezTo>
                  <a:cubicBezTo>
                    <a:pt x="40600" y="181379"/>
                    <a:pt x="0" y="140776"/>
                    <a:pt x="0" y="90684"/>
                  </a:cubicBezTo>
                  <a:cubicBezTo>
                    <a:pt x="0" y="40603"/>
                    <a:pt x="40600" y="0"/>
                    <a:pt x="90695" y="0"/>
                  </a:cubicBezTo>
                  <a:cubicBezTo>
                    <a:pt x="140781" y="0"/>
                    <a:pt x="181387" y="40603"/>
                    <a:pt x="181387" y="90684"/>
                  </a:cubicBezTo>
                  <a:close/>
                </a:path>
              </a:pathLst>
            </a:custGeom>
            <a:solidFill>
              <a:srgbClr val="FF8F80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ECD24EC-70DE-47AA-903D-AE7769AD58ED}"/>
                </a:ext>
              </a:extLst>
            </p:cNvPr>
            <p:cNvSpPr/>
            <p:nvPr/>
          </p:nvSpPr>
          <p:spPr>
            <a:xfrm>
              <a:off x="4298176" y="5541094"/>
              <a:ext cx="103104" cy="103107"/>
            </a:xfrm>
            <a:custGeom>
              <a:avLst/>
              <a:gdLst>
                <a:gd name="connsiteX0" fmla="*/ 103105 w 103104"/>
                <a:gd name="connsiteY0" fmla="*/ 51550 h 103107"/>
                <a:gd name="connsiteX1" fmla="*/ 51555 w 103104"/>
                <a:gd name="connsiteY1" fmla="*/ 103107 h 103107"/>
                <a:gd name="connsiteX2" fmla="*/ 0 w 103104"/>
                <a:gd name="connsiteY2" fmla="*/ 51550 h 103107"/>
                <a:gd name="connsiteX3" fmla="*/ 51555 w 103104"/>
                <a:gd name="connsiteY3" fmla="*/ 0 h 103107"/>
                <a:gd name="connsiteX4" fmla="*/ 103105 w 103104"/>
                <a:gd name="connsiteY4" fmla="*/ 51550 h 10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04" h="103107">
                  <a:moveTo>
                    <a:pt x="103105" y="51550"/>
                  </a:moveTo>
                  <a:cubicBezTo>
                    <a:pt x="103105" y="80025"/>
                    <a:pt x="80023" y="103107"/>
                    <a:pt x="51555" y="103107"/>
                  </a:cubicBezTo>
                  <a:cubicBezTo>
                    <a:pt x="23082" y="103107"/>
                    <a:pt x="0" y="80028"/>
                    <a:pt x="0" y="51550"/>
                  </a:cubicBezTo>
                  <a:cubicBezTo>
                    <a:pt x="0" y="23085"/>
                    <a:pt x="23079" y="0"/>
                    <a:pt x="51555" y="0"/>
                  </a:cubicBezTo>
                  <a:cubicBezTo>
                    <a:pt x="80020" y="0"/>
                    <a:pt x="103105" y="23085"/>
                    <a:pt x="103105" y="51550"/>
                  </a:cubicBezTo>
                  <a:close/>
                </a:path>
              </a:pathLst>
            </a:custGeom>
            <a:solidFill>
              <a:srgbClr val="231F2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0" name="Graphic 40">
            <a:extLst>
              <a:ext uri="{FF2B5EF4-FFF2-40B4-BE49-F238E27FC236}">
                <a16:creationId xmlns:a16="http://schemas.microsoft.com/office/drawing/2014/main" id="{71911D0C-55C6-0164-2EE7-AAA270E3DA61}"/>
              </a:ext>
            </a:extLst>
          </p:cNvPr>
          <p:cNvSpPr/>
          <p:nvPr/>
        </p:nvSpPr>
        <p:spPr>
          <a:xfrm>
            <a:off x="4252683" y="5062661"/>
            <a:ext cx="181389" cy="181389"/>
          </a:xfrm>
          <a:custGeom>
            <a:avLst/>
            <a:gdLst>
              <a:gd name="connsiteX0" fmla="*/ 181389 w 181389"/>
              <a:gd name="connsiteY0" fmla="*/ 90695 h 181389"/>
              <a:gd name="connsiteX1" fmla="*/ 90695 w 181389"/>
              <a:gd name="connsiteY1" fmla="*/ 181389 h 181389"/>
              <a:gd name="connsiteX2" fmla="*/ 0 w 181389"/>
              <a:gd name="connsiteY2" fmla="*/ 90695 h 181389"/>
              <a:gd name="connsiteX3" fmla="*/ 90695 w 181389"/>
              <a:gd name="connsiteY3" fmla="*/ 0 h 181389"/>
              <a:gd name="connsiteX4" fmla="*/ 181389 w 181389"/>
              <a:gd name="connsiteY4" fmla="*/ 90695 h 18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89" h="181389">
                <a:moveTo>
                  <a:pt x="181389" y="90695"/>
                </a:moveTo>
                <a:cubicBezTo>
                  <a:pt x="181389" y="140784"/>
                  <a:pt x="140784" y="181389"/>
                  <a:pt x="90695" y="181389"/>
                </a:cubicBezTo>
                <a:cubicBezTo>
                  <a:pt x="40605" y="181389"/>
                  <a:pt x="0" y="140784"/>
                  <a:pt x="0" y="90695"/>
                </a:cubicBezTo>
                <a:cubicBezTo>
                  <a:pt x="0" y="40605"/>
                  <a:pt x="40605" y="0"/>
                  <a:pt x="90695" y="0"/>
                </a:cubicBezTo>
                <a:cubicBezTo>
                  <a:pt x="140784" y="0"/>
                  <a:pt x="181389" y="40605"/>
                  <a:pt x="181389" y="90695"/>
                </a:cubicBezTo>
                <a:close/>
              </a:path>
            </a:pathLst>
          </a:custGeom>
          <a:solidFill>
            <a:srgbClr val="A3D977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E7D8BEF-2A96-43DB-BC36-00C5C532C34E}"/>
              </a:ext>
            </a:extLst>
          </p:cNvPr>
          <p:cNvSpPr/>
          <p:nvPr/>
        </p:nvSpPr>
        <p:spPr>
          <a:xfrm>
            <a:off x="3994618" y="1251012"/>
            <a:ext cx="725546" cy="556392"/>
          </a:xfrm>
          <a:custGeom>
            <a:avLst/>
            <a:gdLst>
              <a:gd name="connsiteX0" fmla="*/ 725544 w 725546"/>
              <a:gd name="connsiteY0" fmla="*/ 543872 h 556392"/>
              <a:gd name="connsiteX1" fmla="*/ 714110 w 725546"/>
              <a:gd name="connsiteY1" fmla="*/ 556392 h 556392"/>
              <a:gd name="connsiteX2" fmla="*/ 11421 w 725546"/>
              <a:gd name="connsiteY2" fmla="*/ 556392 h 556392"/>
              <a:gd name="connsiteX3" fmla="*/ 0 w 725546"/>
              <a:gd name="connsiteY3" fmla="*/ 543872 h 556392"/>
              <a:gd name="connsiteX4" fmla="*/ 0 w 725546"/>
              <a:gd name="connsiteY4" fmla="*/ 12518 h 556392"/>
              <a:gd name="connsiteX5" fmla="*/ 11421 w 725546"/>
              <a:gd name="connsiteY5" fmla="*/ 0 h 556392"/>
              <a:gd name="connsiteX6" fmla="*/ 714112 w 725546"/>
              <a:gd name="connsiteY6" fmla="*/ 0 h 556392"/>
              <a:gd name="connsiteX7" fmla="*/ 725547 w 725546"/>
              <a:gd name="connsiteY7" fmla="*/ 12518 h 556392"/>
              <a:gd name="connsiteX8" fmla="*/ 725547 w 725546"/>
              <a:gd name="connsiteY8" fmla="*/ 543872 h 55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546" h="556392">
                <a:moveTo>
                  <a:pt x="725544" y="543872"/>
                </a:moveTo>
                <a:cubicBezTo>
                  <a:pt x="725544" y="550791"/>
                  <a:pt x="720425" y="556392"/>
                  <a:pt x="714110" y="556392"/>
                </a:cubicBezTo>
                <a:lnTo>
                  <a:pt x="11421" y="556392"/>
                </a:lnTo>
                <a:cubicBezTo>
                  <a:pt x="5116" y="556392"/>
                  <a:pt x="0" y="550791"/>
                  <a:pt x="0" y="543872"/>
                </a:cubicBezTo>
                <a:lnTo>
                  <a:pt x="0" y="12518"/>
                </a:lnTo>
                <a:cubicBezTo>
                  <a:pt x="0" y="5599"/>
                  <a:pt x="5116" y="0"/>
                  <a:pt x="11421" y="0"/>
                </a:cubicBezTo>
                <a:lnTo>
                  <a:pt x="714112" y="0"/>
                </a:lnTo>
                <a:cubicBezTo>
                  <a:pt x="720428" y="0"/>
                  <a:pt x="725547" y="5599"/>
                  <a:pt x="725547" y="12518"/>
                </a:cubicBezTo>
                <a:lnTo>
                  <a:pt x="725547" y="543872"/>
                </a:lnTo>
                <a:close/>
              </a:path>
            </a:pathLst>
          </a:custGeom>
          <a:solidFill>
            <a:srgbClr val="A3D977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7BE378C1-1D80-4383-8B52-D222D7F68A18}"/>
              </a:ext>
            </a:extLst>
          </p:cNvPr>
          <p:cNvSpPr/>
          <p:nvPr/>
        </p:nvSpPr>
        <p:spPr>
          <a:xfrm>
            <a:off x="8899898" y="2936942"/>
            <a:ext cx="241800" cy="241800"/>
          </a:xfrm>
          <a:custGeom>
            <a:avLst/>
            <a:gdLst>
              <a:gd name="connsiteX0" fmla="*/ 241800 w 241800"/>
              <a:gd name="connsiteY0" fmla="*/ 120900 h 241800"/>
              <a:gd name="connsiteX1" fmla="*/ 120900 w 241800"/>
              <a:gd name="connsiteY1" fmla="*/ 241800 h 241800"/>
              <a:gd name="connsiteX2" fmla="*/ 0 w 241800"/>
              <a:gd name="connsiteY2" fmla="*/ 120900 h 241800"/>
              <a:gd name="connsiteX3" fmla="*/ 120900 w 241800"/>
              <a:gd name="connsiteY3" fmla="*/ 0 h 241800"/>
              <a:gd name="connsiteX4" fmla="*/ 241800 w 241800"/>
              <a:gd name="connsiteY4" fmla="*/ 120900 h 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800" h="241800">
                <a:moveTo>
                  <a:pt x="241800" y="120900"/>
                </a:moveTo>
                <a:cubicBezTo>
                  <a:pt x="241800" y="187672"/>
                  <a:pt x="187672" y="241800"/>
                  <a:pt x="120900" y="241800"/>
                </a:cubicBezTo>
                <a:cubicBezTo>
                  <a:pt x="54129" y="241800"/>
                  <a:pt x="0" y="187672"/>
                  <a:pt x="0" y="120900"/>
                </a:cubicBezTo>
                <a:cubicBezTo>
                  <a:pt x="0" y="54129"/>
                  <a:pt x="54129" y="0"/>
                  <a:pt x="120900" y="0"/>
                </a:cubicBezTo>
                <a:cubicBezTo>
                  <a:pt x="187672" y="0"/>
                  <a:pt x="241800" y="54129"/>
                  <a:pt x="241800" y="120900"/>
                </a:cubicBezTo>
                <a:close/>
              </a:path>
            </a:pathLst>
          </a:custGeom>
          <a:solidFill>
            <a:srgbClr val="99D2F2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7CF48A31-31E3-4D75-9F9C-45B5C6C8C870}"/>
              </a:ext>
            </a:extLst>
          </p:cNvPr>
          <p:cNvSpPr/>
          <p:nvPr/>
        </p:nvSpPr>
        <p:spPr>
          <a:xfrm>
            <a:off x="8918289" y="2955336"/>
            <a:ext cx="205012" cy="205012"/>
          </a:xfrm>
          <a:custGeom>
            <a:avLst/>
            <a:gdLst>
              <a:gd name="connsiteX0" fmla="*/ 205013 w 205012"/>
              <a:gd name="connsiteY0" fmla="*/ 102506 h 205012"/>
              <a:gd name="connsiteX1" fmla="*/ 102506 w 205012"/>
              <a:gd name="connsiteY1" fmla="*/ 205013 h 205012"/>
              <a:gd name="connsiteX2" fmla="*/ 0 w 205012"/>
              <a:gd name="connsiteY2" fmla="*/ 102506 h 205012"/>
              <a:gd name="connsiteX3" fmla="*/ 102506 w 205012"/>
              <a:gd name="connsiteY3" fmla="*/ 0 h 205012"/>
              <a:gd name="connsiteX4" fmla="*/ 205013 w 205012"/>
              <a:gd name="connsiteY4" fmla="*/ 102506 h 20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012" h="205012">
                <a:moveTo>
                  <a:pt x="205013" y="102506"/>
                </a:moveTo>
                <a:cubicBezTo>
                  <a:pt x="205013" y="159119"/>
                  <a:pt x="159119" y="205013"/>
                  <a:pt x="102506" y="205013"/>
                </a:cubicBezTo>
                <a:cubicBezTo>
                  <a:pt x="45894" y="205013"/>
                  <a:pt x="0" y="159119"/>
                  <a:pt x="0" y="102506"/>
                </a:cubicBezTo>
                <a:cubicBezTo>
                  <a:pt x="0" y="45894"/>
                  <a:pt x="45894" y="0"/>
                  <a:pt x="102506" y="0"/>
                </a:cubicBezTo>
                <a:cubicBezTo>
                  <a:pt x="159119" y="0"/>
                  <a:pt x="205013" y="45894"/>
                  <a:pt x="205013" y="102506"/>
                </a:cubicBezTo>
                <a:close/>
              </a:path>
            </a:pathLst>
          </a:custGeom>
          <a:noFill/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Graphic 50">
            <a:extLst>
              <a:ext uri="{FF2B5EF4-FFF2-40B4-BE49-F238E27FC236}">
                <a16:creationId xmlns:a16="http://schemas.microsoft.com/office/drawing/2014/main" id="{9477AA9D-4EB8-E3F8-25A1-0EA886624EA1}"/>
              </a:ext>
            </a:extLst>
          </p:cNvPr>
          <p:cNvSpPr/>
          <p:nvPr/>
        </p:nvSpPr>
        <p:spPr>
          <a:xfrm>
            <a:off x="8895061" y="3757497"/>
            <a:ext cx="241800" cy="241800"/>
          </a:xfrm>
          <a:custGeom>
            <a:avLst/>
            <a:gdLst>
              <a:gd name="connsiteX0" fmla="*/ 241800 w 241800"/>
              <a:gd name="connsiteY0" fmla="*/ 120900 h 241800"/>
              <a:gd name="connsiteX1" fmla="*/ 120900 w 241800"/>
              <a:gd name="connsiteY1" fmla="*/ 241800 h 241800"/>
              <a:gd name="connsiteX2" fmla="*/ 0 w 241800"/>
              <a:gd name="connsiteY2" fmla="*/ 120900 h 241800"/>
              <a:gd name="connsiteX3" fmla="*/ 120900 w 241800"/>
              <a:gd name="connsiteY3" fmla="*/ 0 h 241800"/>
              <a:gd name="connsiteX4" fmla="*/ 241800 w 241800"/>
              <a:gd name="connsiteY4" fmla="*/ 120900 h 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800" h="241800">
                <a:moveTo>
                  <a:pt x="241800" y="120900"/>
                </a:moveTo>
                <a:cubicBezTo>
                  <a:pt x="241800" y="187672"/>
                  <a:pt x="187672" y="241800"/>
                  <a:pt x="120900" y="241800"/>
                </a:cubicBezTo>
                <a:cubicBezTo>
                  <a:pt x="54129" y="241800"/>
                  <a:pt x="0" y="187672"/>
                  <a:pt x="0" y="120900"/>
                </a:cubicBezTo>
                <a:cubicBezTo>
                  <a:pt x="0" y="54129"/>
                  <a:pt x="54129" y="0"/>
                  <a:pt x="120900" y="0"/>
                </a:cubicBezTo>
                <a:cubicBezTo>
                  <a:pt x="187672" y="0"/>
                  <a:pt x="241800" y="54129"/>
                  <a:pt x="241800" y="120900"/>
                </a:cubicBezTo>
                <a:close/>
              </a:path>
            </a:pathLst>
          </a:custGeom>
          <a:solidFill>
            <a:srgbClr val="FF8F80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Graphic 52">
            <a:extLst>
              <a:ext uri="{FF2B5EF4-FFF2-40B4-BE49-F238E27FC236}">
                <a16:creationId xmlns:a16="http://schemas.microsoft.com/office/drawing/2014/main" id="{03A97F67-A754-7322-F436-25524F84B145}"/>
              </a:ext>
            </a:extLst>
          </p:cNvPr>
          <p:cNvSpPr/>
          <p:nvPr/>
        </p:nvSpPr>
        <p:spPr>
          <a:xfrm>
            <a:off x="8868437" y="2113571"/>
            <a:ext cx="241800" cy="241800"/>
          </a:xfrm>
          <a:custGeom>
            <a:avLst/>
            <a:gdLst>
              <a:gd name="connsiteX0" fmla="*/ 241800 w 241800"/>
              <a:gd name="connsiteY0" fmla="*/ 120900 h 241800"/>
              <a:gd name="connsiteX1" fmla="*/ 120900 w 241800"/>
              <a:gd name="connsiteY1" fmla="*/ 241800 h 241800"/>
              <a:gd name="connsiteX2" fmla="*/ 0 w 241800"/>
              <a:gd name="connsiteY2" fmla="*/ 120900 h 241800"/>
              <a:gd name="connsiteX3" fmla="*/ 120900 w 241800"/>
              <a:gd name="connsiteY3" fmla="*/ 0 h 241800"/>
              <a:gd name="connsiteX4" fmla="*/ 241800 w 241800"/>
              <a:gd name="connsiteY4" fmla="*/ 120900 h 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800" h="241800">
                <a:moveTo>
                  <a:pt x="241800" y="120900"/>
                </a:moveTo>
                <a:cubicBezTo>
                  <a:pt x="241800" y="187672"/>
                  <a:pt x="187672" y="241800"/>
                  <a:pt x="120900" y="241800"/>
                </a:cubicBezTo>
                <a:cubicBezTo>
                  <a:pt x="54129" y="241800"/>
                  <a:pt x="0" y="187672"/>
                  <a:pt x="0" y="120900"/>
                </a:cubicBezTo>
                <a:cubicBezTo>
                  <a:pt x="0" y="54129"/>
                  <a:pt x="54129" y="0"/>
                  <a:pt x="120900" y="0"/>
                </a:cubicBezTo>
                <a:cubicBezTo>
                  <a:pt x="187672" y="0"/>
                  <a:pt x="241800" y="54129"/>
                  <a:pt x="241800" y="120900"/>
                </a:cubicBezTo>
                <a:close/>
              </a:path>
            </a:pathLst>
          </a:custGeom>
          <a:solidFill>
            <a:srgbClr val="A3D977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4B627465-5EE0-43D4-B499-630F650C413A}"/>
              </a:ext>
            </a:extLst>
          </p:cNvPr>
          <p:cNvSpPr/>
          <p:nvPr/>
        </p:nvSpPr>
        <p:spPr>
          <a:xfrm>
            <a:off x="8626375" y="1248653"/>
            <a:ext cx="725544" cy="556400"/>
          </a:xfrm>
          <a:custGeom>
            <a:avLst/>
            <a:gdLst>
              <a:gd name="connsiteX0" fmla="*/ 725544 w 725544"/>
              <a:gd name="connsiteY0" fmla="*/ 543883 h 556400"/>
              <a:gd name="connsiteX1" fmla="*/ 714112 w 725544"/>
              <a:gd name="connsiteY1" fmla="*/ 556400 h 556400"/>
              <a:gd name="connsiteX2" fmla="*/ 11421 w 725544"/>
              <a:gd name="connsiteY2" fmla="*/ 556400 h 556400"/>
              <a:gd name="connsiteX3" fmla="*/ 0 w 725544"/>
              <a:gd name="connsiteY3" fmla="*/ 543883 h 556400"/>
              <a:gd name="connsiteX4" fmla="*/ 0 w 725544"/>
              <a:gd name="connsiteY4" fmla="*/ 12520 h 556400"/>
              <a:gd name="connsiteX5" fmla="*/ 11421 w 725544"/>
              <a:gd name="connsiteY5" fmla="*/ 0 h 556400"/>
              <a:gd name="connsiteX6" fmla="*/ 714112 w 725544"/>
              <a:gd name="connsiteY6" fmla="*/ 0 h 556400"/>
              <a:gd name="connsiteX7" fmla="*/ 725544 w 725544"/>
              <a:gd name="connsiteY7" fmla="*/ 12520 h 556400"/>
              <a:gd name="connsiteX8" fmla="*/ 725544 w 725544"/>
              <a:gd name="connsiteY8" fmla="*/ 543883 h 5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544" h="556400">
                <a:moveTo>
                  <a:pt x="725544" y="543883"/>
                </a:moveTo>
                <a:cubicBezTo>
                  <a:pt x="725544" y="550802"/>
                  <a:pt x="720428" y="556400"/>
                  <a:pt x="714112" y="556400"/>
                </a:cubicBezTo>
                <a:lnTo>
                  <a:pt x="11421" y="556400"/>
                </a:lnTo>
                <a:cubicBezTo>
                  <a:pt x="5116" y="556400"/>
                  <a:pt x="0" y="550804"/>
                  <a:pt x="0" y="543883"/>
                </a:cubicBezTo>
                <a:lnTo>
                  <a:pt x="0" y="12520"/>
                </a:lnTo>
                <a:cubicBezTo>
                  <a:pt x="0" y="5607"/>
                  <a:pt x="5116" y="0"/>
                  <a:pt x="11421" y="0"/>
                </a:cubicBezTo>
                <a:lnTo>
                  <a:pt x="714112" y="0"/>
                </a:lnTo>
                <a:cubicBezTo>
                  <a:pt x="720428" y="0"/>
                  <a:pt x="725544" y="5607"/>
                  <a:pt x="725544" y="12520"/>
                </a:cubicBezTo>
                <a:lnTo>
                  <a:pt x="725544" y="543883"/>
                </a:lnTo>
                <a:close/>
              </a:path>
            </a:pathLst>
          </a:custGeom>
          <a:solidFill>
            <a:srgbClr val="F9DC5F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5A5AEF85-3A5E-4DEB-B237-BCE7619BB9D9}"/>
              </a:ext>
            </a:extLst>
          </p:cNvPr>
          <p:cNvSpPr/>
          <p:nvPr/>
        </p:nvSpPr>
        <p:spPr>
          <a:xfrm>
            <a:off x="8654689" y="1270401"/>
            <a:ext cx="668910" cy="512963"/>
          </a:xfrm>
          <a:custGeom>
            <a:avLst/>
            <a:gdLst>
              <a:gd name="connsiteX0" fmla="*/ 668908 w 668910"/>
              <a:gd name="connsiteY0" fmla="*/ 501426 h 512963"/>
              <a:gd name="connsiteX1" fmla="*/ 658368 w 668910"/>
              <a:gd name="connsiteY1" fmla="*/ 512963 h 512963"/>
              <a:gd name="connsiteX2" fmla="*/ 10532 w 668910"/>
              <a:gd name="connsiteY2" fmla="*/ 512963 h 512963"/>
              <a:gd name="connsiteX3" fmla="*/ 0 w 668910"/>
              <a:gd name="connsiteY3" fmla="*/ 501426 h 512963"/>
              <a:gd name="connsiteX4" fmla="*/ 0 w 668910"/>
              <a:gd name="connsiteY4" fmla="*/ 11545 h 512963"/>
              <a:gd name="connsiteX5" fmla="*/ 10532 w 668910"/>
              <a:gd name="connsiteY5" fmla="*/ 0 h 512963"/>
              <a:gd name="connsiteX6" fmla="*/ 658370 w 668910"/>
              <a:gd name="connsiteY6" fmla="*/ 0 h 512963"/>
              <a:gd name="connsiteX7" fmla="*/ 668911 w 668910"/>
              <a:gd name="connsiteY7" fmla="*/ 11545 h 512963"/>
              <a:gd name="connsiteX8" fmla="*/ 668911 w 668910"/>
              <a:gd name="connsiteY8" fmla="*/ 501426 h 51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910" h="512963">
                <a:moveTo>
                  <a:pt x="668908" y="501426"/>
                </a:moveTo>
                <a:cubicBezTo>
                  <a:pt x="668908" y="507801"/>
                  <a:pt x="664190" y="512963"/>
                  <a:pt x="658368" y="512963"/>
                </a:cubicBezTo>
                <a:lnTo>
                  <a:pt x="10532" y="512963"/>
                </a:lnTo>
                <a:cubicBezTo>
                  <a:pt x="4720" y="512963"/>
                  <a:pt x="0" y="507801"/>
                  <a:pt x="0" y="501426"/>
                </a:cubicBezTo>
                <a:lnTo>
                  <a:pt x="0" y="11545"/>
                </a:lnTo>
                <a:cubicBezTo>
                  <a:pt x="0" y="5168"/>
                  <a:pt x="4718" y="0"/>
                  <a:pt x="10532" y="0"/>
                </a:cubicBezTo>
                <a:lnTo>
                  <a:pt x="658370" y="0"/>
                </a:lnTo>
                <a:cubicBezTo>
                  <a:pt x="664193" y="0"/>
                  <a:pt x="668911" y="5168"/>
                  <a:pt x="668911" y="11545"/>
                </a:cubicBezTo>
                <a:lnTo>
                  <a:pt x="668911" y="501426"/>
                </a:lnTo>
                <a:close/>
              </a:path>
            </a:pathLst>
          </a:custGeom>
          <a:noFill/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F7DB4D3-FF80-97BC-8446-F9280037F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639779" y="418777"/>
            <a:ext cx="762480" cy="762480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007BA35-11E8-4057-AD08-2869E92E5E83}"/>
              </a:ext>
            </a:extLst>
          </p:cNvPr>
          <p:cNvGrpSpPr/>
          <p:nvPr/>
        </p:nvGrpSpPr>
        <p:grpSpPr>
          <a:xfrm>
            <a:off x="2805355" y="2157106"/>
            <a:ext cx="362773" cy="362773"/>
            <a:chOff x="2805355" y="2157106"/>
            <a:chExt cx="362773" cy="36277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FDDC6C-57FD-489B-B8C3-7C217E697B4D}"/>
                </a:ext>
              </a:extLst>
            </p:cNvPr>
            <p:cNvSpPr/>
            <p:nvPr/>
          </p:nvSpPr>
          <p:spPr>
            <a:xfrm>
              <a:off x="2805355" y="2157106"/>
              <a:ext cx="362773" cy="362773"/>
            </a:xfrm>
            <a:custGeom>
              <a:avLst/>
              <a:gdLst>
                <a:gd name="connsiteX0" fmla="*/ 362773 w 362773"/>
                <a:gd name="connsiteY0" fmla="*/ 181387 h 362773"/>
                <a:gd name="connsiteX1" fmla="*/ 181387 w 362773"/>
                <a:gd name="connsiteY1" fmla="*/ 362773 h 362773"/>
                <a:gd name="connsiteX2" fmla="*/ 0 w 362773"/>
                <a:gd name="connsiteY2" fmla="*/ 181387 h 362773"/>
                <a:gd name="connsiteX3" fmla="*/ 181387 w 362773"/>
                <a:gd name="connsiteY3" fmla="*/ 0 h 362773"/>
                <a:gd name="connsiteX4" fmla="*/ 362773 w 362773"/>
                <a:gd name="connsiteY4" fmla="*/ 181387 h 36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73" h="362773">
                  <a:moveTo>
                    <a:pt x="362773" y="181387"/>
                  </a:moveTo>
                  <a:cubicBezTo>
                    <a:pt x="362773" y="281564"/>
                    <a:pt x="281564" y="362773"/>
                    <a:pt x="181387" y="362773"/>
                  </a:cubicBezTo>
                  <a:cubicBezTo>
                    <a:pt x="81210" y="362773"/>
                    <a:pt x="0" y="281564"/>
                    <a:pt x="0" y="181387"/>
                  </a:cubicBezTo>
                  <a:cubicBezTo>
                    <a:pt x="0" y="81210"/>
                    <a:pt x="81210" y="0"/>
                    <a:pt x="181387" y="0"/>
                  </a:cubicBezTo>
                  <a:cubicBezTo>
                    <a:pt x="281564" y="0"/>
                    <a:pt x="362773" y="81210"/>
                    <a:pt x="362773" y="181387"/>
                  </a:cubicBez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A16EA49-9E97-4483-BB7D-8DA8000DFF7C}"/>
                </a:ext>
              </a:extLst>
            </p:cNvPr>
            <p:cNvSpPr/>
            <p:nvPr/>
          </p:nvSpPr>
          <p:spPr>
            <a:xfrm>
              <a:off x="2986742" y="2157106"/>
              <a:ext cx="2694" cy="362773"/>
            </a:xfrm>
            <a:custGeom>
              <a:avLst/>
              <a:gdLst>
                <a:gd name="connsiteX0" fmla="*/ 0 w 2694"/>
                <a:gd name="connsiteY0" fmla="*/ 0 h 362773"/>
                <a:gd name="connsiteX1" fmla="*/ 0 w 2694"/>
                <a:gd name="connsiteY1" fmla="*/ 362773 h 36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4" h="362773">
                  <a:moveTo>
                    <a:pt x="0" y="0"/>
                  </a:moveTo>
                  <a:lnTo>
                    <a:pt x="0" y="362773"/>
                  </a:lnTo>
                </a:path>
              </a:pathLst>
            </a:custGeom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F889525-F518-477C-9385-E294AF84C273}"/>
                </a:ext>
              </a:extLst>
            </p:cNvPr>
            <p:cNvSpPr/>
            <p:nvPr/>
          </p:nvSpPr>
          <p:spPr>
            <a:xfrm>
              <a:off x="2805358" y="2338493"/>
              <a:ext cx="362770" cy="2694"/>
            </a:xfrm>
            <a:custGeom>
              <a:avLst/>
              <a:gdLst>
                <a:gd name="connsiteX0" fmla="*/ 0 w 362770"/>
                <a:gd name="connsiteY0" fmla="*/ 0 h 2694"/>
                <a:gd name="connsiteX1" fmla="*/ 362771 w 362770"/>
                <a:gd name="connsiteY1" fmla="*/ 0 h 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2770" h="2694">
                  <a:moveTo>
                    <a:pt x="0" y="0"/>
                  </a:moveTo>
                  <a:lnTo>
                    <a:pt x="362771" y="0"/>
                  </a:lnTo>
                </a:path>
              </a:pathLst>
            </a:custGeom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1592A5E-994A-4C77-8334-A709E1F7FD13}"/>
              </a:ext>
            </a:extLst>
          </p:cNvPr>
          <p:cNvGrpSpPr/>
          <p:nvPr/>
        </p:nvGrpSpPr>
        <p:grpSpPr>
          <a:xfrm>
            <a:off x="2803818" y="2989026"/>
            <a:ext cx="362774" cy="362774"/>
            <a:chOff x="2803818" y="2989026"/>
            <a:chExt cx="362774" cy="362774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EA9462B-E2B0-0CDC-7710-301088D51D14}"/>
                </a:ext>
              </a:extLst>
            </p:cNvPr>
            <p:cNvSpPr/>
            <p:nvPr/>
          </p:nvSpPr>
          <p:spPr>
            <a:xfrm flipH="1">
              <a:off x="2803818" y="2989026"/>
              <a:ext cx="362774" cy="362774"/>
            </a:xfrm>
            <a:custGeom>
              <a:avLst/>
              <a:gdLst>
                <a:gd name="connsiteX0" fmla="*/ 1282503 w 1282503"/>
                <a:gd name="connsiteY0" fmla="*/ 641252 h 1282503"/>
                <a:gd name="connsiteX1" fmla="*/ 641252 w 1282503"/>
                <a:gd name="connsiteY1" fmla="*/ 1282503 h 1282503"/>
                <a:gd name="connsiteX2" fmla="*/ 0 w 1282503"/>
                <a:gd name="connsiteY2" fmla="*/ 641252 h 1282503"/>
                <a:gd name="connsiteX3" fmla="*/ 641252 w 1282503"/>
                <a:gd name="connsiteY3" fmla="*/ 0 h 1282503"/>
                <a:gd name="connsiteX4" fmla="*/ 1282503 w 1282503"/>
                <a:gd name="connsiteY4" fmla="*/ 641252 h 128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503" h="1282503">
                  <a:moveTo>
                    <a:pt x="1282503" y="641252"/>
                  </a:moveTo>
                  <a:cubicBezTo>
                    <a:pt x="1282503" y="995405"/>
                    <a:pt x="995405" y="1282503"/>
                    <a:pt x="641252" y="1282503"/>
                  </a:cubicBezTo>
                  <a:cubicBezTo>
                    <a:pt x="287098" y="1282503"/>
                    <a:pt x="0" y="995405"/>
                    <a:pt x="0" y="641252"/>
                  </a:cubicBezTo>
                  <a:cubicBezTo>
                    <a:pt x="0" y="287098"/>
                    <a:pt x="287098" y="0"/>
                    <a:pt x="641252" y="0"/>
                  </a:cubicBezTo>
                  <a:cubicBezTo>
                    <a:pt x="995405" y="0"/>
                    <a:pt x="1282503" y="287098"/>
                    <a:pt x="1282503" y="641252"/>
                  </a:cubicBezTo>
                  <a:close/>
                </a:path>
              </a:pathLst>
            </a:custGeom>
            <a:solidFill>
              <a:srgbClr val="FF8F8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F69AAED-2F14-2E6D-8D5A-E90697A0C5FC}"/>
                </a:ext>
              </a:extLst>
            </p:cNvPr>
            <p:cNvSpPr/>
            <p:nvPr/>
          </p:nvSpPr>
          <p:spPr>
            <a:xfrm flipH="1">
              <a:off x="2856944" y="3042152"/>
              <a:ext cx="256522" cy="256520"/>
            </a:xfrm>
            <a:custGeom>
              <a:avLst/>
              <a:gdLst>
                <a:gd name="connsiteX0" fmla="*/ 0 w 906875"/>
                <a:gd name="connsiteY0" fmla="*/ 0 h 906865"/>
                <a:gd name="connsiteX1" fmla="*/ 906875 w 906875"/>
                <a:gd name="connsiteY1" fmla="*/ 906866 h 90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75" h="906865">
                  <a:moveTo>
                    <a:pt x="0" y="0"/>
                  </a:moveTo>
                  <a:lnTo>
                    <a:pt x="906875" y="906866"/>
                  </a:lnTo>
                </a:path>
              </a:pathLst>
            </a:custGeom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B26F330-E9E3-9DE6-40C3-C37222174E14}"/>
                </a:ext>
              </a:extLst>
            </p:cNvPr>
            <p:cNvSpPr/>
            <p:nvPr/>
          </p:nvSpPr>
          <p:spPr>
            <a:xfrm flipH="1">
              <a:off x="2856944" y="3042152"/>
              <a:ext cx="256522" cy="256520"/>
            </a:xfrm>
            <a:custGeom>
              <a:avLst/>
              <a:gdLst>
                <a:gd name="connsiteX0" fmla="*/ 0 w 906875"/>
                <a:gd name="connsiteY0" fmla="*/ 906866 h 906865"/>
                <a:gd name="connsiteX1" fmla="*/ 906875 w 906875"/>
                <a:gd name="connsiteY1" fmla="*/ 0 h 90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75" h="906865">
                  <a:moveTo>
                    <a:pt x="0" y="906866"/>
                  </a:moveTo>
                  <a:lnTo>
                    <a:pt x="906875" y="0"/>
                  </a:lnTo>
                </a:path>
              </a:pathLst>
            </a:custGeom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3902710-6C28-4460-B523-F4669CE9A1D4}"/>
              </a:ext>
            </a:extLst>
          </p:cNvPr>
          <p:cNvGrpSpPr/>
          <p:nvPr/>
        </p:nvGrpSpPr>
        <p:grpSpPr>
          <a:xfrm>
            <a:off x="117935" y="509871"/>
            <a:ext cx="762480" cy="556394"/>
            <a:chOff x="117935" y="509871"/>
            <a:chExt cx="762480" cy="556394"/>
          </a:xfrm>
        </p:grpSpPr>
        <p:sp>
          <p:nvSpPr>
            <p:cNvPr id="6" name="Graphic 114">
              <a:extLst>
                <a:ext uri="{FF2B5EF4-FFF2-40B4-BE49-F238E27FC236}">
                  <a16:creationId xmlns:a16="http://schemas.microsoft.com/office/drawing/2014/main" id="{2BDDACEC-F593-229F-9AC9-0E749DA5D14A}"/>
                </a:ext>
              </a:extLst>
            </p:cNvPr>
            <p:cNvSpPr/>
            <p:nvPr/>
          </p:nvSpPr>
          <p:spPr>
            <a:xfrm>
              <a:off x="137530" y="509871"/>
              <a:ext cx="725544" cy="556394"/>
            </a:xfrm>
            <a:custGeom>
              <a:avLst/>
              <a:gdLst>
                <a:gd name="connsiteX0" fmla="*/ 725544 w 725544"/>
                <a:gd name="connsiteY0" fmla="*/ 543875 h 556394"/>
                <a:gd name="connsiteX1" fmla="*/ 714112 w 725544"/>
                <a:gd name="connsiteY1" fmla="*/ 556395 h 556394"/>
                <a:gd name="connsiteX2" fmla="*/ 11421 w 725544"/>
                <a:gd name="connsiteY2" fmla="*/ 556395 h 556394"/>
                <a:gd name="connsiteX3" fmla="*/ 0 w 725544"/>
                <a:gd name="connsiteY3" fmla="*/ 543875 h 556394"/>
                <a:gd name="connsiteX4" fmla="*/ 0 w 725544"/>
                <a:gd name="connsiteY4" fmla="*/ 12520 h 556394"/>
                <a:gd name="connsiteX5" fmla="*/ 11421 w 725544"/>
                <a:gd name="connsiteY5" fmla="*/ 0 h 556394"/>
                <a:gd name="connsiteX6" fmla="*/ 714112 w 725544"/>
                <a:gd name="connsiteY6" fmla="*/ 0 h 556394"/>
                <a:gd name="connsiteX7" fmla="*/ 725544 w 725544"/>
                <a:gd name="connsiteY7" fmla="*/ 12520 h 556394"/>
                <a:gd name="connsiteX8" fmla="*/ 725544 w 725544"/>
                <a:gd name="connsiteY8" fmla="*/ 543875 h 55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4" h="556394">
                  <a:moveTo>
                    <a:pt x="725544" y="543875"/>
                  </a:moveTo>
                  <a:cubicBezTo>
                    <a:pt x="725544" y="550793"/>
                    <a:pt x="720428" y="556395"/>
                    <a:pt x="714112" y="556395"/>
                  </a:cubicBezTo>
                  <a:lnTo>
                    <a:pt x="11421" y="556395"/>
                  </a:lnTo>
                  <a:cubicBezTo>
                    <a:pt x="5116" y="556395"/>
                    <a:pt x="0" y="550793"/>
                    <a:pt x="0" y="543875"/>
                  </a:cubicBezTo>
                  <a:lnTo>
                    <a:pt x="0" y="12520"/>
                  </a:lnTo>
                  <a:cubicBezTo>
                    <a:pt x="0" y="5601"/>
                    <a:pt x="5116" y="0"/>
                    <a:pt x="11421" y="0"/>
                  </a:cubicBezTo>
                  <a:lnTo>
                    <a:pt x="714112" y="0"/>
                  </a:lnTo>
                  <a:cubicBezTo>
                    <a:pt x="720428" y="0"/>
                    <a:pt x="725544" y="5601"/>
                    <a:pt x="725544" y="12520"/>
                  </a:cubicBezTo>
                  <a:lnTo>
                    <a:pt x="725544" y="543875"/>
                  </a:lnTo>
                  <a:close/>
                </a:path>
              </a:pathLst>
            </a:custGeom>
            <a:solidFill>
              <a:srgbClr val="A5D178"/>
            </a:solidFill>
            <a:ln w="8078" cap="flat">
              <a:solidFill>
                <a:srgbClr val="01010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719338-3C66-9424-D12D-6F5EC9FD0369}"/>
                </a:ext>
              </a:extLst>
            </p:cNvPr>
            <p:cNvSpPr txBox="1"/>
            <p:nvPr/>
          </p:nvSpPr>
          <p:spPr>
            <a:xfrm>
              <a:off x="117935" y="690436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Process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3C7340-1580-4335-86AA-50E2B922F878}"/>
              </a:ext>
            </a:extLst>
          </p:cNvPr>
          <p:cNvGrpSpPr/>
          <p:nvPr/>
        </p:nvGrpSpPr>
        <p:grpSpPr>
          <a:xfrm>
            <a:off x="139320" y="1276662"/>
            <a:ext cx="762480" cy="572425"/>
            <a:chOff x="139320" y="1276662"/>
            <a:chExt cx="762480" cy="5724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CE867-86C5-4833-9919-5C8932290EDD}"/>
                </a:ext>
              </a:extLst>
            </p:cNvPr>
            <p:cNvSpPr/>
            <p:nvPr/>
          </p:nvSpPr>
          <p:spPr>
            <a:xfrm>
              <a:off x="166048" y="1280556"/>
              <a:ext cx="717760" cy="564639"/>
            </a:xfrm>
            <a:custGeom>
              <a:avLst/>
              <a:gdLst>
                <a:gd name="connsiteX0" fmla="*/ 358875 w 717760"/>
                <a:gd name="connsiteY0" fmla="*/ 564639 h 564639"/>
                <a:gd name="connsiteX1" fmla="*/ 356472 w 717760"/>
                <a:gd name="connsiteY1" fmla="*/ 563812 h 564639"/>
                <a:gd name="connsiteX2" fmla="*/ 1490 w 717760"/>
                <a:gd name="connsiteY2" fmla="*/ 285388 h 564639"/>
                <a:gd name="connsiteX3" fmla="*/ 0 w 717760"/>
                <a:gd name="connsiteY3" fmla="*/ 282322 h 564639"/>
                <a:gd name="connsiteX4" fmla="*/ 1490 w 717760"/>
                <a:gd name="connsiteY4" fmla="*/ 279259 h 564639"/>
                <a:gd name="connsiteX5" fmla="*/ 356480 w 717760"/>
                <a:gd name="connsiteY5" fmla="*/ 830 h 564639"/>
                <a:gd name="connsiteX6" fmla="*/ 358883 w 717760"/>
                <a:gd name="connsiteY6" fmla="*/ 0 h 564639"/>
                <a:gd name="connsiteX7" fmla="*/ 361286 w 717760"/>
                <a:gd name="connsiteY7" fmla="*/ 830 h 564639"/>
                <a:gd name="connsiteX8" fmla="*/ 716268 w 717760"/>
                <a:gd name="connsiteY8" fmla="*/ 279254 h 564639"/>
                <a:gd name="connsiteX9" fmla="*/ 717760 w 717760"/>
                <a:gd name="connsiteY9" fmla="*/ 282317 h 564639"/>
                <a:gd name="connsiteX10" fmla="*/ 716268 w 717760"/>
                <a:gd name="connsiteY10" fmla="*/ 285383 h 564639"/>
                <a:gd name="connsiteX11" fmla="*/ 361278 w 717760"/>
                <a:gd name="connsiteY11" fmla="*/ 563812 h 564639"/>
                <a:gd name="connsiteX12" fmla="*/ 358875 w 717760"/>
                <a:gd name="connsiteY12" fmla="*/ 564639 h 56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7760" h="564639">
                  <a:moveTo>
                    <a:pt x="358875" y="564639"/>
                  </a:moveTo>
                  <a:cubicBezTo>
                    <a:pt x="358026" y="564639"/>
                    <a:pt x="357177" y="564365"/>
                    <a:pt x="356472" y="563812"/>
                  </a:cubicBezTo>
                  <a:lnTo>
                    <a:pt x="1490" y="285388"/>
                  </a:lnTo>
                  <a:cubicBezTo>
                    <a:pt x="550" y="284648"/>
                    <a:pt x="0" y="283519"/>
                    <a:pt x="0" y="282322"/>
                  </a:cubicBezTo>
                  <a:cubicBezTo>
                    <a:pt x="0" y="281126"/>
                    <a:pt x="552" y="279997"/>
                    <a:pt x="1490" y="279259"/>
                  </a:cubicBezTo>
                  <a:lnTo>
                    <a:pt x="356480" y="830"/>
                  </a:lnTo>
                  <a:cubicBezTo>
                    <a:pt x="357186" y="278"/>
                    <a:pt x="358034" y="0"/>
                    <a:pt x="358883" y="0"/>
                  </a:cubicBezTo>
                  <a:cubicBezTo>
                    <a:pt x="359732" y="0"/>
                    <a:pt x="360580" y="275"/>
                    <a:pt x="361286" y="830"/>
                  </a:cubicBezTo>
                  <a:lnTo>
                    <a:pt x="716268" y="279254"/>
                  </a:lnTo>
                  <a:cubicBezTo>
                    <a:pt x="717214" y="279989"/>
                    <a:pt x="717760" y="281121"/>
                    <a:pt x="717760" y="282317"/>
                  </a:cubicBezTo>
                  <a:cubicBezTo>
                    <a:pt x="717760" y="283513"/>
                    <a:pt x="717214" y="284639"/>
                    <a:pt x="716268" y="285383"/>
                  </a:cubicBezTo>
                  <a:lnTo>
                    <a:pt x="361278" y="563812"/>
                  </a:lnTo>
                  <a:cubicBezTo>
                    <a:pt x="360572" y="564365"/>
                    <a:pt x="359726" y="564639"/>
                    <a:pt x="358875" y="564639"/>
                  </a:cubicBezTo>
                  <a:close/>
                </a:path>
              </a:pathLst>
            </a:custGeom>
            <a:solidFill>
              <a:srgbClr val="99D2F2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76181E-AD4A-42BF-8CAD-3FE3F0CBB277}"/>
                </a:ext>
              </a:extLst>
            </p:cNvPr>
            <p:cNvSpPr/>
            <p:nvPr/>
          </p:nvSpPr>
          <p:spPr>
            <a:xfrm>
              <a:off x="162152" y="1276662"/>
              <a:ext cx="725544" cy="572425"/>
            </a:xfrm>
            <a:custGeom>
              <a:avLst/>
              <a:gdLst>
                <a:gd name="connsiteX0" fmla="*/ 362776 w 725544"/>
                <a:gd name="connsiteY0" fmla="*/ 7786 h 572425"/>
                <a:gd name="connsiteX1" fmla="*/ 717760 w 725544"/>
                <a:gd name="connsiteY1" fmla="*/ 286210 h 572425"/>
                <a:gd name="connsiteX2" fmla="*/ 362771 w 725544"/>
                <a:gd name="connsiteY2" fmla="*/ 564639 h 572425"/>
                <a:gd name="connsiteX3" fmla="*/ 7789 w 725544"/>
                <a:gd name="connsiteY3" fmla="*/ 286216 h 572425"/>
                <a:gd name="connsiteX4" fmla="*/ 362776 w 725544"/>
                <a:gd name="connsiteY4" fmla="*/ 7786 h 572425"/>
                <a:gd name="connsiteX5" fmla="*/ 362776 w 725544"/>
                <a:gd name="connsiteY5" fmla="*/ 0 h 572425"/>
                <a:gd name="connsiteX6" fmla="*/ 357970 w 725544"/>
                <a:gd name="connsiteY6" fmla="*/ 1662 h 572425"/>
                <a:gd name="connsiteX7" fmla="*/ 2980 w 725544"/>
                <a:gd name="connsiteY7" fmla="*/ 280092 h 572425"/>
                <a:gd name="connsiteX8" fmla="*/ 0 w 725544"/>
                <a:gd name="connsiteY8" fmla="*/ 286216 h 572425"/>
                <a:gd name="connsiteX9" fmla="*/ 2980 w 725544"/>
                <a:gd name="connsiteY9" fmla="*/ 292340 h 572425"/>
                <a:gd name="connsiteX10" fmla="*/ 357964 w 725544"/>
                <a:gd name="connsiteY10" fmla="*/ 570766 h 572425"/>
                <a:gd name="connsiteX11" fmla="*/ 362771 w 725544"/>
                <a:gd name="connsiteY11" fmla="*/ 572426 h 572425"/>
                <a:gd name="connsiteX12" fmla="*/ 367577 w 725544"/>
                <a:gd name="connsiteY12" fmla="*/ 570766 h 572425"/>
                <a:gd name="connsiteX13" fmla="*/ 722567 w 725544"/>
                <a:gd name="connsiteY13" fmla="*/ 292337 h 572425"/>
                <a:gd name="connsiteX14" fmla="*/ 725544 w 725544"/>
                <a:gd name="connsiteY14" fmla="*/ 286210 h 572425"/>
                <a:gd name="connsiteX15" fmla="*/ 722567 w 725544"/>
                <a:gd name="connsiteY15" fmla="*/ 280086 h 572425"/>
                <a:gd name="connsiteX16" fmla="*/ 367583 w 725544"/>
                <a:gd name="connsiteY16" fmla="*/ 1662 h 572425"/>
                <a:gd name="connsiteX17" fmla="*/ 362776 w 725544"/>
                <a:gd name="connsiteY17" fmla="*/ 0 h 572425"/>
                <a:gd name="connsiteX18" fmla="*/ 362776 w 725544"/>
                <a:gd name="connsiteY18" fmla="*/ 0 h 57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5544" h="572425">
                  <a:moveTo>
                    <a:pt x="362776" y="7786"/>
                  </a:moveTo>
                  <a:lnTo>
                    <a:pt x="717760" y="286210"/>
                  </a:lnTo>
                  <a:lnTo>
                    <a:pt x="362771" y="564639"/>
                  </a:lnTo>
                  <a:lnTo>
                    <a:pt x="7789" y="286216"/>
                  </a:lnTo>
                  <a:lnTo>
                    <a:pt x="362776" y="7786"/>
                  </a:lnTo>
                  <a:moveTo>
                    <a:pt x="362776" y="0"/>
                  </a:moveTo>
                  <a:cubicBezTo>
                    <a:pt x="361079" y="0"/>
                    <a:pt x="359381" y="552"/>
                    <a:pt x="357970" y="1662"/>
                  </a:cubicBezTo>
                  <a:lnTo>
                    <a:pt x="2980" y="280092"/>
                  </a:lnTo>
                  <a:cubicBezTo>
                    <a:pt x="1099" y="281565"/>
                    <a:pt x="0" y="283826"/>
                    <a:pt x="0" y="286216"/>
                  </a:cubicBezTo>
                  <a:cubicBezTo>
                    <a:pt x="0" y="288608"/>
                    <a:pt x="1099" y="290869"/>
                    <a:pt x="2980" y="292340"/>
                  </a:cubicBezTo>
                  <a:lnTo>
                    <a:pt x="357964" y="570766"/>
                  </a:lnTo>
                  <a:cubicBezTo>
                    <a:pt x="359373" y="571874"/>
                    <a:pt x="361073" y="572426"/>
                    <a:pt x="362771" y="572426"/>
                  </a:cubicBezTo>
                  <a:cubicBezTo>
                    <a:pt x="364468" y="572426"/>
                    <a:pt x="366168" y="571874"/>
                    <a:pt x="367577" y="570766"/>
                  </a:cubicBezTo>
                  <a:lnTo>
                    <a:pt x="722567" y="292337"/>
                  </a:lnTo>
                  <a:cubicBezTo>
                    <a:pt x="724450" y="290861"/>
                    <a:pt x="725544" y="288600"/>
                    <a:pt x="725544" y="286210"/>
                  </a:cubicBezTo>
                  <a:cubicBezTo>
                    <a:pt x="725544" y="283820"/>
                    <a:pt x="724445" y="281560"/>
                    <a:pt x="722567" y="280086"/>
                  </a:cubicBezTo>
                  <a:lnTo>
                    <a:pt x="367583" y="1662"/>
                  </a:lnTo>
                  <a:cubicBezTo>
                    <a:pt x="366176" y="555"/>
                    <a:pt x="364471" y="0"/>
                    <a:pt x="362776" y="0"/>
                  </a:cubicBezTo>
                  <a:lnTo>
                    <a:pt x="362776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EFB794-2DB6-C022-40F7-36B0B3C362C5}"/>
                </a:ext>
              </a:extLst>
            </p:cNvPr>
            <p:cNvSpPr txBox="1"/>
            <p:nvPr/>
          </p:nvSpPr>
          <p:spPr>
            <a:xfrm>
              <a:off x="139320" y="1441790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Decision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EBE866-8907-4E0C-A198-4B0954BCDB53}"/>
              </a:ext>
            </a:extLst>
          </p:cNvPr>
          <p:cNvGrpSpPr/>
          <p:nvPr/>
        </p:nvGrpSpPr>
        <p:grpSpPr>
          <a:xfrm>
            <a:off x="133282" y="2233855"/>
            <a:ext cx="762480" cy="238486"/>
            <a:chOff x="133282" y="2233855"/>
            <a:chExt cx="762480" cy="238486"/>
          </a:xfrm>
        </p:grpSpPr>
        <p:sp>
          <p:nvSpPr>
            <p:cNvPr id="20" name="Graphic 18">
              <a:extLst>
                <a:ext uri="{FF2B5EF4-FFF2-40B4-BE49-F238E27FC236}">
                  <a16:creationId xmlns:a16="http://schemas.microsoft.com/office/drawing/2014/main" id="{32E3B200-65E0-C9C5-EFC2-EE3249BF98F1}"/>
                </a:ext>
              </a:extLst>
            </p:cNvPr>
            <p:cNvSpPr/>
            <p:nvPr/>
          </p:nvSpPr>
          <p:spPr>
            <a:xfrm>
              <a:off x="153378" y="2242840"/>
              <a:ext cx="725544" cy="229501"/>
            </a:xfrm>
            <a:custGeom>
              <a:avLst/>
              <a:gdLst>
                <a:gd name="connsiteX0" fmla="*/ 725544 w 725544"/>
                <a:gd name="connsiteY0" fmla="*/ 114755 h 229501"/>
                <a:gd name="connsiteX1" fmla="*/ 625430 w 725544"/>
                <a:gd name="connsiteY1" fmla="*/ 229501 h 229501"/>
                <a:gd name="connsiteX2" fmla="*/ 100114 w 725544"/>
                <a:gd name="connsiteY2" fmla="*/ 229501 h 229501"/>
                <a:gd name="connsiteX3" fmla="*/ 0 w 725544"/>
                <a:gd name="connsiteY3" fmla="*/ 114755 h 229501"/>
                <a:gd name="connsiteX4" fmla="*/ 0 w 725544"/>
                <a:gd name="connsiteY4" fmla="*/ 114755 h 229501"/>
                <a:gd name="connsiteX5" fmla="*/ 100114 w 725544"/>
                <a:gd name="connsiteY5" fmla="*/ 0 h 229501"/>
                <a:gd name="connsiteX6" fmla="*/ 625430 w 725544"/>
                <a:gd name="connsiteY6" fmla="*/ 0 h 229501"/>
                <a:gd name="connsiteX7" fmla="*/ 725544 w 725544"/>
                <a:gd name="connsiteY7" fmla="*/ 114755 h 229501"/>
                <a:gd name="connsiteX8" fmla="*/ 725544 w 725544"/>
                <a:gd name="connsiteY8" fmla="*/ 114755 h 22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4" h="229501">
                  <a:moveTo>
                    <a:pt x="725544" y="114755"/>
                  </a:moveTo>
                  <a:cubicBezTo>
                    <a:pt x="725544" y="178127"/>
                    <a:pt x="680722" y="229501"/>
                    <a:pt x="625430" y="229501"/>
                  </a:cubicBezTo>
                  <a:lnTo>
                    <a:pt x="100114" y="229501"/>
                  </a:lnTo>
                  <a:cubicBezTo>
                    <a:pt x="44822" y="229501"/>
                    <a:pt x="0" y="178127"/>
                    <a:pt x="0" y="114755"/>
                  </a:cubicBezTo>
                  <a:lnTo>
                    <a:pt x="0" y="114755"/>
                  </a:lnTo>
                  <a:cubicBezTo>
                    <a:pt x="0" y="51377"/>
                    <a:pt x="44819" y="0"/>
                    <a:pt x="100114" y="0"/>
                  </a:cubicBezTo>
                  <a:lnTo>
                    <a:pt x="625430" y="0"/>
                  </a:lnTo>
                  <a:cubicBezTo>
                    <a:pt x="680725" y="0"/>
                    <a:pt x="725544" y="51377"/>
                    <a:pt x="725544" y="114755"/>
                  </a:cubicBezTo>
                  <a:lnTo>
                    <a:pt x="725544" y="114755"/>
                  </a:lnTo>
                  <a:close/>
                </a:path>
              </a:pathLst>
            </a:custGeom>
            <a:solidFill>
              <a:srgbClr val="FF8F80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50E3FCC-2F19-0BFB-E21B-17910656F542}"/>
                </a:ext>
              </a:extLst>
            </p:cNvPr>
            <p:cNvSpPr txBox="1"/>
            <p:nvPr/>
          </p:nvSpPr>
          <p:spPr>
            <a:xfrm>
              <a:off x="133282" y="2233855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Terminator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6C61BB-AADA-44F3-9736-6880E87310A1}"/>
              </a:ext>
            </a:extLst>
          </p:cNvPr>
          <p:cNvGrpSpPr/>
          <p:nvPr/>
        </p:nvGrpSpPr>
        <p:grpSpPr>
          <a:xfrm>
            <a:off x="146380" y="2770008"/>
            <a:ext cx="762480" cy="556397"/>
            <a:chOff x="146380" y="2770008"/>
            <a:chExt cx="762480" cy="55639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26E993-72BB-41A6-A6E6-73F6F3BCA1F2}"/>
                </a:ext>
              </a:extLst>
            </p:cNvPr>
            <p:cNvSpPr/>
            <p:nvPr/>
          </p:nvSpPr>
          <p:spPr>
            <a:xfrm>
              <a:off x="159930" y="2770008"/>
              <a:ext cx="725544" cy="556397"/>
            </a:xfrm>
            <a:custGeom>
              <a:avLst/>
              <a:gdLst>
                <a:gd name="connsiteX0" fmla="*/ 725544 w 725544"/>
                <a:gd name="connsiteY0" fmla="*/ 543877 h 556397"/>
                <a:gd name="connsiteX1" fmla="*/ 714112 w 725544"/>
                <a:gd name="connsiteY1" fmla="*/ 556398 h 556397"/>
                <a:gd name="connsiteX2" fmla="*/ 11421 w 725544"/>
                <a:gd name="connsiteY2" fmla="*/ 556398 h 556397"/>
                <a:gd name="connsiteX3" fmla="*/ 0 w 725544"/>
                <a:gd name="connsiteY3" fmla="*/ 543877 h 556397"/>
                <a:gd name="connsiteX4" fmla="*/ 0 w 725544"/>
                <a:gd name="connsiteY4" fmla="*/ 12520 h 556397"/>
                <a:gd name="connsiteX5" fmla="*/ 11421 w 725544"/>
                <a:gd name="connsiteY5" fmla="*/ 0 h 556397"/>
                <a:gd name="connsiteX6" fmla="*/ 714112 w 725544"/>
                <a:gd name="connsiteY6" fmla="*/ 0 h 556397"/>
                <a:gd name="connsiteX7" fmla="*/ 725544 w 725544"/>
                <a:gd name="connsiteY7" fmla="*/ 12520 h 556397"/>
                <a:gd name="connsiteX8" fmla="*/ 725544 w 725544"/>
                <a:gd name="connsiteY8" fmla="*/ 543877 h 5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4" h="556397">
                  <a:moveTo>
                    <a:pt x="725544" y="543877"/>
                  </a:moveTo>
                  <a:cubicBezTo>
                    <a:pt x="725544" y="550796"/>
                    <a:pt x="720428" y="556398"/>
                    <a:pt x="714112" y="556398"/>
                  </a:cubicBezTo>
                  <a:lnTo>
                    <a:pt x="11421" y="556398"/>
                  </a:lnTo>
                  <a:cubicBezTo>
                    <a:pt x="5116" y="556398"/>
                    <a:pt x="0" y="550796"/>
                    <a:pt x="0" y="543877"/>
                  </a:cubicBezTo>
                  <a:lnTo>
                    <a:pt x="0" y="12520"/>
                  </a:lnTo>
                  <a:cubicBezTo>
                    <a:pt x="0" y="5601"/>
                    <a:pt x="5116" y="0"/>
                    <a:pt x="11421" y="0"/>
                  </a:cubicBezTo>
                  <a:lnTo>
                    <a:pt x="714112" y="0"/>
                  </a:lnTo>
                  <a:cubicBezTo>
                    <a:pt x="720428" y="0"/>
                    <a:pt x="725544" y="5601"/>
                    <a:pt x="725544" y="12520"/>
                  </a:cubicBezTo>
                  <a:lnTo>
                    <a:pt x="725544" y="543877"/>
                  </a:ln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E03D15-4DC8-4380-98E0-9B9251E19BB7}"/>
                </a:ext>
              </a:extLst>
            </p:cNvPr>
            <p:cNvSpPr/>
            <p:nvPr/>
          </p:nvSpPr>
          <p:spPr>
            <a:xfrm>
              <a:off x="209717" y="2770008"/>
              <a:ext cx="2694" cy="556397"/>
            </a:xfrm>
            <a:custGeom>
              <a:avLst/>
              <a:gdLst>
                <a:gd name="connsiteX0" fmla="*/ 0 w 2694"/>
                <a:gd name="connsiteY0" fmla="*/ 0 h 556397"/>
                <a:gd name="connsiteX1" fmla="*/ 0 w 2694"/>
                <a:gd name="connsiteY1" fmla="*/ 556398 h 5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4" h="556397">
                  <a:moveTo>
                    <a:pt x="0" y="0"/>
                  </a:moveTo>
                  <a:lnTo>
                    <a:pt x="0" y="556398"/>
                  </a:lnTo>
                </a:path>
              </a:pathLst>
            </a:custGeom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E4B79-2F7D-4457-BDCA-A51934D157DC}"/>
                </a:ext>
              </a:extLst>
            </p:cNvPr>
            <p:cNvSpPr/>
            <p:nvPr/>
          </p:nvSpPr>
          <p:spPr>
            <a:xfrm>
              <a:off x="839892" y="2770008"/>
              <a:ext cx="2694" cy="556397"/>
            </a:xfrm>
            <a:custGeom>
              <a:avLst/>
              <a:gdLst>
                <a:gd name="connsiteX0" fmla="*/ 0 w 2694"/>
                <a:gd name="connsiteY0" fmla="*/ 0 h 556397"/>
                <a:gd name="connsiteX1" fmla="*/ 0 w 2694"/>
                <a:gd name="connsiteY1" fmla="*/ 556398 h 5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4" h="556397">
                  <a:moveTo>
                    <a:pt x="0" y="0"/>
                  </a:moveTo>
                  <a:lnTo>
                    <a:pt x="0" y="556398"/>
                  </a:lnTo>
                </a:path>
              </a:pathLst>
            </a:custGeom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3F382D7-0B60-A7D4-F500-33BB3452A0B1}"/>
                </a:ext>
              </a:extLst>
            </p:cNvPr>
            <p:cNvSpPr txBox="1"/>
            <p:nvPr/>
          </p:nvSpPr>
          <p:spPr>
            <a:xfrm>
              <a:off x="146380" y="2886643"/>
              <a:ext cx="76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Predefined</a:t>
              </a:r>
              <a:br>
                <a:rPr lang="en-US" sz="900" b="1" dirty="0"/>
              </a:br>
              <a:r>
                <a:rPr lang="en-US" sz="900" b="1" dirty="0"/>
                <a:t>Process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A330F3-D00C-4A76-8F2D-9740511D379A}"/>
              </a:ext>
            </a:extLst>
          </p:cNvPr>
          <p:cNvGrpSpPr/>
          <p:nvPr/>
        </p:nvGrpSpPr>
        <p:grpSpPr>
          <a:xfrm>
            <a:off x="138633" y="3558926"/>
            <a:ext cx="762480" cy="638949"/>
            <a:chOff x="138633" y="3558926"/>
            <a:chExt cx="762480" cy="638949"/>
          </a:xfrm>
        </p:grpSpPr>
        <p:sp>
          <p:nvSpPr>
            <p:cNvPr id="26" name="Graphic 88">
              <a:extLst>
                <a:ext uri="{FF2B5EF4-FFF2-40B4-BE49-F238E27FC236}">
                  <a16:creationId xmlns:a16="http://schemas.microsoft.com/office/drawing/2014/main" id="{7D4038FF-885B-1FC0-6475-2C4C8658C36B}"/>
                </a:ext>
              </a:extLst>
            </p:cNvPr>
            <p:cNvSpPr/>
            <p:nvPr/>
          </p:nvSpPr>
          <p:spPr>
            <a:xfrm>
              <a:off x="165468" y="3558926"/>
              <a:ext cx="725546" cy="638949"/>
            </a:xfrm>
            <a:custGeom>
              <a:avLst/>
              <a:gdLst>
                <a:gd name="connsiteX0" fmla="*/ 714110 w 725546"/>
                <a:gd name="connsiteY0" fmla="*/ 0 h 638949"/>
                <a:gd name="connsiteX1" fmla="*/ 11421 w 725546"/>
                <a:gd name="connsiteY1" fmla="*/ 0 h 638949"/>
                <a:gd name="connsiteX2" fmla="*/ 0 w 725546"/>
                <a:gd name="connsiteY2" fmla="*/ 12520 h 638949"/>
                <a:gd name="connsiteX3" fmla="*/ 0 w 725546"/>
                <a:gd name="connsiteY3" fmla="*/ 111093 h 638949"/>
                <a:gd name="connsiteX4" fmla="*/ 0 w 725546"/>
                <a:gd name="connsiteY4" fmla="*/ 426768 h 638949"/>
                <a:gd name="connsiteX5" fmla="*/ 0 w 725546"/>
                <a:gd name="connsiteY5" fmla="*/ 525343 h 638949"/>
                <a:gd name="connsiteX6" fmla="*/ 342698 w 725546"/>
                <a:gd name="connsiteY6" fmla="*/ 567786 h 638949"/>
                <a:gd name="connsiteX7" fmla="*/ 725547 w 725546"/>
                <a:gd name="connsiteY7" fmla="*/ 520755 h 638949"/>
                <a:gd name="connsiteX8" fmla="*/ 725547 w 725546"/>
                <a:gd name="connsiteY8" fmla="*/ 422180 h 638949"/>
                <a:gd name="connsiteX9" fmla="*/ 725547 w 725546"/>
                <a:gd name="connsiteY9" fmla="*/ 111093 h 638949"/>
                <a:gd name="connsiteX10" fmla="*/ 725547 w 725546"/>
                <a:gd name="connsiteY10" fmla="*/ 12520 h 638949"/>
                <a:gd name="connsiteX11" fmla="*/ 714110 w 725546"/>
                <a:gd name="connsiteY11" fmla="*/ 0 h 63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5546" h="638949">
                  <a:moveTo>
                    <a:pt x="714110" y="0"/>
                  </a:moveTo>
                  <a:lnTo>
                    <a:pt x="11421" y="0"/>
                  </a:lnTo>
                  <a:cubicBezTo>
                    <a:pt x="5116" y="0"/>
                    <a:pt x="0" y="5601"/>
                    <a:pt x="0" y="12520"/>
                  </a:cubicBezTo>
                  <a:lnTo>
                    <a:pt x="0" y="111093"/>
                  </a:lnTo>
                  <a:lnTo>
                    <a:pt x="0" y="426768"/>
                  </a:lnTo>
                  <a:lnTo>
                    <a:pt x="0" y="525343"/>
                  </a:lnTo>
                  <a:cubicBezTo>
                    <a:pt x="0" y="615311"/>
                    <a:pt x="231783" y="706283"/>
                    <a:pt x="342698" y="567786"/>
                  </a:cubicBezTo>
                  <a:cubicBezTo>
                    <a:pt x="398392" y="508148"/>
                    <a:pt x="584380" y="347069"/>
                    <a:pt x="725547" y="520755"/>
                  </a:cubicBezTo>
                  <a:lnTo>
                    <a:pt x="725547" y="422180"/>
                  </a:lnTo>
                  <a:lnTo>
                    <a:pt x="725547" y="111093"/>
                  </a:lnTo>
                  <a:lnTo>
                    <a:pt x="725547" y="12520"/>
                  </a:lnTo>
                  <a:cubicBezTo>
                    <a:pt x="725544" y="5599"/>
                    <a:pt x="720425" y="0"/>
                    <a:pt x="714110" y="0"/>
                  </a:cubicBez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DD625F7-3224-371D-CA1A-438FE7F8B0F2}"/>
                </a:ext>
              </a:extLst>
            </p:cNvPr>
            <p:cNvSpPr txBox="1"/>
            <p:nvPr/>
          </p:nvSpPr>
          <p:spPr>
            <a:xfrm>
              <a:off x="138633" y="3624325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Document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7FBC2-A93F-4438-83AB-0CDEF20CC1AA}"/>
              </a:ext>
            </a:extLst>
          </p:cNvPr>
          <p:cNvGrpSpPr/>
          <p:nvPr/>
        </p:nvGrpSpPr>
        <p:grpSpPr>
          <a:xfrm>
            <a:off x="148245" y="4458242"/>
            <a:ext cx="788819" cy="667563"/>
            <a:chOff x="148245" y="4458242"/>
            <a:chExt cx="788819" cy="66756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715843-5C72-4897-AF2E-5178E8296A1C}"/>
                </a:ext>
              </a:extLst>
            </p:cNvPr>
            <p:cNvSpPr/>
            <p:nvPr/>
          </p:nvSpPr>
          <p:spPr>
            <a:xfrm>
              <a:off x="148245" y="4458242"/>
              <a:ext cx="623080" cy="548720"/>
            </a:xfrm>
            <a:custGeom>
              <a:avLst/>
              <a:gdLst>
                <a:gd name="connsiteX0" fmla="*/ 613274 w 623080"/>
                <a:gd name="connsiteY0" fmla="*/ 0 h 548720"/>
                <a:gd name="connsiteX1" fmla="*/ 9815 w 623080"/>
                <a:gd name="connsiteY1" fmla="*/ 0 h 548720"/>
                <a:gd name="connsiteX2" fmla="*/ 0 w 623080"/>
                <a:gd name="connsiteY2" fmla="*/ 10750 h 548720"/>
                <a:gd name="connsiteX3" fmla="*/ 0 w 623080"/>
                <a:gd name="connsiteY3" fmla="*/ 95404 h 548720"/>
                <a:gd name="connsiteX4" fmla="*/ 0 w 623080"/>
                <a:gd name="connsiteY4" fmla="*/ 366502 h 548720"/>
                <a:gd name="connsiteX5" fmla="*/ 0 w 623080"/>
                <a:gd name="connsiteY5" fmla="*/ 451156 h 548720"/>
                <a:gd name="connsiteX6" fmla="*/ 294304 w 623080"/>
                <a:gd name="connsiteY6" fmla="*/ 487605 h 548720"/>
                <a:gd name="connsiteX7" fmla="*/ 623081 w 623080"/>
                <a:gd name="connsiteY7" fmla="*/ 447212 h 548720"/>
                <a:gd name="connsiteX8" fmla="*/ 623081 w 623080"/>
                <a:gd name="connsiteY8" fmla="*/ 362561 h 548720"/>
                <a:gd name="connsiteX9" fmla="*/ 623081 w 623080"/>
                <a:gd name="connsiteY9" fmla="*/ 95404 h 548720"/>
                <a:gd name="connsiteX10" fmla="*/ 623081 w 623080"/>
                <a:gd name="connsiteY10" fmla="*/ 10750 h 548720"/>
                <a:gd name="connsiteX11" fmla="*/ 613274 w 623080"/>
                <a:gd name="connsiteY11" fmla="*/ 0 h 5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80" h="548720">
                  <a:moveTo>
                    <a:pt x="613274" y="0"/>
                  </a:moveTo>
                  <a:lnTo>
                    <a:pt x="9815" y="0"/>
                  </a:lnTo>
                  <a:cubicBezTo>
                    <a:pt x="4394" y="0"/>
                    <a:pt x="0" y="4809"/>
                    <a:pt x="0" y="10750"/>
                  </a:cubicBezTo>
                  <a:lnTo>
                    <a:pt x="0" y="95404"/>
                  </a:lnTo>
                  <a:lnTo>
                    <a:pt x="0" y="366502"/>
                  </a:lnTo>
                  <a:lnTo>
                    <a:pt x="0" y="451156"/>
                  </a:lnTo>
                  <a:cubicBezTo>
                    <a:pt x="0" y="528420"/>
                    <a:pt x="199053" y="606546"/>
                    <a:pt x="294304" y="487605"/>
                  </a:cubicBezTo>
                  <a:cubicBezTo>
                    <a:pt x="342135" y="436389"/>
                    <a:pt x="501860" y="298052"/>
                    <a:pt x="623081" y="447212"/>
                  </a:cubicBezTo>
                  <a:lnTo>
                    <a:pt x="623081" y="362561"/>
                  </a:lnTo>
                  <a:lnTo>
                    <a:pt x="623081" y="95404"/>
                  </a:lnTo>
                  <a:lnTo>
                    <a:pt x="623081" y="10750"/>
                  </a:lnTo>
                  <a:cubicBezTo>
                    <a:pt x="623084" y="4809"/>
                    <a:pt x="618695" y="0"/>
                    <a:pt x="613274" y="0"/>
                  </a:cubicBezTo>
                  <a:close/>
                </a:path>
              </a:pathLst>
            </a:custGeom>
            <a:solidFill>
              <a:srgbClr val="F9DC5F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EDDD8A-33AF-4F5A-95FA-6462FA96FB7D}"/>
                </a:ext>
              </a:extLst>
            </p:cNvPr>
            <p:cNvSpPr/>
            <p:nvPr/>
          </p:nvSpPr>
          <p:spPr>
            <a:xfrm>
              <a:off x="199471" y="4517352"/>
              <a:ext cx="623091" cy="548719"/>
            </a:xfrm>
            <a:custGeom>
              <a:avLst/>
              <a:gdLst>
                <a:gd name="connsiteX0" fmla="*/ 613271 w 623091"/>
                <a:gd name="connsiteY0" fmla="*/ 0 h 548719"/>
                <a:gd name="connsiteX1" fmla="*/ 9815 w 623091"/>
                <a:gd name="connsiteY1" fmla="*/ 0 h 548719"/>
                <a:gd name="connsiteX2" fmla="*/ 0 w 623091"/>
                <a:gd name="connsiteY2" fmla="*/ 10750 h 548719"/>
                <a:gd name="connsiteX3" fmla="*/ 0 w 623091"/>
                <a:gd name="connsiteY3" fmla="*/ 95404 h 548719"/>
                <a:gd name="connsiteX4" fmla="*/ 0 w 623091"/>
                <a:gd name="connsiteY4" fmla="*/ 366502 h 548719"/>
                <a:gd name="connsiteX5" fmla="*/ 0 w 623091"/>
                <a:gd name="connsiteY5" fmla="*/ 451159 h 548719"/>
                <a:gd name="connsiteX6" fmla="*/ 294309 w 623091"/>
                <a:gd name="connsiteY6" fmla="*/ 487607 h 548719"/>
                <a:gd name="connsiteX7" fmla="*/ 623092 w 623091"/>
                <a:gd name="connsiteY7" fmla="*/ 447215 h 548719"/>
                <a:gd name="connsiteX8" fmla="*/ 623092 w 623091"/>
                <a:gd name="connsiteY8" fmla="*/ 362558 h 548719"/>
                <a:gd name="connsiteX9" fmla="*/ 623092 w 623091"/>
                <a:gd name="connsiteY9" fmla="*/ 95404 h 548719"/>
                <a:gd name="connsiteX10" fmla="*/ 623092 w 623091"/>
                <a:gd name="connsiteY10" fmla="*/ 10750 h 548719"/>
                <a:gd name="connsiteX11" fmla="*/ 613271 w 623091"/>
                <a:gd name="connsiteY11" fmla="*/ 0 h 54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91" h="548719">
                  <a:moveTo>
                    <a:pt x="613271" y="0"/>
                  </a:moveTo>
                  <a:lnTo>
                    <a:pt x="9815" y="0"/>
                  </a:lnTo>
                  <a:cubicBezTo>
                    <a:pt x="4397" y="0"/>
                    <a:pt x="0" y="4804"/>
                    <a:pt x="0" y="10750"/>
                  </a:cubicBezTo>
                  <a:lnTo>
                    <a:pt x="0" y="95404"/>
                  </a:lnTo>
                  <a:lnTo>
                    <a:pt x="0" y="366502"/>
                  </a:lnTo>
                  <a:lnTo>
                    <a:pt x="0" y="451159"/>
                  </a:lnTo>
                  <a:cubicBezTo>
                    <a:pt x="0" y="528418"/>
                    <a:pt x="199058" y="606543"/>
                    <a:pt x="294309" y="487607"/>
                  </a:cubicBezTo>
                  <a:cubicBezTo>
                    <a:pt x="342135" y="436389"/>
                    <a:pt x="501860" y="298057"/>
                    <a:pt x="623092" y="447215"/>
                  </a:cubicBezTo>
                  <a:lnTo>
                    <a:pt x="623092" y="362558"/>
                  </a:lnTo>
                  <a:lnTo>
                    <a:pt x="623092" y="95404"/>
                  </a:lnTo>
                  <a:lnTo>
                    <a:pt x="623092" y="10750"/>
                  </a:lnTo>
                  <a:cubicBezTo>
                    <a:pt x="623094" y="4804"/>
                    <a:pt x="618700" y="0"/>
                    <a:pt x="613271" y="0"/>
                  </a:cubicBezTo>
                  <a:close/>
                </a:path>
              </a:pathLst>
            </a:custGeom>
            <a:solidFill>
              <a:srgbClr val="F9DC5F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5F37BE1-1172-496C-B839-908A89739F07}"/>
                </a:ext>
              </a:extLst>
            </p:cNvPr>
            <p:cNvSpPr/>
            <p:nvPr/>
          </p:nvSpPr>
          <p:spPr>
            <a:xfrm>
              <a:off x="250705" y="4577086"/>
              <a:ext cx="623080" cy="548719"/>
            </a:xfrm>
            <a:custGeom>
              <a:avLst/>
              <a:gdLst>
                <a:gd name="connsiteX0" fmla="*/ 613274 w 623080"/>
                <a:gd name="connsiteY0" fmla="*/ 0 h 548719"/>
                <a:gd name="connsiteX1" fmla="*/ 9804 w 623080"/>
                <a:gd name="connsiteY1" fmla="*/ 0 h 548719"/>
                <a:gd name="connsiteX2" fmla="*/ 0 w 623080"/>
                <a:gd name="connsiteY2" fmla="*/ 10750 h 548719"/>
                <a:gd name="connsiteX3" fmla="*/ 0 w 623080"/>
                <a:gd name="connsiteY3" fmla="*/ 95404 h 548719"/>
                <a:gd name="connsiteX4" fmla="*/ 0 w 623080"/>
                <a:gd name="connsiteY4" fmla="*/ 366497 h 548719"/>
                <a:gd name="connsiteX5" fmla="*/ 0 w 623080"/>
                <a:gd name="connsiteY5" fmla="*/ 451154 h 548719"/>
                <a:gd name="connsiteX6" fmla="*/ 294304 w 623080"/>
                <a:gd name="connsiteY6" fmla="*/ 487610 h 548719"/>
                <a:gd name="connsiteX7" fmla="*/ 623081 w 623080"/>
                <a:gd name="connsiteY7" fmla="*/ 447212 h 548719"/>
                <a:gd name="connsiteX8" fmla="*/ 623081 w 623080"/>
                <a:gd name="connsiteY8" fmla="*/ 362558 h 548719"/>
                <a:gd name="connsiteX9" fmla="*/ 623081 w 623080"/>
                <a:gd name="connsiteY9" fmla="*/ 95404 h 548719"/>
                <a:gd name="connsiteX10" fmla="*/ 623081 w 623080"/>
                <a:gd name="connsiteY10" fmla="*/ 10750 h 548719"/>
                <a:gd name="connsiteX11" fmla="*/ 613274 w 623080"/>
                <a:gd name="connsiteY11" fmla="*/ 0 h 54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80" h="548719">
                  <a:moveTo>
                    <a:pt x="613274" y="0"/>
                  </a:moveTo>
                  <a:lnTo>
                    <a:pt x="9804" y="0"/>
                  </a:lnTo>
                  <a:cubicBezTo>
                    <a:pt x="4392" y="0"/>
                    <a:pt x="0" y="4809"/>
                    <a:pt x="0" y="10750"/>
                  </a:cubicBezTo>
                  <a:lnTo>
                    <a:pt x="0" y="95404"/>
                  </a:lnTo>
                  <a:lnTo>
                    <a:pt x="0" y="366497"/>
                  </a:lnTo>
                  <a:lnTo>
                    <a:pt x="0" y="451154"/>
                  </a:lnTo>
                  <a:cubicBezTo>
                    <a:pt x="0" y="528415"/>
                    <a:pt x="199050" y="606546"/>
                    <a:pt x="294304" y="487610"/>
                  </a:cubicBezTo>
                  <a:cubicBezTo>
                    <a:pt x="342130" y="436384"/>
                    <a:pt x="501855" y="298057"/>
                    <a:pt x="623081" y="447212"/>
                  </a:cubicBezTo>
                  <a:lnTo>
                    <a:pt x="623081" y="362558"/>
                  </a:lnTo>
                  <a:lnTo>
                    <a:pt x="623081" y="95404"/>
                  </a:lnTo>
                  <a:lnTo>
                    <a:pt x="623081" y="10750"/>
                  </a:lnTo>
                  <a:cubicBezTo>
                    <a:pt x="623084" y="4807"/>
                    <a:pt x="618692" y="0"/>
                    <a:pt x="613274" y="0"/>
                  </a:cubicBezTo>
                  <a:close/>
                </a:path>
              </a:pathLst>
            </a:custGeom>
            <a:solidFill>
              <a:srgbClr val="F9DC5F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0683989-6304-2A2D-B011-CC2F214D3ADF}"/>
                </a:ext>
              </a:extLst>
            </p:cNvPr>
            <p:cNvSpPr txBox="1"/>
            <p:nvPr/>
          </p:nvSpPr>
          <p:spPr>
            <a:xfrm>
              <a:off x="174584" y="4616294"/>
              <a:ext cx="76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Multiple Documents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7D8359-D1BB-41E3-8B69-331D014625AF}"/>
              </a:ext>
            </a:extLst>
          </p:cNvPr>
          <p:cNvGrpSpPr/>
          <p:nvPr/>
        </p:nvGrpSpPr>
        <p:grpSpPr>
          <a:xfrm>
            <a:off x="141347" y="5309434"/>
            <a:ext cx="762480" cy="553969"/>
            <a:chOff x="141347" y="5309434"/>
            <a:chExt cx="762480" cy="553969"/>
          </a:xfrm>
        </p:grpSpPr>
        <p:grpSp>
          <p:nvGrpSpPr>
            <p:cNvPr id="40" name="Graphic 96">
              <a:extLst>
                <a:ext uri="{FF2B5EF4-FFF2-40B4-BE49-F238E27FC236}">
                  <a16:creationId xmlns:a16="http://schemas.microsoft.com/office/drawing/2014/main" id="{F4E83BF4-C25E-45B3-84FF-D8AC726A4A27}"/>
                </a:ext>
              </a:extLst>
            </p:cNvPr>
            <p:cNvGrpSpPr/>
            <p:nvPr/>
          </p:nvGrpSpPr>
          <p:grpSpPr>
            <a:xfrm>
              <a:off x="153886" y="5309434"/>
              <a:ext cx="725546" cy="553969"/>
              <a:chOff x="153886" y="5309434"/>
              <a:chExt cx="725546" cy="553969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A07F5DA-6FED-44D2-A525-B42B340A9DC4}"/>
                  </a:ext>
                </a:extLst>
              </p:cNvPr>
              <p:cNvSpPr/>
              <p:nvPr/>
            </p:nvSpPr>
            <p:spPr>
              <a:xfrm>
                <a:off x="153886" y="5309434"/>
                <a:ext cx="725546" cy="553969"/>
              </a:xfrm>
              <a:custGeom>
                <a:avLst/>
                <a:gdLst>
                  <a:gd name="connsiteX0" fmla="*/ 725544 w 725546"/>
                  <a:gd name="connsiteY0" fmla="*/ 541449 h 553969"/>
                  <a:gd name="connsiteX1" fmla="*/ 714110 w 725546"/>
                  <a:gd name="connsiteY1" fmla="*/ 553969 h 553969"/>
                  <a:gd name="connsiteX2" fmla="*/ 11421 w 725546"/>
                  <a:gd name="connsiteY2" fmla="*/ 553969 h 553969"/>
                  <a:gd name="connsiteX3" fmla="*/ 0 w 725546"/>
                  <a:gd name="connsiteY3" fmla="*/ 545040 h 553969"/>
                  <a:gd name="connsiteX4" fmla="*/ 0 w 725546"/>
                  <a:gd name="connsiteY4" fmla="*/ 166018 h 553969"/>
                  <a:gd name="connsiteX5" fmla="*/ 11421 w 725546"/>
                  <a:gd name="connsiteY5" fmla="*/ 154783 h 553969"/>
                  <a:gd name="connsiteX6" fmla="*/ 714112 w 725546"/>
                  <a:gd name="connsiteY6" fmla="*/ 295 h 553969"/>
                  <a:gd name="connsiteX7" fmla="*/ 725547 w 725546"/>
                  <a:gd name="connsiteY7" fmla="*/ 10095 h 553969"/>
                  <a:gd name="connsiteX8" fmla="*/ 725547 w 725546"/>
                  <a:gd name="connsiteY8" fmla="*/ 541449 h 55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546" h="553969">
                    <a:moveTo>
                      <a:pt x="725544" y="541449"/>
                    </a:moveTo>
                    <a:cubicBezTo>
                      <a:pt x="725544" y="548368"/>
                      <a:pt x="720425" y="553969"/>
                      <a:pt x="714110" y="553969"/>
                    </a:cubicBezTo>
                    <a:lnTo>
                      <a:pt x="11421" y="553969"/>
                    </a:lnTo>
                    <a:cubicBezTo>
                      <a:pt x="5116" y="553969"/>
                      <a:pt x="0" y="549976"/>
                      <a:pt x="0" y="545040"/>
                    </a:cubicBezTo>
                    <a:lnTo>
                      <a:pt x="0" y="166018"/>
                    </a:lnTo>
                    <a:cubicBezTo>
                      <a:pt x="0" y="161082"/>
                      <a:pt x="5116" y="156054"/>
                      <a:pt x="11421" y="154783"/>
                    </a:cubicBezTo>
                    <a:lnTo>
                      <a:pt x="714112" y="295"/>
                    </a:lnTo>
                    <a:cubicBezTo>
                      <a:pt x="720428" y="-1208"/>
                      <a:pt x="725547" y="3173"/>
                      <a:pt x="725547" y="10095"/>
                    </a:cubicBezTo>
                    <a:lnTo>
                      <a:pt x="725547" y="541449"/>
                    </a:lnTo>
                    <a:close/>
                  </a:path>
                </a:pathLst>
              </a:custGeom>
              <a:solidFill>
                <a:srgbClr val="5ABAA7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D774240-C400-432E-A8ED-C98EC86AAF8C}"/>
                  </a:ext>
                </a:extLst>
              </p:cNvPr>
              <p:cNvSpPr/>
              <p:nvPr/>
            </p:nvSpPr>
            <p:spPr>
              <a:xfrm>
                <a:off x="153886" y="5309434"/>
                <a:ext cx="725546" cy="553969"/>
              </a:xfrm>
              <a:custGeom>
                <a:avLst/>
                <a:gdLst>
                  <a:gd name="connsiteX0" fmla="*/ 725544 w 725546"/>
                  <a:gd name="connsiteY0" fmla="*/ 541449 h 553969"/>
                  <a:gd name="connsiteX1" fmla="*/ 714110 w 725546"/>
                  <a:gd name="connsiteY1" fmla="*/ 553969 h 553969"/>
                  <a:gd name="connsiteX2" fmla="*/ 11421 w 725546"/>
                  <a:gd name="connsiteY2" fmla="*/ 553969 h 553969"/>
                  <a:gd name="connsiteX3" fmla="*/ 0 w 725546"/>
                  <a:gd name="connsiteY3" fmla="*/ 545040 h 553969"/>
                  <a:gd name="connsiteX4" fmla="*/ 0 w 725546"/>
                  <a:gd name="connsiteY4" fmla="*/ 166018 h 553969"/>
                  <a:gd name="connsiteX5" fmla="*/ 11421 w 725546"/>
                  <a:gd name="connsiteY5" fmla="*/ 154783 h 553969"/>
                  <a:gd name="connsiteX6" fmla="*/ 714112 w 725546"/>
                  <a:gd name="connsiteY6" fmla="*/ 295 h 553969"/>
                  <a:gd name="connsiteX7" fmla="*/ 725547 w 725546"/>
                  <a:gd name="connsiteY7" fmla="*/ 10095 h 553969"/>
                  <a:gd name="connsiteX8" fmla="*/ 725547 w 725546"/>
                  <a:gd name="connsiteY8" fmla="*/ 541449 h 55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546" h="553969">
                    <a:moveTo>
                      <a:pt x="725544" y="541449"/>
                    </a:moveTo>
                    <a:cubicBezTo>
                      <a:pt x="725544" y="548368"/>
                      <a:pt x="720425" y="553969"/>
                      <a:pt x="714110" y="553969"/>
                    </a:cubicBezTo>
                    <a:lnTo>
                      <a:pt x="11421" y="553969"/>
                    </a:lnTo>
                    <a:cubicBezTo>
                      <a:pt x="5116" y="553969"/>
                      <a:pt x="0" y="549976"/>
                      <a:pt x="0" y="545040"/>
                    </a:cubicBezTo>
                    <a:lnTo>
                      <a:pt x="0" y="166018"/>
                    </a:lnTo>
                    <a:cubicBezTo>
                      <a:pt x="0" y="161082"/>
                      <a:pt x="5116" y="156054"/>
                      <a:pt x="11421" y="154783"/>
                    </a:cubicBezTo>
                    <a:lnTo>
                      <a:pt x="714112" y="295"/>
                    </a:lnTo>
                    <a:cubicBezTo>
                      <a:pt x="720428" y="-1208"/>
                      <a:pt x="725547" y="3173"/>
                      <a:pt x="725547" y="10095"/>
                    </a:cubicBezTo>
                    <a:lnTo>
                      <a:pt x="725547" y="541449"/>
                    </a:lnTo>
                    <a:close/>
                  </a:path>
                </a:pathLst>
              </a:custGeom>
              <a:noFill/>
              <a:ln w="80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17472B-F651-66D9-A065-BF88297A1D65}"/>
                </a:ext>
              </a:extLst>
            </p:cNvPr>
            <p:cNvSpPr txBox="1"/>
            <p:nvPr/>
          </p:nvSpPr>
          <p:spPr>
            <a:xfrm>
              <a:off x="141347" y="5448673"/>
              <a:ext cx="76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Manual Input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481B03-AC11-47AA-AD07-11CC24EEE8EA}"/>
              </a:ext>
            </a:extLst>
          </p:cNvPr>
          <p:cNvGrpSpPr/>
          <p:nvPr/>
        </p:nvGrpSpPr>
        <p:grpSpPr>
          <a:xfrm>
            <a:off x="146380" y="6138630"/>
            <a:ext cx="762480" cy="562077"/>
            <a:chOff x="146380" y="6138630"/>
            <a:chExt cx="762480" cy="562077"/>
          </a:xfrm>
        </p:grpSpPr>
        <p:sp>
          <p:nvSpPr>
            <p:cNvPr id="48" name="Graphic 112">
              <a:extLst>
                <a:ext uri="{FF2B5EF4-FFF2-40B4-BE49-F238E27FC236}">
                  <a16:creationId xmlns:a16="http://schemas.microsoft.com/office/drawing/2014/main" id="{94469ACC-3B84-A68A-E5AE-17E4ADA11694}"/>
                </a:ext>
              </a:extLst>
            </p:cNvPr>
            <p:cNvSpPr/>
            <p:nvPr/>
          </p:nvSpPr>
          <p:spPr>
            <a:xfrm>
              <a:off x="166479" y="6138630"/>
              <a:ext cx="725544" cy="562077"/>
            </a:xfrm>
            <a:custGeom>
              <a:avLst/>
              <a:gdLst>
                <a:gd name="connsiteX0" fmla="*/ 181384 w 725544"/>
                <a:gd name="connsiteY0" fmla="*/ 562077 h 562077"/>
                <a:gd name="connsiteX1" fmla="*/ 0 w 725544"/>
                <a:gd name="connsiteY1" fmla="*/ 281043 h 562077"/>
                <a:gd name="connsiteX2" fmla="*/ 181384 w 725544"/>
                <a:gd name="connsiteY2" fmla="*/ 0 h 562077"/>
                <a:gd name="connsiteX3" fmla="*/ 544160 w 725544"/>
                <a:gd name="connsiteY3" fmla="*/ 0 h 562077"/>
                <a:gd name="connsiteX4" fmla="*/ 725544 w 725544"/>
                <a:gd name="connsiteY4" fmla="*/ 281043 h 562077"/>
                <a:gd name="connsiteX5" fmla="*/ 544160 w 725544"/>
                <a:gd name="connsiteY5" fmla="*/ 562077 h 56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5544" h="562077">
                  <a:moveTo>
                    <a:pt x="181384" y="562077"/>
                  </a:moveTo>
                  <a:lnTo>
                    <a:pt x="0" y="281043"/>
                  </a:lnTo>
                  <a:lnTo>
                    <a:pt x="181384" y="0"/>
                  </a:lnTo>
                  <a:lnTo>
                    <a:pt x="544160" y="0"/>
                  </a:lnTo>
                  <a:lnTo>
                    <a:pt x="725544" y="281043"/>
                  </a:lnTo>
                  <a:lnTo>
                    <a:pt x="544160" y="562077"/>
                  </a:ln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F950947-4A61-FE5D-EC4D-FCAB9AE59B82}"/>
                </a:ext>
              </a:extLst>
            </p:cNvPr>
            <p:cNvSpPr txBox="1"/>
            <p:nvPr/>
          </p:nvSpPr>
          <p:spPr>
            <a:xfrm>
              <a:off x="146380" y="6291890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Preparation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D632621-2BF2-41ED-BE6F-8A588A1728E9}"/>
              </a:ext>
            </a:extLst>
          </p:cNvPr>
          <p:cNvGrpSpPr/>
          <p:nvPr/>
        </p:nvGrpSpPr>
        <p:grpSpPr>
          <a:xfrm>
            <a:off x="1376402" y="542437"/>
            <a:ext cx="762480" cy="489264"/>
            <a:chOff x="1376402" y="542437"/>
            <a:chExt cx="762480" cy="489264"/>
          </a:xfrm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EEBB4C3D-8770-DFA3-4D9A-AE476D5C98DE}"/>
                </a:ext>
              </a:extLst>
            </p:cNvPr>
            <p:cNvSpPr/>
            <p:nvPr/>
          </p:nvSpPr>
          <p:spPr>
            <a:xfrm>
              <a:off x="1385706" y="542437"/>
              <a:ext cx="725546" cy="489264"/>
            </a:xfrm>
            <a:custGeom>
              <a:avLst/>
              <a:gdLst>
                <a:gd name="connsiteX0" fmla="*/ 717257 w 725546"/>
                <a:gd name="connsiteY0" fmla="*/ 0 h 489264"/>
                <a:gd name="connsiteX1" fmla="*/ 94947 w 725546"/>
                <a:gd name="connsiteY1" fmla="*/ 0 h 489264"/>
                <a:gd name="connsiteX2" fmla="*/ 82879 w 725546"/>
                <a:gd name="connsiteY2" fmla="*/ 11009 h 489264"/>
                <a:gd name="connsiteX3" fmla="*/ 189 w 725546"/>
                <a:gd name="connsiteY3" fmla="*/ 478250 h 489264"/>
                <a:gd name="connsiteX4" fmla="*/ 8288 w 725546"/>
                <a:gd name="connsiteY4" fmla="*/ 489264 h 489264"/>
                <a:gd name="connsiteX5" fmla="*/ 626188 w 725546"/>
                <a:gd name="connsiteY5" fmla="*/ 489264 h 489264"/>
                <a:gd name="connsiteX6" fmla="*/ 638296 w 725546"/>
                <a:gd name="connsiteY6" fmla="*/ 478250 h 489264"/>
                <a:gd name="connsiteX7" fmla="*/ 725340 w 725546"/>
                <a:gd name="connsiteY7" fmla="*/ 11009 h 489264"/>
                <a:gd name="connsiteX8" fmla="*/ 717257 w 725546"/>
                <a:gd name="connsiteY8" fmla="*/ 0 h 489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6" h="489264">
                  <a:moveTo>
                    <a:pt x="717257" y="0"/>
                  </a:moveTo>
                  <a:lnTo>
                    <a:pt x="94947" y="0"/>
                  </a:lnTo>
                  <a:cubicBezTo>
                    <a:pt x="89359" y="0"/>
                    <a:pt x="83957" y="4928"/>
                    <a:pt x="82879" y="11009"/>
                  </a:cubicBezTo>
                  <a:lnTo>
                    <a:pt x="189" y="478250"/>
                  </a:lnTo>
                  <a:cubicBezTo>
                    <a:pt x="-888" y="484336"/>
                    <a:pt x="2741" y="489264"/>
                    <a:pt x="8288" y="489264"/>
                  </a:cubicBezTo>
                  <a:lnTo>
                    <a:pt x="626188" y="489264"/>
                  </a:lnTo>
                  <a:cubicBezTo>
                    <a:pt x="631739" y="489264"/>
                    <a:pt x="637165" y="484336"/>
                    <a:pt x="638296" y="478250"/>
                  </a:cubicBezTo>
                  <a:lnTo>
                    <a:pt x="725340" y="11009"/>
                  </a:lnTo>
                  <a:cubicBezTo>
                    <a:pt x="726469" y="4928"/>
                    <a:pt x="722848" y="0"/>
                    <a:pt x="717257" y="0"/>
                  </a:cubicBez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D73CF0-A609-EAD1-C9F4-4090A80F8FC8}"/>
                </a:ext>
              </a:extLst>
            </p:cNvPr>
            <p:cNvSpPr txBox="1"/>
            <p:nvPr/>
          </p:nvSpPr>
          <p:spPr>
            <a:xfrm>
              <a:off x="1376402" y="667581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F6421F4-94ED-44B5-B12C-983E848CA90E}"/>
              </a:ext>
            </a:extLst>
          </p:cNvPr>
          <p:cNvGrpSpPr/>
          <p:nvPr/>
        </p:nvGrpSpPr>
        <p:grpSpPr>
          <a:xfrm>
            <a:off x="1387470" y="1242970"/>
            <a:ext cx="777502" cy="564394"/>
            <a:chOff x="1387470" y="1242970"/>
            <a:chExt cx="777502" cy="56439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C562B4-AB0D-4B0E-A693-13EFA4FE1BCD}"/>
                </a:ext>
              </a:extLst>
            </p:cNvPr>
            <p:cNvSpPr/>
            <p:nvPr/>
          </p:nvSpPr>
          <p:spPr>
            <a:xfrm>
              <a:off x="1395488" y="1316494"/>
              <a:ext cx="725501" cy="490870"/>
            </a:xfrm>
            <a:custGeom>
              <a:avLst/>
              <a:gdLst>
                <a:gd name="connsiteX0" fmla="*/ 725404 w 725501"/>
                <a:gd name="connsiteY0" fmla="*/ 0 h 490870"/>
                <a:gd name="connsiteX1" fmla="*/ 0 w 725501"/>
                <a:gd name="connsiteY1" fmla="*/ 0 h 490870"/>
                <a:gd name="connsiteX2" fmla="*/ 97 w 725501"/>
                <a:gd name="connsiteY2" fmla="*/ 425429 h 490870"/>
                <a:gd name="connsiteX3" fmla="*/ 362792 w 725501"/>
                <a:gd name="connsiteY3" fmla="*/ 490870 h 490870"/>
                <a:gd name="connsiteX4" fmla="*/ 725501 w 725501"/>
                <a:gd name="connsiteY4" fmla="*/ 425429 h 490870"/>
                <a:gd name="connsiteX5" fmla="*/ 725404 w 725501"/>
                <a:gd name="connsiteY5" fmla="*/ 0 h 49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5501" h="490870">
                  <a:moveTo>
                    <a:pt x="725404" y="0"/>
                  </a:moveTo>
                  <a:lnTo>
                    <a:pt x="0" y="0"/>
                  </a:lnTo>
                  <a:lnTo>
                    <a:pt x="97" y="425429"/>
                  </a:lnTo>
                  <a:cubicBezTo>
                    <a:pt x="97" y="452757"/>
                    <a:pt x="138090" y="490870"/>
                    <a:pt x="362792" y="490870"/>
                  </a:cubicBezTo>
                  <a:cubicBezTo>
                    <a:pt x="587514" y="490870"/>
                    <a:pt x="725501" y="452757"/>
                    <a:pt x="725501" y="425429"/>
                  </a:cubicBezTo>
                  <a:lnTo>
                    <a:pt x="725404" y="0"/>
                  </a:lnTo>
                  <a:close/>
                </a:path>
              </a:pathLst>
            </a:custGeom>
            <a:solidFill>
              <a:srgbClr val="5ABAA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513D79C-B069-4A1F-AD72-AC86FD28DFB8}"/>
                </a:ext>
              </a:extLst>
            </p:cNvPr>
            <p:cNvSpPr/>
            <p:nvPr/>
          </p:nvSpPr>
          <p:spPr>
            <a:xfrm>
              <a:off x="1395552" y="1741923"/>
              <a:ext cx="725479" cy="2694"/>
            </a:xfrm>
            <a:custGeom>
              <a:avLst/>
              <a:gdLst>
                <a:gd name="connsiteX0" fmla="*/ 0 w 725479"/>
                <a:gd name="connsiteY0" fmla="*/ 0 h 2694"/>
                <a:gd name="connsiteX1" fmla="*/ 725480 w 725479"/>
                <a:gd name="connsiteY1" fmla="*/ 0 h 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479" h="2694">
                  <a:moveTo>
                    <a:pt x="0" y="0"/>
                  </a:moveTo>
                  <a:lnTo>
                    <a:pt x="725480" y="0"/>
                  </a:lnTo>
                </a:path>
              </a:pathLst>
            </a:custGeom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8" name="Graphic 80">
              <a:extLst>
                <a:ext uri="{FF2B5EF4-FFF2-40B4-BE49-F238E27FC236}">
                  <a16:creationId xmlns:a16="http://schemas.microsoft.com/office/drawing/2014/main" id="{3822A346-8A9A-4942-B06B-10D2F6706BFA}"/>
                </a:ext>
              </a:extLst>
            </p:cNvPr>
            <p:cNvGrpSpPr/>
            <p:nvPr/>
          </p:nvGrpSpPr>
          <p:grpSpPr>
            <a:xfrm>
              <a:off x="1387470" y="1242970"/>
              <a:ext cx="741645" cy="147056"/>
              <a:chOff x="1387470" y="1242970"/>
              <a:chExt cx="741645" cy="147056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F36945C-32BB-4ED0-B0C5-699BCF33A451}"/>
                  </a:ext>
                </a:extLst>
              </p:cNvPr>
              <p:cNvSpPr/>
              <p:nvPr/>
            </p:nvSpPr>
            <p:spPr>
              <a:xfrm>
                <a:off x="1391511" y="1247011"/>
                <a:ext cx="733565" cy="138973"/>
              </a:xfrm>
              <a:custGeom>
                <a:avLst/>
                <a:gdLst>
                  <a:gd name="connsiteX0" fmla="*/ 366783 w 733565"/>
                  <a:gd name="connsiteY0" fmla="*/ 138973 h 138973"/>
                  <a:gd name="connsiteX1" fmla="*/ 0 w 733565"/>
                  <a:gd name="connsiteY1" fmla="*/ 69491 h 138973"/>
                  <a:gd name="connsiteX2" fmla="*/ 366783 w 733565"/>
                  <a:gd name="connsiteY2" fmla="*/ 0 h 138973"/>
                  <a:gd name="connsiteX3" fmla="*/ 733565 w 733565"/>
                  <a:gd name="connsiteY3" fmla="*/ 69491 h 138973"/>
                  <a:gd name="connsiteX4" fmla="*/ 366783 w 733565"/>
                  <a:gd name="connsiteY4" fmla="*/ 138973 h 13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565" h="138973">
                    <a:moveTo>
                      <a:pt x="366783" y="138973"/>
                    </a:moveTo>
                    <a:cubicBezTo>
                      <a:pt x="147382" y="138973"/>
                      <a:pt x="0" y="103045"/>
                      <a:pt x="0" y="69491"/>
                    </a:cubicBezTo>
                    <a:cubicBezTo>
                      <a:pt x="0" y="35931"/>
                      <a:pt x="147382" y="0"/>
                      <a:pt x="366783" y="0"/>
                    </a:cubicBezTo>
                    <a:cubicBezTo>
                      <a:pt x="586183" y="0"/>
                      <a:pt x="733565" y="35931"/>
                      <a:pt x="733565" y="69491"/>
                    </a:cubicBezTo>
                    <a:cubicBezTo>
                      <a:pt x="733562" y="103045"/>
                      <a:pt x="586180" y="138973"/>
                      <a:pt x="366783" y="138973"/>
                    </a:cubicBezTo>
                    <a:close/>
                  </a:path>
                </a:pathLst>
              </a:custGeom>
              <a:solidFill>
                <a:srgbClr val="5ABAA7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2806972-6D6C-408C-B53D-1C62C00189EA}"/>
                  </a:ext>
                </a:extLst>
              </p:cNvPr>
              <p:cNvSpPr/>
              <p:nvPr/>
            </p:nvSpPr>
            <p:spPr>
              <a:xfrm>
                <a:off x="1387470" y="1242970"/>
                <a:ext cx="741645" cy="147056"/>
              </a:xfrm>
              <a:custGeom>
                <a:avLst/>
                <a:gdLst>
                  <a:gd name="connsiteX0" fmla="*/ 370824 w 741645"/>
                  <a:gd name="connsiteY0" fmla="*/ 8083 h 147056"/>
                  <a:gd name="connsiteX1" fmla="*/ 733565 w 741645"/>
                  <a:gd name="connsiteY1" fmla="*/ 73532 h 147056"/>
                  <a:gd name="connsiteX2" fmla="*/ 370824 w 741645"/>
                  <a:gd name="connsiteY2" fmla="*/ 138973 h 147056"/>
                  <a:gd name="connsiteX3" fmla="*/ 8083 w 741645"/>
                  <a:gd name="connsiteY3" fmla="*/ 73532 h 147056"/>
                  <a:gd name="connsiteX4" fmla="*/ 370824 w 741645"/>
                  <a:gd name="connsiteY4" fmla="*/ 8083 h 147056"/>
                  <a:gd name="connsiteX5" fmla="*/ 370824 w 741645"/>
                  <a:gd name="connsiteY5" fmla="*/ 0 h 147056"/>
                  <a:gd name="connsiteX6" fmla="*/ 103538 w 741645"/>
                  <a:gd name="connsiteY6" fmla="*/ 22643 h 147056"/>
                  <a:gd name="connsiteX7" fmla="*/ 29834 w 741645"/>
                  <a:gd name="connsiteY7" fmla="*/ 44407 h 147056"/>
                  <a:gd name="connsiteX8" fmla="*/ 0 w 741645"/>
                  <a:gd name="connsiteY8" fmla="*/ 73532 h 147056"/>
                  <a:gd name="connsiteX9" fmla="*/ 29834 w 741645"/>
                  <a:gd name="connsiteY9" fmla="*/ 102655 h 147056"/>
                  <a:gd name="connsiteX10" fmla="*/ 103538 w 741645"/>
                  <a:gd name="connsiteY10" fmla="*/ 124416 h 147056"/>
                  <a:gd name="connsiteX11" fmla="*/ 370824 w 741645"/>
                  <a:gd name="connsiteY11" fmla="*/ 147056 h 147056"/>
                  <a:gd name="connsiteX12" fmla="*/ 638107 w 741645"/>
                  <a:gd name="connsiteY12" fmla="*/ 124416 h 147056"/>
                  <a:gd name="connsiteX13" fmla="*/ 711811 w 741645"/>
                  <a:gd name="connsiteY13" fmla="*/ 102655 h 147056"/>
                  <a:gd name="connsiteX14" fmla="*/ 741645 w 741645"/>
                  <a:gd name="connsiteY14" fmla="*/ 73532 h 147056"/>
                  <a:gd name="connsiteX15" fmla="*/ 711811 w 741645"/>
                  <a:gd name="connsiteY15" fmla="*/ 44404 h 147056"/>
                  <a:gd name="connsiteX16" fmla="*/ 638107 w 741645"/>
                  <a:gd name="connsiteY16" fmla="*/ 22640 h 147056"/>
                  <a:gd name="connsiteX17" fmla="*/ 370824 w 741645"/>
                  <a:gd name="connsiteY17" fmla="*/ 0 h 147056"/>
                  <a:gd name="connsiteX18" fmla="*/ 370824 w 741645"/>
                  <a:gd name="connsiteY18" fmla="*/ 0 h 147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1645" h="147056">
                    <a:moveTo>
                      <a:pt x="370824" y="8083"/>
                    </a:moveTo>
                    <a:cubicBezTo>
                      <a:pt x="595559" y="8083"/>
                      <a:pt x="733565" y="46196"/>
                      <a:pt x="733565" y="73532"/>
                    </a:cubicBezTo>
                    <a:cubicBezTo>
                      <a:pt x="733565" y="100860"/>
                      <a:pt x="595559" y="138973"/>
                      <a:pt x="370824" y="138973"/>
                    </a:cubicBezTo>
                    <a:cubicBezTo>
                      <a:pt x="146084" y="138973"/>
                      <a:pt x="8083" y="100860"/>
                      <a:pt x="8083" y="73532"/>
                    </a:cubicBezTo>
                    <a:cubicBezTo>
                      <a:pt x="8083" y="46196"/>
                      <a:pt x="146084" y="8083"/>
                      <a:pt x="370824" y="8083"/>
                    </a:cubicBezTo>
                    <a:moveTo>
                      <a:pt x="370824" y="0"/>
                    </a:moveTo>
                    <a:cubicBezTo>
                      <a:pt x="269058" y="0"/>
                      <a:pt x="174134" y="8040"/>
                      <a:pt x="103538" y="22643"/>
                    </a:cubicBezTo>
                    <a:cubicBezTo>
                      <a:pt x="72794" y="29001"/>
                      <a:pt x="47309" y="36526"/>
                      <a:pt x="29834" y="44407"/>
                    </a:cubicBezTo>
                    <a:cubicBezTo>
                      <a:pt x="9759" y="53457"/>
                      <a:pt x="0" y="62984"/>
                      <a:pt x="0" y="73532"/>
                    </a:cubicBezTo>
                    <a:cubicBezTo>
                      <a:pt x="0" y="84078"/>
                      <a:pt x="9759" y="93605"/>
                      <a:pt x="29834" y="102655"/>
                    </a:cubicBezTo>
                    <a:cubicBezTo>
                      <a:pt x="47309" y="110533"/>
                      <a:pt x="72797" y="118058"/>
                      <a:pt x="103538" y="124416"/>
                    </a:cubicBezTo>
                    <a:cubicBezTo>
                      <a:pt x="174136" y="139017"/>
                      <a:pt x="269061" y="147056"/>
                      <a:pt x="370824" y="147056"/>
                    </a:cubicBezTo>
                    <a:cubicBezTo>
                      <a:pt x="472587" y="147056"/>
                      <a:pt x="567509" y="139017"/>
                      <a:pt x="638107" y="124416"/>
                    </a:cubicBezTo>
                    <a:cubicBezTo>
                      <a:pt x="668849" y="118060"/>
                      <a:pt x="694336" y="110535"/>
                      <a:pt x="711811" y="102655"/>
                    </a:cubicBezTo>
                    <a:cubicBezTo>
                      <a:pt x="731887" y="93605"/>
                      <a:pt x="741645" y="84078"/>
                      <a:pt x="741645" y="73532"/>
                    </a:cubicBezTo>
                    <a:cubicBezTo>
                      <a:pt x="741645" y="62984"/>
                      <a:pt x="731887" y="53457"/>
                      <a:pt x="711811" y="44404"/>
                    </a:cubicBezTo>
                    <a:cubicBezTo>
                      <a:pt x="694336" y="36524"/>
                      <a:pt x="668849" y="28998"/>
                      <a:pt x="638107" y="22640"/>
                    </a:cubicBezTo>
                    <a:cubicBezTo>
                      <a:pt x="567511" y="8040"/>
                      <a:pt x="472587" y="0"/>
                      <a:pt x="370824" y="0"/>
                    </a:cubicBezTo>
                    <a:lnTo>
                      <a:pt x="3708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1E49DE3-352B-83FA-643A-BC0056ADCB31}"/>
                </a:ext>
              </a:extLst>
            </p:cNvPr>
            <p:cNvSpPr txBox="1"/>
            <p:nvPr/>
          </p:nvSpPr>
          <p:spPr>
            <a:xfrm>
              <a:off x="1402492" y="1441790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Database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91DF1AE-E217-4C98-898F-5AC5E8AC0D2D}"/>
              </a:ext>
            </a:extLst>
          </p:cNvPr>
          <p:cNvGrpSpPr/>
          <p:nvPr/>
        </p:nvGrpSpPr>
        <p:grpSpPr>
          <a:xfrm>
            <a:off x="1336624" y="2095385"/>
            <a:ext cx="835586" cy="575173"/>
            <a:chOff x="1336624" y="2095385"/>
            <a:chExt cx="835586" cy="575173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0D822E-5DD0-4AFD-871B-A7B413D43D70}"/>
                </a:ext>
              </a:extLst>
            </p:cNvPr>
            <p:cNvSpPr/>
            <p:nvPr/>
          </p:nvSpPr>
          <p:spPr>
            <a:xfrm>
              <a:off x="1438579" y="2103505"/>
              <a:ext cx="640194" cy="559021"/>
            </a:xfrm>
            <a:custGeom>
              <a:avLst/>
              <a:gdLst>
                <a:gd name="connsiteX0" fmla="*/ 640195 w 640194"/>
                <a:gd name="connsiteY0" fmla="*/ 75 h 559021"/>
                <a:gd name="connsiteX1" fmla="*/ 640195 w 640194"/>
                <a:gd name="connsiteY1" fmla="*/ 559022 h 559021"/>
                <a:gd name="connsiteX2" fmla="*/ 85349 w 640194"/>
                <a:gd name="connsiteY2" fmla="*/ 558946 h 559021"/>
                <a:gd name="connsiteX3" fmla="*/ 0 w 640194"/>
                <a:gd name="connsiteY3" fmla="*/ 279480 h 559021"/>
                <a:gd name="connsiteX4" fmla="*/ 85349 w 640194"/>
                <a:gd name="connsiteY4" fmla="*/ 0 h 559021"/>
                <a:gd name="connsiteX5" fmla="*/ 640195 w 640194"/>
                <a:gd name="connsiteY5" fmla="*/ 75 h 5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194" h="559021">
                  <a:moveTo>
                    <a:pt x="640195" y="75"/>
                  </a:moveTo>
                  <a:lnTo>
                    <a:pt x="640195" y="559022"/>
                  </a:lnTo>
                  <a:lnTo>
                    <a:pt x="85349" y="558946"/>
                  </a:lnTo>
                  <a:cubicBezTo>
                    <a:pt x="49709" y="558946"/>
                    <a:pt x="0" y="452622"/>
                    <a:pt x="0" y="279480"/>
                  </a:cubicBezTo>
                  <a:cubicBezTo>
                    <a:pt x="0" y="106319"/>
                    <a:pt x="49709" y="0"/>
                    <a:pt x="85349" y="0"/>
                  </a:cubicBezTo>
                  <a:lnTo>
                    <a:pt x="640195" y="75"/>
                  </a:ln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A55C90E-827D-403F-9BCB-04B0A8824446}"/>
                </a:ext>
              </a:extLst>
            </p:cNvPr>
            <p:cNvSpPr/>
            <p:nvPr/>
          </p:nvSpPr>
          <p:spPr>
            <a:xfrm>
              <a:off x="1523928" y="2103468"/>
              <a:ext cx="2694" cy="559008"/>
            </a:xfrm>
            <a:custGeom>
              <a:avLst/>
              <a:gdLst>
                <a:gd name="connsiteX0" fmla="*/ 0 w 2694"/>
                <a:gd name="connsiteY0" fmla="*/ 559008 h 559008"/>
                <a:gd name="connsiteX1" fmla="*/ 0 w 2694"/>
                <a:gd name="connsiteY1" fmla="*/ 0 h 55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4" h="559008">
                  <a:moveTo>
                    <a:pt x="0" y="559008"/>
                  </a:moveTo>
                  <a:lnTo>
                    <a:pt x="0" y="0"/>
                  </a:lnTo>
                </a:path>
              </a:pathLst>
            </a:custGeom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6" name="Graphic 92">
              <a:extLst>
                <a:ext uri="{FF2B5EF4-FFF2-40B4-BE49-F238E27FC236}">
                  <a16:creationId xmlns:a16="http://schemas.microsoft.com/office/drawing/2014/main" id="{36CF435E-FBD4-4979-858E-507CE097475D}"/>
                </a:ext>
              </a:extLst>
            </p:cNvPr>
            <p:cNvGrpSpPr/>
            <p:nvPr/>
          </p:nvGrpSpPr>
          <p:grpSpPr>
            <a:xfrm>
              <a:off x="1985336" y="2095385"/>
              <a:ext cx="186874" cy="575173"/>
              <a:chOff x="1985336" y="2095385"/>
              <a:chExt cx="186874" cy="57517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6D507B5-205D-4E50-9625-434D2B814B26}"/>
                  </a:ext>
                </a:extLst>
              </p:cNvPr>
              <p:cNvSpPr/>
              <p:nvPr/>
            </p:nvSpPr>
            <p:spPr>
              <a:xfrm>
                <a:off x="1989378" y="2099426"/>
                <a:ext cx="178792" cy="567091"/>
              </a:xfrm>
              <a:custGeom>
                <a:avLst/>
                <a:gdLst>
                  <a:gd name="connsiteX0" fmla="*/ 89391 w 178792"/>
                  <a:gd name="connsiteY0" fmla="*/ 567091 h 567091"/>
                  <a:gd name="connsiteX1" fmla="*/ 0 w 178792"/>
                  <a:gd name="connsiteY1" fmla="*/ 283551 h 567091"/>
                  <a:gd name="connsiteX2" fmla="*/ 89391 w 178792"/>
                  <a:gd name="connsiteY2" fmla="*/ 0 h 567091"/>
                  <a:gd name="connsiteX3" fmla="*/ 178792 w 178792"/>
                  <a:gd name="connsiteY3" fmla="*/ 283551 h 567091"/>
                  <a:gd name="connsiteX4" fmla="*/ 89391 w 178792"/>
                  <a:gd name="connsiteY4" fmla="*/ 567091 h 567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792" h="567091">
                    <a:moveTo>
                      <a:pt x="89391" y="567091"/>
                    </a:moveTo>
                    <a:cubicBezTo>
                      <a:pt x="47112" y="567091"/>
                      <a:pt x="0" y="450645"/>
                      <a:pt x="0" y="283551"/>
                    </a:cubicBezTo>
                    <a:cubicBezTo>
                      <a:pt x="0" y="116449"/>
                      <a:pt x="47109" y="0"/>
                      <a:pt x="89391" y="0"/>
                    </a:cubicBezTo>
                    <a:cubicBezTo>
                      <a:pt x="131675" y="0"/>
                      <a:pt x="178792" y="116449"/>
                      <a:pt x="178792" y="283551"/>
                    </a:cubicBezTo>
                    <a:cubicBezTo>
                      <a:pt x="178789" y="450647"/>
                      <a:pt x="131675" y="567091"/>
                      <a:pt x="89391" y="567091"/>
                    </a:cubicBezTo>
                    <a:close/>
                  </a:path>
                </a:pathLst>
              </a:custGeom>
              <a:solidFill>
                <a:srgbClr val="A3D977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ED36E9D-C765-4EE0-BB8E-B8DA690B72AB}"/>
                  </a:ext>
                </a:extLst>
              </p:cNvPr>
              <p:cNvSpPr/>
              <p:nvPr/>
            </p:nvSpPr>
            <p:spPr>
              <a:xfrm>
                <a:off x="1985336" y="2095385"/>
                <a:ext cx="186874" cy="575173"/>
              </a:xfrm>
              <a:custGeom>
                <a:avLst/>
                <a:gdLst>
                  <a:gd name="connsiteX0" fmla="*/ 93432 w 186874"/>
                  <a:gd name="connsiteY0" fmla="*/ 8083 h 575173"/>
                  <a:gd name="connsiteX1" fmla="*/ 178792 w 186874"/>
                  <a:gd name="connsiteY1" fmla="*/ 287592 h 575173"/>
                  <a:gd name="connsiteX2" fmla="*/ 93432 w 186874"/>
                  <a:gd name="connsiteY2" fmla="*/ 567091 h 575173"/>
                  <a:gd name="connsiteX3" fmla="*/ 8083 w 186874"/>
                  <a:gd name="connsiteY3" fmla="*/ 287592 h 575173"/>
                  <a:gd name="connsiteX4" fmla="*/ 93432 w 186874"/>
                  <a:gd name="connsiteY4" fmla="*/ 8083 h 575173"/>
                  <a:gd name="connsiteX5" fmla="*/ 93432 w 186874"/>
                  <a:gd name="connsiteY5" fmla="*/ 0 h 575173"/>
                  <a:gd name="connsiteX6" fmla="*/ 29764 w 186874"/>
                  <a:gd name="connsiteY6" fmla="*/ 80230 h 575173"/>
                  <a:gd name="connsiteX7" fmla="*/ 0 w 186874"/>
                  <a:gd name="connsiteY7" fmla="*/ 287592 h 575173"/>
                  <a:gd name="connsiteX8" fmla="*/ 29764 w 186874"/>
                  <a:gd name="connsiteY8" fmla="*/ 494949 h 575173"/>
                  <a:gd name="connsiteX9" fmla="*/ 93432 w 186874"/>
                  <a:gd name="connsiteY9" fmla="*/ 575174 h 575173"/>
                  <a:gd name="connsiteX10" fmla="*/ 157109 w 186874"/>
                  <a:gd name="connsiteY10" fmla="*/ 494949 h 575173"/>
                  <a:gd name="connsiteX11" fmla="*/ 186875 w 186874"/>
                  <a:gd name="connsiteY11" fmla="*/ 287592 h 575173"/>
                  <a:gd name="connsiteX12" fmla="*/ 157109 w 186874"/>
                  <a:gd name="connsiteY12" fmla="*/ 80230 h 575173"/>
                  <a:gd name="connsiteX13" fmla="*/ 93432 w 186874"/>
                  <a:gd name="connsiteY13" fmla="*/ 0 h 575173"/>
                  <a:gd name="connsiteX14" fmla="*/ 93432 w 186874"/>
                  <a:gd name="connsiteY14" fmla="*/ 0 h 57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6874" h="575173">
                    <a:moveTo>
                      <a:pt x="93432" y="8083"/>
                    </a:moveTo>
                    <a:cubicBezTo>
                      <a:pt x="129077" y="8083"/>
                      <a:pt x="178792" y="114426"/>
                      <a:pt x="178792" y="287592"/>
                    </a:cubicBezTo>
                    <a:cubicBezTo>
                      <a:pt x="178792" y="460756"/>
                      <a:pt x="129080" y="567091"/>
                      <a:pt x="93432" y="567091"/>
                    </a:cubicBezTo>
                    <a:cubicBezTo>
                      <a:pt x="57790" y="567091"/>
                      <a:pt x="8083" y="460753"/>
                      <a:pt x="8083" y="287592"/>
                    </a:cubicBezTo>
                    <a:cubicBezTo>
                      <a:pt x="8083" y="114426"/>
                      <a:pt x="57790" y="8083"/>
                      <a:pt x="93432" y="8083"/>
                    </a:cubicBezTo>
                    <a:moveTo>
                      <a:pt x="93432" y="0"/>
                    </a:moveTo>
                    <a:cubicBezTo>
                      <a:pt x="70814" y="0"/>
                      <a:pt x="47611" y="29244"/>
                      <a:pt x="29764" y="80230"/>
                    </a:cubicBezTo>
                    <a:cubicBezTo>
                      <a:pt x="10570" y="135064"/>
                      <a:pt x="0" y="208707"/>
                      <a:pt x="0" y="287592"/>
                    </a:cubicBezTo>
                    <a:cubicBezTo>
                      <a:pt x="0" y="366475"/>
                      <a:pt x="10570" y="440115"/>
                      <a:pt x="29764" y="494949"/>
                    </a:cubicBezTo>
                    <a:cubicBezTo>
                      <a:pt x="47611" y="545933"/>
                      <a:pt x="70814" y="575174"/>
                      <a:pt x="93432" y="575174"/>
                    </a:cubicBezTo>
                    <a:cubicBezTo>
                      <a:pt x="116051" y="575174"/>
                      <a:pt x="139259" y="545930"/>
                      <a:pt x="157109" y="494949"/>
                    </a:cubicBezTo>
                    <a:cubicBezTo>
                      <a:pt x="176303" y="440118"/>
                      <a:pt x="186875" y="366475"/>
                      <a:pt x="186875" y="287592"/>
                    </a:cubicBezTo>
                    <a:cubicBezTo>
                      <a:pt x="186875" y="208704"/>
                      <a:pt x="176303" y="135061"/>
                      <a:pt x="157109" y="80230"/>
                    </a:cubicBezTo>
                    <a:cubicBezTo>
                      <a:pt x="139259" y="29241"/>
                      <a:pt x="116048" y="0"/>
                      <a:pt x="93432" y="0"/>
                    </a:cubicBezTo>
                    <a:lnTo>
                      <a:pt x="934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BE61F4-FE8A-E134-CC25-1A00EF9DFA1F}"/>
                </a:ext>
              </a:extLst>
            </p:cNvPr>
            <p:cNvSpPr txBox="1"/>
            <p:nvPr/>
          </p:nvSpPr>
          <p:spPr>
            <a:xfrm>
              <a:off x="1336624" y="2261590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Hard Disk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136093A-28D2-4A62-ABC3-6015E229C8F0}"/>
              </a:ext>
            </a:extLst>
          </p:cNvPr>
          <p:cNvGrpSpPr/>
          <p:nvPr/>
        </p:nvGrpSpPr>
        <p:grpSpPr>
          <a:xfrm>
            <a:off x="1370971" y="3616831"/>
            <a:ext cx="772667" cy="548584"/>
            <a:chOff x="1370971" y="3616831"/>
            <a:chExt cx="772667" cy="548584"/>
          </a:xfrm>
        </p:grpSpPr>
        <p:sp>
          <p:nvSpPr>
            <p:cNvPr id="62" name="Graphic 108">
              <a:extLst>
                <a:ext uri="{FF2B5EF4-FFF2-40B4-BE49-F238E27FC236}">
                  <a16:creationId xmlns:a16="http://schemas.microsoft.com/office/drawing/2014/main" id="{0F6A1440-6645-C438-0EE2-6F35756CB7EF}"/>
                </a:ext>
              </a:extLst>
            </p:cNvPr>
            <p:cNvSpPr/>
            <p:nvPr/>
          </p:nvSpPr>
          <p:spPr>
            <a:xfrm>
              <a:off x="1418094" y="3616831"/>
              <a:ext cx="725544" cy="548584"/>
            </a:xfrm>
            <a:custGeom>
              <a:avLst/>
              <a:gdLst>
                <a:gd name="connsiteX0" fmla="*/ 725541 w 725544"/>
                <a:gd name="connsiteY0" fmla="*/ 157088 h 548584"/>
                <a:gd name="connsiteX1" fmla="*/ 725541 w 725544"/>
                <a:gd name="connsiteY1" fmla="*/ 132597 h 548584"/>
                <a:gd name="connsiteX2" fmla="*/ 725541 w 725544"/>
                <a:gd name="connsiteY2" fmla="*/ 70992 h 548584"/>
                <a:gd name="connsiteX3" fmla="*/ 382848 w 725544"/>
                <a:gd name="connsiteY3" fmla="*/ 44473 h 548584"/>
                <a:gd name="connsiteX4" fmla="*/ 0 w 725544"/>
                <a:gd name="connsiteY4" fmla="*/ 73862 h 548584"/>
                <a:gd name="connsiteX5" fmla="*/ 0 w 725544"/>
                <a:gd name="connsiteY5" fmla="*/ 135464 h 548584"/>
                <a:gd name="connsiteX6" fmla="*/ 0 w 725544"/>
                <a:gd name="connsiteY6" fmla="*/ 329869 h 548584"/>
                <a:gd name="connsiteX7" fmla="*/ 0 w 725544"/>
                <a:gd name="connsiteY7" fmla="*/ 391466 h 548584"/>
                <a:gd name="connsiteX8" fmla="*/ 5 w 725544"/>
                <a:gd name="connsiteY8" fmla="*/ 391498 h 548584"/>
                <a:gd name="connsiteX9" fmla="*/ 5 w 725544"/>
                <a:gd name="connsiteY9" fmla="*/ 415989 h 548584"/>
                <a:gd name="connsiteX10" fmla="*/ 5 w 725544"/>
                <a:gd name="connsiteY10" fmla="*/ 477591 h 548584"/>
                <a:gd name="connsiteX11" fmla="*/ 342698 w 725544"/>
                <a:gd name="connsiteY11" fmla="*/ 504113 h 548584"/>
                <a:gd name="connsiteX12" fmla="*/ 725544 w 725544"/>
                <a:gd name="connsiteY12" fmla="*/ 474722 h 548584"/>
                <a:gd name="connsiteX13" fmla="*/ 725544 w 725544"/>
                <a:gd name="connsiteY13" fmla="*/ 413122 h 548584"/>
                <a:gd name="connsiteX14" fmla="*/ 725544 w 725544"/>
                <a:gd name="connsiteY14" fmla="*/ 218720 h 548584"/>
                <a:gd name="connsiteX15" fmla="*/ 725544 w 725544"/>
                <a:gd name="connsiteY15" fmla="*/ 157118 h 548584"/>
                <a:gd name="connsiteX16" fmla="*/ 725541 w 725544"/>
                <a:gd name="connsiteY16" fmla="*/ 157088 h 5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5544" h="548584">
                  <a:moveTo>
                    <a:pt x="725541" y="157088"/>
                  </a:moveTo>
                  <a:lnTo>
                    <a:pt x="725541" y="132597"/>
                  </a:lnTo>
                  <a:lnTo>
                    <a:pt x="725541" y="70992"/>
                  </a:lnTo>
                  <a:cubicBezTo>
                    <a:pt x="725541" y="14771"/>
                    <a:pt x="493761" y="-42078"/>
                    <a:pt x="382848" y="44473"/>
                  </a:cubicBezTo>
                  <a:cubicBezTo>
                    <a:pt x="327147" y="81743"/>
                    <a:pt x="141161" y="182403"/>
                    <a:pt x="0" y="73862"/>
                  </a:cubicBezTo>
                  <a:lnTo>
                    <a:pt x="0" y="135464"/>
                  </a:lnTo>
                  <a:lnTo>
                    <a:pt x="0" y="329869"/>
                  </a:lnTo>
                  <a:lnTo>
                    <a:pt x="0" y="391466"/>
                  </a:lnTo>
                  <a:cubicBezTo>
                    <a:pt x="0" y="391474"/>
                    <a:pt x="5" y="391485"/>
                    <a:pt x="5" y="391498"/>
                  </a:cubicBezTo>
                  <a:lnTo>
                    <a:pt x="5" y="415989"/>
                  </a:lnTo>
                  <a:lnTo>
                    <a:pt x="5" y="477591"/>
                  </a:lnTo>
                  <a:cubicBezTo>
                    <a:pt x="5" y="533810"/>
                    <a:pt x="231789" y="590664"/>
                    <a:pt x="342698" y="504113"/>
                  </a:cubicBezTo>
                  <a:cubicBezTo>
                    <a:pt x="398397" y="466844"/>
                    <a:pt x="584383" y="366185"/>
                    <a:pt x="725544" y="474722"/>
                  </a:cubicBezTo>
                  <a:lnTo>
                    <a:pt x="725544" y="413122"/>
                  </a:lnTo>
                  <a:lnTo>
                    <a:pt x="725544" y="218720"/>
                  </a:lnTo>
                  <a:lnTo>
                    <a:pt x="725544" y="157118"/>
                  </a:lnTo>
                  <a:cubicBezTo>
                    <a:pt x="725544" y="157110"/>
                    <a:pt x="725541" y="157102"/>
                    <a:pt x="725541" y="157088"/>
                  </a:cubicBezTo>
                  <a:close/>
                </a:path>
              </a:pathLst>
            </a:custGeom>
            <a:solidFill>
              <a:srgbClr val="F9DC5F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3C6C8D-8416-051D-0D98-CF1D89FEA4B9}"/>
                </a:ext>
              </a:extLst>
            </p:cNvPr>
            <p:cNvSpPr txBox="1"/>
            <p:nvPr/>
          </p:nvSpPr>
          <p:spPr>
            <a:xfrm>
              <a:off x="1370971" y="3784201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Paper Tape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3C7B30A9-0651-4521-A63C-CFF8E780DE37}"/>
              </a:ext>
            </a:extLst>
          </p:cNvPr>
          <p:cNvGrpSpPr/>
          <p:nvPr/>
        </p:nvGrpSpPr>
        <p:grpSpPr>
          <a:xfrm>
            <a:off x="1417735" y="4402026"/>
            <a:ext cx="762480" cy="556394"/>
            <a:chOff x="1417735" y="4402026"/>
            <a:chExt cx="762480" cy="55639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FE34D8-EAED-48EF-8C32-78EE67C41B04}"/>
                </a:ext>
              </a:extLst>
            </p:cNvPr>
            <p:cNvSpPr/>
            <p:nvPr/>
          </p:nvSpPr>
          <p:spPr>
            <a:xfrm>
              <a:off x="1439101" y="4402026"/>
              <a:ext cx="721174" cy="556394"/>
            </a:xfrm>
            <a:custGeom>
              <a:avLst/>
              <a:gdLst>
                <a:gd name="connsiteX0" fmla="*/ 711832 w 721174"/>
                <a:gd name="connsiteY0" fmla="*/ 0 h 556394"/>
                <a:gd name="connsiteX1" fmla="*/ 9143 w 721174"/>
                <a:gd name="connsiteY1" fmla="*/ 0 h 556394"/>
                <a:gd name="connsiteX2" fmla="*/ 287 w 721174"/>
                <a:gd name="connsiteY2" fmla="*/ 12520 h 556394"/>
                <a:gd name="connsiteX3" fmla="*/ 109171 w 721174"/>
                <a:gd name="connsiteY3" fmla="*/ 543875 h 556394"/>
                <a:gd name="connsiteX4" fmla="*/ 119730 w 721174"/>
                <a:gd name="connsiteY4" fmla="*/ 556395 h 556394"/>
                <a:gd name="connsiteX5" fmla="*/ 611613 w 721174"/>
                <a:gd name="connsiteY5" fmla="*/ 556395 h 556394"/>
                <a:gd name="connsiteX6" fmla="*/ 621951 w 721174"/>
                <a:gd name="connsiteY6" fmla="*/ 543875 h 556394"/>
                <a:gd name="connsiteX7" fmla="*/ 720936 w 721174"/>
                <a:gd name="connsiteY7" fmla="*/ 12518 h 556394"/>
                <a:gd name="connsiteX8" fmla="*/ 711832 w 721174"/>
                <a:gd name="connsiteY8" fmla="*/ 0 h 55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174" h="556394">
                  <a:moveTo>
                    <a:pt x="711832" y="0"/>
                  </a:moveTo>
                  <a:lnTo>
                    <a:pt x="9143" y="0"/>
                  </a:lnTo>
                  <a:cubicBezTo>
                    <a:pt x="2839" y="0"/>
                    <a:pt x="-1130" y="5601"/>
                    <a:pt x="287" y="12520"/>
                  </a:cubicBezTo>
                  <a:lnTo>
                    <a:pt x="109171" y="543875"/>
                  </a:lnTo>
                  <a:cubicBezTo>
                    <a:pt x="110588" y="550794"/>
                    <a:pt x="115319" y="556395"/>
                    <a:pt x="119730" y="556395"/>
                  </a:cubicBezTo>
                  <a:lnTo>
                    <a:pt x="611613" y="556395"/>
                  </a:lnTo>
                  <a:cubicBezTo>
                    <a:pt x="616034" y="556395"/>
                    <a:pt x="620660" y="550794"/>
                    <a:pt x="621951" y="543875"/>
                  </a:cubicBezTo>
                  <a:lnTo>
                    <a:pt x="720936" y="12518"/>
                  </a:lnTo>
                  <a:cubicBezTo>
                    <a:pt x="722226" y="5599"/>
                    <a:pt x="718147" y="0"/>
                    <a:pt x="711832" y="0"/>
                  </a:cubicBezTo>
                  <a:close/>
                </a:path>
              </a:pathLst>
            </a:custGeom>
            <a:solidFill>
              <a:srgbClr val="FF8F8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25E4CC6-5BB9-48E0-A88B-56F0E5F0EA63}"/>
                </a:ext>
              </a:extLst>
            </p:cNvPr>
            <p:cNvSpPr/>
            <p:nvPr/>
          </p:nvSpPr>
          <p:spPr>
            <a:xfrm>
              <a:off x="1439101" y="4402026"/>
              <a:ext cx="721174" cy="556394"/>
            </a:xfrm>
            <a:custGeom>
              <a:avLst/>
              <a:gdLst>
                <a:gd name="connsiteX0" fmla="*/ 711832 w 721174"/>
                <a:gd name="connsiteY0" fmla="*/ 0 h 556394"/>
                <a:gd name="connsiteX1" fmla="*/ 9143 w 721174"/>
                <a:gd name="connsiteY1" fmla="*/ 0 h 556394"/>
                <a:gd name="connsiteX2" fmla="*/ 287 w 721174"/>
                <a:gd name="connsiteY2" fmla="*/ 12520 h 556394"/>
                <a:gd name="connsiteX3" fmla="*/ 109171 w 721174"/>
                <a:gd name="connsiteY3" fmla="*/ 543875 h 556394"/>
                <a:gd name="connsiteX4" fmla="*/ 119730 w 721174"/>
                <a:gd name="connsiteY4" fmla="*/ 556395 h 556394"/>
                <a:gd name="connsiteX5" fmla="*/ 611613 w 721174"/>
                <a:gd name="connsiteY5" fmla="*/ 556395 h 556394"/>
                <a:gd name="connsiteX6" fmla="*/ 621951 w 721174"/>
                <a:gd name="connsiteY6" fmla="*/ 543875 h 556394"/>
                <a:gd name="connsiteX7" fmla="*/ 720936 w 721174"/>
                <a:gd name="connsiteY7" fmla="*/ 12518 h 556394"/>
                <a:gd name="connsiteX8" fmla="*/ 711832 w 721174"/>
                <a:gd name="connsiteY8" fmla="*/ 0 h 55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174" h="556394">
                  <a:moveTo>
                    <a:pt x="711832" y="0"/>
                  </a:moveTo>
                  <a:lnTo>
                    <a:pt x="9143" y="0"/>
                  </a:lnTo>
                  <a:cubicBezTo>
                    <a:pt x="2839" y="0"/>
                    <a:pt x="-1130" y="5601"/>
                    <a:pt x="287" y="12520"/>
                  </a:cubicBezTo>
                  <a:lnTo>
                    <a:pt x="109171" y="543875"/>
                  </a:lnTo>
                  <a:cubicBezTo>
                    <a:pt x="110588" y="550794"/>
                    <a:pt x="115319" y="556395"/>
                    <a:pt x="119730" y="556395"/>
                  </a:cubicBezTo>
                  <a:lnTo>
                    <a:pt x="611613" y="556395"/>
                  </a:lnTo>
                  <a:cubicBezTo>
                    <a:pt x="616034" y="556395"/>
                    <a:pt x="620660" y="550794"/>
                    <a:pt x="621951" y="543875"/>
                  </a:cubicBezTo>
                  <a:lnTo>
                    <a:pt x="720936" y="12518"/>
                  </a:lnTo>
                  <a:cubicBezTo>
                    <a:pt x="722226" y="5599"/>
                    <a:pt x="718147" y="0"/>
                    <a:pt x="711832" y="0"/>
                  </a:cubicBezTo>
                  <a:close/>
                </a:path>
              </a:pathLst>
            </a:custGeom>
            <a:noFill/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FF8E410-A1B9-932A-CDE2-D281967003C4}"/>
                </a:ext>
              </a:extLst>
            </p:cNvPr>
            <p:cNvSpPr txBox="1"/>
            <p:nvPr/>
          </p:nvSpPr>
          <p:spPr>
            <a:xfrm>
              <a:off x="1417735" y="4494938"/>
              <a:ext cx="76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Manual Operation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78C5FB5-7F9E-4E8D-8F81-417DD8F65E28}"/>
              </a:ext>
            </a:extLst>
          </p:cNvPr>
          <p:cNvGrpSpPr/>
          <p:nvPr/>
        </p:nvGrpSpPr>
        <p:grpSpPr>
          <a:xfrm>
            <a:off x="1417735" y="5296063"/>
            <a:ext cx="779199" cy="556392"/>
            <a:chOff x="1417735" y="5296063"/>
            <a:chExt cx="779199" cy="556392"/>
          </a:xfrm>
        </p:grpSpPr>
        <p:sp>
          <p:nvSpPr>
            <p:cNvPr id="54" name="Graphic 84">
              <a:extLst>
                <a:ext uri="{FF2B5EF4-FFF2-40B4-BE49-F238E27FC236}">
                  <a16:creationId xmlns:a16="http://schemas.microsoft.com/office/drawing/2014/main" id="{731E6D61-2973-8F46-A352-523FC0FF95FA}"/>
                </a:ext>
              </a:extLst>
            </p:cNvPr>
            <p:cNvSpPr/>
            <p:nvPr/>
          </p:nvSpPr>
          <p:spPr>
            <a:xfrm>
              <a:off x="1471393" y="5296063"/>
              <a:ext cx="725541" cy="556392"/>
            </a:xfrm>
            <a:custGeom>
              <a:avLst/>
              <a:gdLst>
                <a:gd name="connsiteX0" fmla="*/ 448268 w 725541"/>
                <a:gd name="connsiteY0" fmla="*/ 924 h 556392"/>
                <a:gd name="connsiteX1" fmla="*/ 443998 w 725541"/>
                <a:gd name="connsiteY1" fmla="*/ 1032 h 556392"/>
                <a:gd name="connsiteX2" fmla="*/ 441201 w 725541"/>
                <a:gd name="connsiteY2" fmla="*/ 0 h 556392"/>
                <a:gd name="connsiteX3" fmla="*/ 7056 w 725541"/>
                <a:gd name="connsiteY3" fmla="*/ 0 h 556392"/>
                <a:gd name="connsiteX4" fmla="*/ 0 w 725541"/>
                <a:gd name="connsiteY4" fmla="*/ 12520 h 556392"/>
                <a:gd name="connsiteX5" fmla="*/ 0 w 725541"/>
                <a:gd name="connsiteY5" fmla="*/ 543875 h 556392"/>
                <a:gd name="connsiteX6" fmla="*/ 7056 w 725541"/>
                <a:gd name="connsiteY6" fmla="*/ 556392 h 556392"/>
                <a:gd name="connsiteX7" fmla="*/ 441201 w 725541"/>
                <a:gd name="connsiteY7" fmla="*/ 556392 h 556392"/>
                <a:gd name="connsiteX8" fmla="*/ 443998 w 725541"/>
                <a:gd name="connsiteY8" fmla="*/ 555360 h 556392"/>
                <a:gd name="connsiteX9" fmla="*/ 448268 w 725541"/>
                <a:gd name="connsiteY9" fmla="*/ 555468 h 556392"/>
                <a:gd name="connsiteX10" fmla="*/ 725542 w 725541"/>
                <a:gd name="connsiteY10" fmla="*/ 278195 h 556392"/>
                <a:gd name="connsiteX11" fmla="*/ 448268 w 725541"/>
                <a:gd name="connsiteY11" fmla="*/ 924 h 5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5541" h="556392">
                  <a:moveTo>
                    <a:pt x="448268" y="924"/>
                  </a:moveTo>
                  <a:cubicBezTo>
                    <a:pt x="446840" y="924"/>
                    <a:pt x="445426" y="1008"/>
                    <a:pt x="443998" y="1032"/>
                  </a:cubicBezTo>
                  <a:cubicBezTo>
                    <a:pt x="443144" y="375"/>
                    <a:pt x="442195" y="0"/>
                    <a:pt x="441201" y="0"/>
                  </a:cubicBezTo>
                  <a:lnTo>
                    <a:pt x="7056" y="0"/>
                  </a:lnTo>
                  <a:cubicBezTo>
                    <a:pt x="3163" y="0"/>
                    <a:pt x="0" y="5607"/>
                    <a:pt x="0" y="12520"/>
                  </a:cubicBezTo>
                  <a:lnTo>
                    <a:pt x="0" y="543875"/>
                  </a:lnTo>
                  <a:cubicBezTo>
                    <a:pt x="0" y="550791"/>
                    <a:pt x="3163" y="556392"/>
                    <a:pt x="7056" y="556392"/>
                  </a:cubicBezTo>
                  <a:lnTo>
                    <a:pt x="441201" y="556392"/>
                  </a:lnTo>
                  <a:cubicBezTo>
                    <a:pt x="442195" y="556392"/>
                    <a:pt x="443144" y="556020"/>
                    <a:pt x="443998" y="555360"/>
                  </a:cubicBezTo>
                  <a:cubicBezTo>
                    <a:pt x="445426" y="555385"/>
                    <a:pt x="446840" y="555468"/>
                    <a:pt x="448268" y="555468"/>
                  </a:cubicBezTo>
                  <a:cubicBezTo>
                    <a:pt x="601403" y="555468"/>
                    <a:pt x="725542" y="431329"/>
                    <a:pt x="725542" y="278195"/>
                  </a:cubicBezTo>
                  <a:cubicBezTo>
                    <a:pt x="725542" y="125060"/>
                    <a:pt x="601403" y="924"/>
                    <a:pt x="448268" y="924"/>
                  </a:cubicBez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2C5E3B-423A-5161-76ED-DC8126959626}"/>
                </a:ext>
              </a:extLst>
            </p:cNvPr>
            <p:cNvSpPr txBox="1"/>
            <p:nvPr/>
          </p:nvSpPr>
          <p:spPr>
            <a:xfrm>
              <a:off x="1417735" y="5457879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Delay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B3D4690-4C1F-460C-9243-3D510FFF5962}"/>
              </a:ext>
            </a:extLst>
          </p:cNvPr>
          <p:cNvGrpSpPr/>
          <p:nvPr/>
        </p:nvGrpSpPr>
        <p:grpSpPr>
          <a:xfrm>
            <a:off x="1376402" y="6110249"/>
            <a:ext cx="784771" cy="544340"/>
            <a:chOff x="1376402" y="6110249"/>
            <a:chExt cx="784771" cy="544340"/>
          </a:xfrm>
        </p:grpSpPr>
        <p:sp>
          <p:nvSpPr>
            <p:cNvPr id="52" name="Graphic 116">
              <a:extLst>
                <a:ext uri="{FF2B5EF4-FFF2-40B4-BE49-F238E27FC236}">
                  <a16:creationId xmlns:a16="http://schemas.microsoft.com/office/drawing/2014/main" id="{92253E86-3DCF-CF06-E038-C9E1B170AEF5}"/>
                </a:ext>
              </a:extLst>
            </p:cNvPr>
            <p:cNvSpPr/>
            <p:nvPr/>
          </p:nvSpPr>
          <p:spPr>
            <a:xfrm>
              <a:off x="1435627" y="6110249"/>
              <a:ext cx="725546" cy="544340"/>
            </a:xfrm>
            <a:custGeom>
              <a:avLst/>
              <a:gdLst>
                <a:gd name="connsiteX0" fmla="*/ 725531 w 725546"/>
                <a:gd name="connsiteY0" fmla="*/ 544298 h 544340"/>
                <a:gd name="connsiteX1" fmla="*/ 628804 w 725546"/>
                <a:gd name="connsiteY1" fmla="*/ 272135 h 544340"/>
                <a:gd name="connsiteX2" fmla="*/ 724151 w 725546"/>
                <a:gd name="connsiteY2" fmla="*/ 70 h 544340"/>
                <a:gd name="connsiteX3" fmla="*/ 96727 w 725546"/>
                <a:gd name="connsiteY3" fmla="*/ 0 h 544340"/>
                <a:gd name="connsiteX4" fmla="*/ 0 w 725546"/>
                <a:gd name="connsiteY4" fmla="*/ 272141 h 544340"/>
                <a:gd name="connsiteX5" fmla="*/ 96727 w 725546"/>
                <a:gd name="connsiteY5" fmla="*/ 544271 h 544340"/>
                <a:gd name="connsiteX6" fmla="*/ 725547 w 725546"/>
                <a:gd name="connsiteY6" fmla="*/ 544341 h 544340"/>
                <a:gd name="connsiteX7" fmla="*/ 725547 w 725546"/>
                <a:gd name="connsiteY7" fmla="*/ 544295 h 544340"/>
                <a:gd name="connsiteX8" fmla="*/ 725531 w 725546"/>
                <a:gd name="connsiteY8" fmla="*/ 544298 h 5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6" h="544340">
                  <a:moveTo>
                    <a:pt x="725531" y="544298"/>
                  </a:moveTo>
                  <a:cubicBezTo>
                    <a:pt x="685144" y="544298"/>
                    <a:pt x="628804" y="440748"/>
                    <a:pt x="628804" y="272135"/>
                  </a:cubicBezTo>
                  <a:cubicBezTo>
                    <a:pt x="628804" y="105411"/>
                    <a:pt x="683869" y="2368"/>
                    <a:pt x="724151" y="70"/>
                  </a:cubicBezTo>
                  <a:lnTo>
                    <a:pt x="96727" y="0"/>
                  </a:lnTo>
                  <a:cubicBezTo>
                    <a:pt x="56335" y="0"/>
                    <a:pt x="0" y="103530"/>
                    <a:pt x="0" y="272141"/>
                  </a:cubicBezTo>
                  <a:cubicBezTo>
                    <a:pt x="0" y="440738"/>
                    <a:pt x="56335" y="544271"/>
                    <a:pt x="96727" y="544271"/>
                  </a:cubicBezTo>
                  <a:lnTo>
                    <a:pt x="725547" y="544341"/>
                  </a:lnTo>
                  <a:lnTo>
                    <a:pt x="725547" y="544295"/>
                  </a:lnTo>
                  <a:cubicBezTo>
                    <a:pt x="725539" y="544298"/>
                    <a:pt x="725539" y="544298"/>
                    <a:pt x="725531" y="544298"/>
                  </a:cubicBez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12B2DA0-51CF-651B-FDBA-AF919184C98C}"/>
                </a:ext>
              </a:extLst>
            </p:cNvPr>
            <p:cNvSpPr txBox="1"/>
            <p:nvPr/>
          </p:nvSpPr>
          <p:spPr>
            <a:xfrm>
              <a:off x="1376402" y="6264442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Stored Data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18CF988-71C5-49AE-A05F-C083FAB4DBFA}"/>
              </a:ext>
            </a:extLst>
          </p:cNvPr>
          <p:cNvGrpSpPr/>
          <p:nvPr/>
        </p:nvGrpSpPr>
        <p:grpSpPr>
          <a:xfrm>
            <a:off x="2611630" y="542033"/>
            <a:ext cx="762480" cy="644513"/>
            <a:chOff x="2611630" y="542033"/>
            <a:chExt cx="762480" cy="64451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CD8AD78-DDBD-4BAB-87A3-17E956A2B86E}"/>
                </a:ext>
              </a:extLst>
            </p:cNvPr>
            <p:cNvSpPr/>
            <p:nvPr/>
          </p:nvSpPr>
          <p:spPr>
            <a:xfrm>
              <a:off x="2626677" y="546075"/>
              <a:ext cx="733629" cy="636431"/>
            </a:xfrm>
            <a:custGeom>
              <a:avLst/>
              <a:gdLst>
                <a:gd name="connsiteX0" fmla="*/ 366812 w 733629"/>
                <a:gd name="connsiteY0" fmla="*/ 636431 h 636431"/>
                <a:gd name="connsiteX1" fmla="*/ 363312 w 733629"/>
                <a:gd name="connsiteY1" fmla="*/ 634410 h 636431"/>
                <a:gd name="connsiteX2" fmla="*/ 542 w 733629"/>
                <a:gd name="connsiteY2" fmla="*/ 6062 h 636431"/>
                <a:gd name="connsiteX3" fmla="*/ 542 w 733629"/>
                <a:gd name="connsiteY3" fmla="*/ 2021 h 636431"/>
                <a:gd name="connsiteX4" fmla="*/ 4041 w 733629"/>
                <a:gd name="connsiteY4" fmla="*/ 0 h 636431"/>
                <a:gd name="connsiteX5" fmla="*/ 729586 w 733629"/>
                <a:gd name="connsiteY5" fmla="*/ 0 h 636431"/>
                <a:gd name="connsiteX6" fmla="*/ 733085 w 733629"/>
                <a:gd name="connsiteY6" fmla="*/ 2021 h 636431"/>
                <a:gd name="connsiteX7" fmla="*/ 733085 w 733629"/>
                <a:gd name="connsiteY7" fmla="*/ 6062 h 636431"/>
                <a:gd name="connsiteX8" fmla="*/ 370312 w 733629"/>
                <a:gd name="connsiteY8" fmla="*/ 634410 h 636431"/>
                <a:gd name="connsiteX9" fmla="*/ 366812 w 733629"/>
                <a:gd name="connsiteY9" fmla="*/ 636431 h 63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629" h="636431">
                  <a:moveTo>
                    <a:pt x="366812" y="636431"/>
                  </a:moveTo>
                  <a:cubicBezTo>
                    <a:pt x="365368" y="636431"/>
                    <a:pt x="364034" y="635660"/>
                    <a:pt x="363312" y="634410"/>
                  </a:cubicBezTo>
                  <a:lnTo>
                    <a:pt x="542" y="6062"/>
                  </a:lnTo>
                  <a:cubicBezTo>
                    <a:pt x="-181" y="4812"/>
                    <a:pt x="-181" y="3271"/>
                    <a:pt x="542" y="2021"/>
                  </a:cubicBezTo>
                  <a:cubicBezTo>
                    <a:pt x="1264" y="771"/>
                    <a:pt x="2597" y="0"/>
                    <a:pt x="4041" y="0"/>
                  </a:cubicBezTo>
                  <a:lnTo>
                    <a:pt x="729586" y="0"/>
                  </a:lnTo>
                  <a:cubicBezTo>
                    <a:pt x="731030" y="0"/>
                    <a:pt x="732363" y="771"/>
                    <a:pt x="733085" y="2021"/>
                  </a:cubicBezTo>
                  <a:cubicBezTo>
                    <a:pt x="733810" y="3271"/>
                    <a:pt x="733810" y="4812"/>
                    <a:pt x="733085" y="6062"/>
                  </a:cubicBezTo>
                  <a:lnTo>
                    <a:pt x="370312" y="634410"/>
                  </a:lnTo>
                  <a:cubicBezTo>
                    <a:pt x="369590" y="635660"/>
                    <a:pt x="368256" y="636431"/>
                    <a:pt x="366812" y="636431"/>
                  </a:cubicBezTo>
                  <a:close/>
                </a:path>
              </a:pathLst>
            </a:custGeom>
            <a:solidFill>
              <a:srgbClr val="99D2F2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DAD5439-3181-42B0-86EC-CD074BAD28AF}"/>
                </a:ext>
              </a:extLst>
            </p:cNvPr>
            <p:cNvSpPr/>
            <p:nvPr/>
          </p:nvSpPr>
          <p:spPr>
            <a:xfrm>
              <a:off x="2622633" y="542033"/>
              <a:ext cx="741717" cy="644513"/>
            </a:xfrm>
            <a:custGeom>
              <a:avLst/>
              <a:gdLst>
                <a:gd name="connsiteX0" fmla="*/ 733627 w 741717"/>
                <a:gd name="connsiteY0" fmla="*/ 8083 h 644513"/>
                <a:gd name="connsiteX1" fmla="*/ 733641 w 741717"/>
                <a:gd name="connsiteY1" fmla="*/ 8083 h 644513"/>
                <a:gd name="connsiteX2" fmla="*/ 733627 w 741717"/>
                <a:gd name="connsiteY2" fmla="*/ 8083 h 644513"/>
                <a:gd name="connsiteX3" fmla="*/ 370856 w 741717"/>
                <a:gd name="connsiteY3" fmla="*/ 636431 h 644513"/>
                <a:gd name="connsiteX4" fmla="*/ 8083 w 741717"/>
                <a:gd name="connsiteY4" fmla="*/ 8083 h 644513"/>
                <a:gd name="connsiteX5" fmla="*/ 733627 w 741717"/>
                <a:gd name="connsiteY5" fmla="*/ 8083 h 644513"/>
                <a:gd name="connsiteX6" fmla="*/ 733641 w 741717"/>
                <a:gd name="connsiteY6" fmla="*/ 0 h 644513"/>
                <a:gd name="connsiteX7" fmla="*/ 733627 w 741717"/>
                <a:gd name="connsiteY7" fmla="*/ 0 h 644513"/>
                <a:gd name="connsiteX8" fmla="*/ 8083 w 741717"/>
                <a:gd name="connsiteY8" fmla="*/ 0 h 644513"/>
                <a:gd name="connsiteX9" fmla="*/ 1083 w 741717"/>
                <a:gd name="connsiteY9" fmla="*/ 4041 h 644513"/>
                <a:gd name="connsiteX10" fmla="*/ 1083 w 741717"/>
                <a:gd name="connsiteY10" fmla="*/ 12124 h 644513"/>
                <a:gd name="connsiteX11" fmla="*/ 363857 w 741717"/>
                <a:gd name="connsiteY11" fmla="*/ 640472 h 644513"/>
                <a:gd name="connsiteX12" fmla="*/ 370856 w 741717"/>
                <a:gd name="connsiteY12" fmla="*/ 644514 h 644513"/>
                <a:gd name="connsiteX13" fmla="*/ 377856 w 741717"/>
                <a:gd name="connsiteY13" fmla="*/ 640472 h 644513"/>
                <a:gd name="connsiteX14" fmla="*/ 740484 w 741717"/>
                <a:gd name="connsiteY14" fmla="*/ 12375 h 644513"/>
                <a:gd name="connsiteX15" fmla="*/ 741718 w 741717"/>
                <a:gd name="connsiteY15" fmla="*/ 8083 h 644513"/>
                <a:gd name="connsiteX16" fmla="*/ 733641 w 741717"/>
                <a:gd name="connsiteY16" fmla="*/ 0 h 644513"/>
                <a:gd name="connsiteX17" fmla="*/ 733641 w 741717"/>
                <a:gd name="connsiteY17" fmla="*/ 0 h 6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1717" h="644513">
                  <a:moveTo>
                    <a:pt x="733627" y="8083"/>
                  </a:moveTo>
                  <a:lnTo>
                    <a:pt x="733641" y="8083"/>
                  </a:lnTo>
                  <a:moveTo>
                    <a:pt x="733627" y="8083"/>
                  </a:moveTo>
                  <a:lnTo>
                    <a:pt x="370856" y="636431"/>
                  </a:lnTo>
                  <a:lnTo>
                    <a:pt x="8083" y="8083"/>
                  </a:lnTo>
                  <a:lnTo>
                    <a:pt x="733627" y="8083"/>
                  </a:lnTo>
                  <a:moveTo>
                    <a:pt x="733641" y="0"/>
                  </a:moveTo>
                  <a:lnTo>
                    <a:pt x="733627" y="0"/>
                  </a:lnTo>
                  <a:lnTo>
                    <a:pt x="8083" y="0"/>
                  </a:lnTo>
                  <a:cubicBezTo>
                    <a:pt x="5195" y="0"/>
                    <a:pt x="2527" y="1541"/>
                    <a:pt x="1083" y="4041"/>
                  </a:cubicBezTo>
                  <a:cubicBezTo>
                    <a:pt x="-361" y="6542"/>
                    <a:pt x="-361" y="9624"/>
                    <a:pt x="1083" y="12124"/>
                  </a:cubicBezTo>
                  <a:lnTo>
                    <a:pt x="363857" y="640472"/>
                  </a:lnTo>
                  <a:cubicBezTo>
                    <a:pt x="365301" y="642973"/>
                    <a:pt x="367968" y="644514"/>
                    <a:pt x="370856" y="644514"/>
                  </a:cubicBezTo>
                  <a:cubicBezTo>
                    <a:pt x="373745" y="644514"/>
                    <a:pt x="376415" y="642973"/>
                    <a:pt x="377856" y="640472"/>
                  </a:cubicBezTo>
                  <a:lnTo>
                    <a:pt x="740484" y="12375"/>
                  </a:lnTo>
                  <a:cubicBezTo>
                    <a:pt x="741265" y="11133"/>
                    <a:pt x="741718" y="9659"/>
                    <a:pt x="741718" y="8083"/>
                  </a:cubicBezTo>
                  <a:cubicBezTo>
                    <a:pt x="741718" y="3618"/>
                    <a:pt x="738108" y="0"/>
                    <a:pt x="733641" y="0"/>
                  </a:cubicBezTo>
                  <a:lnTo>
                    <a:pt x="733641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1A0773C-E816-CC82-CF36-9ECB9D03B254}"/>
                </a:ext>
              </a:extLst>
            </p:cNvPr>
            <p:cNvSpPr txBox="1"/>
            <p:nvPr/>
          </p:nvSpPr>
          <p:spPr>
            <a:xfrm>
              <a:off x="2611630" y="671916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Merge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2F6C4E3-068E-89C7-C59E-AFC5FA0069AE}"/>
              </a:ext>
            </a:extLst>
          </p:cNvPr>
          <p:cNvSpPr txBox="1"/>
          <p:nvPr/>
        </p:nvSpPr>
        <p:spPr>
          <a:xfrm>
            <a:off x="2597925" y="1759470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Connector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B539C53-1AA4-4552-8F45-FAA0B6F0AC29}"/>
              </a:ext>
            </a:extLst>
          </p:cNvPr>
          <p:cNvGrpSpPr/>
          <p:nvPr/>
        </p:nvGrpSpPr>
        <p:grpSpPr>
          <a:xfrm>
            <a:off x="2618167" y="1384119"/>
            <a:ext cx="762480" cy="362773"/>
            <a:chOff x="2618167" y="1384119"/>
            <a:chExt cx="762480" cy="362773"/>
          </a:xfrm>
        </p:grpSpPr>
        <p:sp>
          <p:nvSpPr>
            <p:cNvPr id="94" name="Graphic 76">
              <a:extLst>
                <a:ext uri="{FF2B5EF4-FFF2-40B4-BE49-F238E27FC236}">
                  <a16:creationId xmlns:a16="http://schemas.microsoft.com/office/drawing/2014/main" id="{FCC057CA-78D1-E01C-E89E-3359ED2C0E17}"/>
                </a:ext>
              </a:extLst>
            </p:cNvPr>
            <p:cNvSpPr/>
            <p:nvPr/>
          </p:nvSpPr>
          <p:spPr>
            <a:xfrm>
              <a:off x="2818703" y="1384119"/>
              <a:ext cx="362773" cy="362773"/>
            </a:xfrm>
            <a:custGeom>
              <a:avLst/>
              <a:gdLst>
                <a:gd name="connsiteX0" fmla="*/ 362773 w 362773"/>
                <a:gd name="connsiteY0" fmla="*/ 181387 h 362773"/>
                <a:gd name="connsiteX1" fmla="*/ 181387 w 362773"/>
                <a:gd name="connsiteY1" fmla="*/ 362773 h 362773"/>
                <a:gd name="connsiteX2" fmla="*/ 0 w 362773"/>
                <a:gd name="connsiteY2" fmla="*/ 181387 h 362773"/>
                <a:gd name="connsiteX3" fmla="*/ 181387 w 362773"/>
                <a:gd name="connsiteY3" fmla="*/ 0 h 362773"/>
                <a:gd name="connsiteX4" fmla="*/ 362773 w 362773"/>
                <a:gd name="connsiteY4" fmla="*/ 181387 h 36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73" h="362773">
                  <a:moveTo>
                    <a:pt x="362773" y="181387"/>
                  </a:moveTo>
                  <a:cubicBezTo>
                    <a:pt x="362773" y="281564"/>
                    <a:pt x="281564" y="362773"/>
                    <a:pt x="181387" y="362773"/>
                  </a:cubicBezTo>
                  <a:cubicBezTo>
                    <a:pt x="81210" y="362773"/>
                    <a:pt x="0" y="281564"/>
                    <a:pt x="0" y="181387"/>
                  </a:cubicBezTo>
                  <a:cubicBezTo>
                    <a:pt x="0" y="81210"/>
                    <a:pt x="81210" y="0"/>
                    <a:pt x="181387" y="0"/>
                  </a:cubicBezTo>
                  <a:cubicBezTo>
                    <a:pt x="281564" y="0"/>
                    <a:pt x="362773" y="81210"/>
                    <a:pt x="362773" y="181387"/>
                  </a:cubicBezTo>
                  <a:close/>
                </a:path>
              </a:pathLst>
            </a:custGeom>
            <a:solidFill>
              <a:srgbClr val="F9DC5F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5F420CC-6907-A1AC-C5D5-CB911B7DAEEF}"/>
                </a:ext>
              </a:extLst>
            </p:cNvPr>
            <p:cNvSpPr txBox="1"/>
            <p:nvPr/>
          </p:nvSpPr>
          <p:spPr>
            <a:xfrm>
              <a:off x="2618167" y="1454625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A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BA308E17-B417-B915-D198-88175E557F0E}"/>
              </a:ext>
            </a:extLst>
          </p:cNvPr>
          <p:cNvSpPr txBox="1"/>
          <p:nvPr/>
        </p:nvSpPr>
        <p:spPr>
          <a:xfrm>
            <a:off x="2597925" y="2555618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Or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8B8F5BD-04F8-921A-505F-3DC74005F790}"/>
              </a:ext>
            </a:extLst>
          </p:cNvPr>
          <p:cNvSpPr txBox="1"/>
          <p:nvPr/>
        </p:nvSpPr>
        <p:spPr>
          <a:xfrm>
            <a:off x="2611841" y="3351766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Summing Junction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45D51B5-D84B-448D-AD25-025218CC82A6}"/>
              </a:ext>
            </a:extLst>
          </p:cNvPr>
          <p:cNvGrpSpPr/>
          <p:nvPr/>
        </p:nvGrpSpPr>
        <p:grpSpPr>
          <a:xfrm>
            <a:off x="2591062" y="3793799"/>
            <a:ext cx="762480" cy="556451"/>
            <a:chOff x="2591062" y="3793799"/>
            <a:chExt cx="762480" cy="556451"/>
          </a:xfrm>
        </p:grpSpPr>
        <p:sp>
          <p:nvSpPr>
            <p:cNvPr id="96" name="Graphic 86">
              <a:extLst>
                <a:ext uri="{FF2B5EF4-FFF2-40B4-BE49-F238E27FC236}">
                  <a16:creationId xmlns:a16="http://schemas.microsoft.com/office/drawing/2014/main" id="{4880EAA0-B9FB-3B0D-C4F0-1DBFE60E5D2A}"/>
                </a:ext>
              </a:extLst>
            </p:cNvPr>
            <p:cNvSpPr/>
            <p:nvPr/>
          </p:nvSpPr>
          <p:spPr>
            <a:xfrm>
              <a:off x="2598816" y="3793799"/>
              <a:ext cx="725544" cy="556451"/>
            </a:xfrm>
            <a:custGeom>
              <a:avLst/>
              <a:gdLst>
                <a:gd name="connsiteX0" fmla="*/ 607317 w 725544"/>
                <a:gd name="connsiteY0" fmla="*/ 0 h 556451"/>
                <a:gd name="connsiteX1" fmla="*/ 208308 w 725544"/>
                <a:gd name="connsiteY1" fmla="*/ 35 h 556451"/>
                <a:gd name="connsiteX2" fmla="*/ 208308 w 725544"/>
                <a:gd name="connsiteY2" fmla="*/ 2581 h 556451"/>
                <a:gd name="connsiteX3" fmla="*/ 197577 w 725544"/>
                <a:gd name="connsiteY3" fmla="*/ 10413 h 556451"/>
                <a:gd name="connsiteX4" fmla="*/ 7512 w 725544"/>
                <a:gd name="connsiteY4" fmla="*/ 254183 h 556451"/>
                <a:gd name="connsiteX5" fmla="*/ 0 w 725544"/>
                <a:gd name="connsiteY5" fmla="*/ 277941 h 556451"/>
                <a:gd name="connsiteX6" fmla="*/ 7512 w 725544"/>
                <a:gd name="connsiteY6" fmla="*/ 301702 h 556451"/>
                <a:gd name="connsiteX7" fmla="*/ 197574 w 725544"/>
                <a:gd name="connsiteY7" fmla="*/ 545464 h 556451"/>
                <a:gd name="connsiteX8" fmla="*/ 208305 w 725544"/>
                <a:gd name="connsiteY8" fmla="*/ 553296 h 556451"/>
                <a:gd name="connsiteX9" fmla="*/ 208305 w 725544"/>
                <a:gd name="connsiteY9" fmla="*/ 556451 h 556451"/>
                <a:gd name="connsiteX10" fmla="*/ 607314 w 725544"/>
                <a:gd name="connsiteY10" fmla="*/ 556416 h 556451"/>
                <a:gd name="connsiteX11" fmla="*/ 725544 w 725544"/>
                <a:gd name="connsiteY11" fmla="*/ 278211 h 556451"/>
                <a:gd name="connsiteX12" fmla="*/ 607317 w 725544"/>
                <a:gd name="connsiteY12" fmla="*/ 0 h 5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5544" h="556451">
                  <a:moveTo>
                    <a:pt x="607317" y="0"/>
                  </a:moveTo>
                  <a:lnTo>
                    <a:pt x="208308" y="35"/>
                  </a:lnTo>
                  <a:lnTo>
                    <a:pt x="208308" y="2581"/>
                  </a:lnTo>
                  <a:cubicBezTo>
                    <a:pt x="204374" y="3839"/>
                    <a:pt x="200659" y="6461"/>
                    <a:pt x="197577" y="10413"/>
                  </a:cubicBezTo>
                  <a:lnTo>
                    <a:pt x="7512" y="254183"/>
                  </a:lnTo>
                  <a:cubicBezTo>
                    <a:pt x="2721" y="260326"/>
                    <a:pt x="0" y="268932"/>
                    <a:pt x="0" y="277941"/>
                  </a:cubicBezTo>
                  <a:cubicBezTo>
                    <a:pt x="0" y="286954"/>
                    <a:pt x="2719" y="295559"/>
                    <a:pt x="7512" y="301702"/>
                  </a:cubicBezTo>
                  <a:lnTo>
                    <a:pt x="197574" y="545464"/>
                  </a:lnTo>
                  <a:cubicBezTo>
                    <a:pt x="200653" y="549417"/>
                    <a:pt x="204372" y="552038"/>
                    <a:pt x="208305" y="553296"/>
                  </a:cubicBezTo>
                  <a:lnTo>
                    <a:pt x="208305" y="556451"/>
                  </a:lnTo>
                  <a:lnTo>
                    <a:pt x="607314" y="556416"/>
                  </a:lnTo>
                  <a:cubicBezTo>
                    <a:pt x="656687" y="556416"/>
                    <a:pt x="725544" y="450572"/>
                    <a:pt x="725544" y="278211"/>
                  </a:cubicBezTo>
                  <a:cubicBezTo>
                    <a:pt x="725544" y="105839"/>
                    <a:pt x="656689" y="0"/>
                    <a:pt x="607317" y="0"/>
                  </a:cubicBezTo>
                  <a:close/>
                </a:path>
              </a:pathLst>
            </a:custGeom>
            <a:solidFill>
              <a:srgbClr val="99D2F2"/>
            </a:solidFill>
            <a:ln w="80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DD0318-C2F6-55F9-A77E-79FB1D80DBD2}"/>
                </a:ext>
              </a:extLst>
            </p:cNvPr>
            <p:cNvSpPr txBox="1"/>
            <p:nvPr/>
          </p:nvSpPr>
          <p:spPr>
            <a:xfrm>
              <a:off x="2591062" y="3968422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Display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9C78200-697A-4646-956D-581536B0FB7B}"/>
              </a:ext>
            </a:extLst>
          </p:cNvPr>
          <p:cNvGrpSpPr/>
          <p:nvPr/>
        </p:nvGrpSpPr>
        <p:grpSpPr>
          <a:xfrm>
            <a:off x="2591062" y="4519833"/>
            <a:ext cx="762480" cy="608626"/>
            <a:chOff x="2591062" y="4519833"/>
            <a:chExt cx="762480" cy="608626"/>
          </a:xfrm>
        </p:grpSpPr>
        <p:sp>
          <p:nvSpPr>
            <p:cNvPr id="98" name="Graphic 104">
              <a:extLst>
                <a:ext uri="{FF2B5EF4-FFF2-40B4-BE49-F238E27FC236}">
                  <a16:creationId xmlns:a16="http://schemas.microsoft.com/office/drawing/2014/main" id="{7F2BE10A-2B2D-6ABE-6B8F-7E134DA92618}"/>
                </a:ext>
              </a:extLst>
            </p:cNvPr>
            <p:cNvSpPr/>
            <p:nvPr/>
          </p:nvSpPr>
          <p:spPr>
            <a:xfrm>
              <a:off x="2602728" y="4519833"/>
              <a:ext cx="725544" cy="608626"/>
            </a:xfrm>
            <a:custGeom>
              <a:avLst/>
              <a:gdLst>
                <a:gd name="connsiteX0" fmla="*/ 725385 w 725544"/>
                <a:gd name="connsiteY0" fmla="*/ 0 h 608626"/>
                <a:gd name="connsiteX1" fmla="*/ 116 w 725544"/>
                <a:gd name="connsiteY1" fmla="*/ 0 h 608626"/>
                <a:gd name="connsiteX2" fmla="*/ 0 w 725544"/>
                <a:gd name="connsiteY2" fmla="*/ 1358 h 608626"/>
                <a:gd name="connsiteX3" fmla="*/ 46 w 725544"/>
                <a:gd name="connsiteY3" fmla="*/ 400337 h 608626"/>
                <a:gd name="connsiteX4" fmla="*/ 3360 w 725544"/>
                <a:gd name="connsiteY4" fmla="*/ 400337 h 608626"/>
                <a:gd name="connsiteX5" fmla="*/ 13576 w 725544"/>
                <a:gd name="connsiteY5" fmla="*/ 411068 h 608626"/>
                <a:gd name="connsiteX6" fmla="*/ 331420 w 725544"/>
                <a:gd name="connsiteY6" fmla="*/ 601117 h 608626"/>
                <a:gd name="connsiteX7" fmla="*/ 362402 w 725544"/>
                <a:gd name="connsiteY7" fmla="*/ 608626 h 608626"/>
                <a:gd name="connsiteX8" fmla="*/ 393380 w 725544"/>
                <a:gd name="connsiteY8" fmla="*/ 601117 h 608626"/>
                <a:gd name="connsiteX9" fmla="*/ 711216 w 725544"/>
                <a:gd name="connsiteY9" fmla="*/ 411068 h 608626"/>
                <a:gd name="connsiteX10" fmla="*/ 721433 w 725544"/>
                <a:gd name="connsiteY10" fmla="*/ 400337 h 608626"/>
                <a:gd name="connsiteX11" fmla="*/ 725544 w 725544"/>
                <a:gd name="connsiteY11" fmla="*/ 400337 h 608626"/>
                <a:gd name="connsiteX12" fmla="*/ 725498 w 725544"/>
                <a:gd name="connsiteY12" fmla="*/ 1361 h 608626"/>
                <a:gd name="connsiteX13" fmla="*/ 725385 w 725544"/>
                <a:gd name="connsiteY13" fmla="*/ 0 h 60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5544" h="608626">
                  <a:moveTo>
                    <a:pt x="725385" y="0"/>
                  </a:moveTo>
                  <a:lnTo>
                    <a:pt x="116" y="0"/>
                  </a:lnTo>
                  <a:cubicBezTo>
                    <a:pt x="97" y="453"/>
                    <a:pt x="0" y="911"/>
                    <a:pt x="0" y="1358"/>
                  </a:cubicBezTo>
                  <a:lnTo>
                    <a:pt x="46" y="400337"/>
                  </a:lnTo>
                  <a:lnTo>
                    <a:pt x="3360" y="400337"/>
                  </a:lnTo>
                  <a:cubicBezTo>
                    <a:pt x="5003" y="404271"/>
                    <a:pt x="8425" y="407986"/>
                    <a:pt x="13576" y="411068"/>
                  </a:cubicBezTo>
                  <a:lnTo>
                    <a:pt x="331420" y="601117"/>
                  </a:lnTo>
                  <a:cubicBezTo>
                    <a:pt x="339438" y="605908"/>
                    <a:pt x="350657" y="608626"/>
                    <a:pt x="362402" y="608626"/>
                  </a:cubicBezTo>
                  <a:cubicBezTo>
                    <a:pt x="374154" y="608626"/>
                    <a:pt x="385373" y="605908"/>
                    <a:pt x="393380" y="601117"/>
                  </a:cubicBezTo>
                  <a:lnTo>
                    <a:pt x="711216" y="411068"/>
                  </a:lnTo>
                  <a:cubicBezTo>
                    <a:pt x="716367" y="407989"/>
                    <a:pt x="719789" y="404271"/>
                    <a:pt x="721433" y="400337"/>
                  </a:cubicBezTo>
                  <a:lnTo>
                    <a:pt x="725544" y="400337"/>
                  </a:lnTo>
                  <a:lnTo>
                    <a:pt x="725498" y="1361"/>
                  </a:lnTo>
                  <a:cubicBezTo>
                    <a:pt x="725501" y="911"/>
                    <a:pt x="725407" y="453"/>
                    <a:pt x="725385" y="0"/>
                  </a:cubicBezTo>
                  <a:close/>
                </a:path>
              </a:pathLst>
            </a:custGeom>
            <a:solidFill>
              <a:srgbClr val="A3D977"/>
            </a:solidFill>
            <a:ln w="80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1379A3-125D-B848-82A9-0A32B7A611DD}"/>
                </a:ext>
              </a:extLst>
            </p:cNvPr>
            <p:cNvSpPr txBox="1"/>
            <p:nvPr/>
          </p:nvSpPr>
          <p:spPr>
            <a:xfrm>
              <a:off x="2591062" y="4640975"/>
              <a:ext cx="76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Off-Page Link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AB24394-14D3-4FFD-8C3F-FF975340FB01}"/>
              </a:ext>
            </a:extLst>
          </p:cNvPr>
          <p:cNvGrpSpPr/>
          <p:nvPr/>
        </p:nvGrpSpPr>
        <p:grpSpPr>
          <a:xfrm>
            <a:off x="2575372" y="5293047"/>
            <a:ext cx="769100" cy="564451"/>
            <a:chOff x="2575372" y="5293047"/>
            <a:chExt cx="769100" cy="564451"/>
          </a:xfrm>
        </p:grpSpPr>
        <p:grpSp>
          <p:nvGrpSpPr>
            <p:cNvPr id="102" name="Graphic 102">
              <a:extLst>
                <a:ext uri="{FF2B5EF4-FFF2-40B4-BE49-F238E27FC236}">
                  <a16:creationId xmlns:a16="http://schemas.microsoft.com/office/drawing/2014/main" id="{0DA4B4CA-54A3-4134-B150-4093983BDA17}"/>
                </a:ext>
              </a:extLst>
            </p:cNvPr>
            <p:cNvGrpSpPr/>
            <p:nvPr/>
          </p:nvGrpSpPr>
          <p:grpSpPr>
            <a:xfrm rot="10800000">
              <a:off x="2617934" y="5293047"/>
              <a:ext cx="726538" cy="564448"/>
              <a:chOff x="2614890" y="5293051"/>
              <a:chExt cx="726538" cy="564448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C914492-5BE0-4E1B-9718-DAA712F79071}"/>
                  </a:ext>
                </a:extLst>
              </p:cNvPr>
              <p:cNvSpPr/>
              <p:nvPr/>
            </p:nvSpPr>
            <p:spPr>
              <a:xfrm>
                <a:off x="2618932" y="5297092"/>
                <a:ext cx="718455" cy="556362"/>
              </a:xfrm>
              <a:custGeom>
                <a:avLst/>
                <a:gdLst>
                  <a:gd name="connsiteX0" fmla="*/ 718456 w 718455"/>
                  <a:gd name="connsiteY0" fmla="*/ 543845 h 556362"/>
                  <a:gd name="connsiteX1" fmla="*/ 707132 w 718455"/>
                  <a:gd name="connsiteY1" fmla="*/ 556363 h 556362"/>
                  <a:gd name="connsiteX2" fmla="*/ 11308 w 718455"/>
                  <a:gd name="connsiteY2" fmla="*/ 556363 h 556362"/>
                  <a:gd name="connsiteX3" fmla="*/ 0 w 718455"/>
                  <a:gd name="connsiteY3" fmla="*/ 543845 h 556362"/>
                  <a:gd name="connsiteX4" fmla="*/ 0 w 718455"/>
                  <a:gd name="connsiteY4" fmla="*/ 12518 h 556362"/>
                  <a:gd name="connsiteX5" fmla="*/ 11308 w 718455"/>
                  <a:gd name="connsiteY5" fmla="*/ 0 h 556362"/>
                  <a:gd name="connsiteX6" fmla="*/ 707132 w 718455"/>
                  <a:gd name="connsiteY6" fmla="*/ 0 h 556362"/>
                  <a:gd name="connsiteX7" fmla="*/ 718456 w 718455"/>
                  <a:gd name="connsiteY7" fmla="*/ 12518 h 556362"/>
                  <a:gd name="connsiteX8" fmla="*/ 718456 w 718455"/>
                  <a:gd name="connsiteY8" fmla="*/ 543845 h 55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8455" h="556362">
                    <a:moveTo>
                      <a:pt x="718456" y="543845"/>
                    </a:moveTo>
                    <a:cubicBezTo>
                      <a:pt x="718456" y="550761"/>
                      <a:pt x="713382" y="556363"/>
                      <a:pt x="707132" y="556363"/>
                    </a:cubicBezTo>
                    <a:lnTo>
                      <a:pt x="11308" y="556363"/>
                    </a:lnTo>
                    <a:cubicBezTo>
                      <a:pt x="5068" y="556363"/>
                      <a:pt x="0" y="550761"/>
                      <a:pt x="0" y="543845"/>
                    </a:cubicBezTo>
                    <a:lnTo>
                      <a:pt x="0" y="12518"/>
                    </a:lnTo>
                    <a:cubicBezTo>
                      <a:pt x="0" y="5599"/>
                      <a:pt x="5068" y="0"/>
                      <a:pt x="11308" y="0"/>
                    </a:cubicBezTo>
                    <a:lnTo>
                      <a:pt x="707132" y="0"/>
                    </a:lnTo>
                    <a:cubicBezTo>
                      <a:pt x="713382" y="0"/>
                      <a:pt x="718456" y="5601"/>
                      <a:pt x="718456" y="12518"/>
                    </a:cubicBezTo>
                    <a:lnTo>
                      <a:pt x="718456" y="543845"/>
                    </a:lnTo>
                    <a:close/>
                  </a:path>
                </a:pathLst>
              </a:custGeom>
              <a:solidFill>
                <a:srgbClr val="5ABAA7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BDA750B-14AD-4603-8B55-6FA374794114}"/>
                  </a:ext>
                </a:extLst>
              </p:cNvPr>
              <p:cNvSpPr/>
              <p:nvPr/>
            </p:nvSpPr>
            <p:spPr>
              <a:xfrm>
                <a:off x="2614890" y="5293051"/>
                <a:ext cx="726538" cy="564448"/>
              </a:xfrm>
              <a:custGeom>
                <a:avLst/>
                <a:gdLst>
                  <a:gd name="connsiteX0" fmla="*/ 711170 w 726538"/>
                  <a:gd name="connsiteY0" fmla="*/ 564448 h 564448"/>
                  <a:gd name="connsiteX1" fmla="*/ 15349 w 726538"/>
                  <a:gd name="connsiteY1" fmla="*/ 564448 h 564448"/>
                  <a:gd name="connsiteX2" fmla="*/ 0 w 726538"/>
                  <a:gd name="connsiteY2" fmla="*/ 547889 h 564448"/>
                  <a:gd name="connsiteX3" fmla="*/ 0 w 726538"/>
                  <a:gd name="connsiteY3" fmla="*/ 16559 h 564448"/>
                  <a:gd name="connsiteX4" fmla="*/ 15349 w 726538"/>
                  <a:gd name="connsiteY4" fmla="*/ 0 h 564448"/>
                  <a:gd name="connsiteX5" fmla="*/ 711173 w 726538"/>
                  <a:gd name="connsiteY5" fmla="*/ 0 h 564448"/>
                  <a:gd name="connsiteX6" fmla="*/ 726538 w 726538"/>
                  <a:gd name="connsiteY6" fmla="*/ 16559 h 564448"/>
                  <a:gd name="connsiteX7" fmla="*/ 726538 w 726538"/>
                  <a:gd name="connsiteY7" fmla="*/ 547889 h 564448"/>
                  <a:gd name="connsiteX8" fmla="*/ 711170 w 726538"/>
                  <a:gd name="connsiteY8" fmla="*/ 564448 h 564448"/>
                  <a:gd name="connsiteX9" fmla="*/ 15349 w 726538"/>
                  <a:gd name="connsiteY9" fmla="*/ 8080 h 564448"/>
                  <a:gd name="connsiteX10" fmla="*/ 8083 w 726538"/>
                  <a:gd name="connsiteY10" fmla="*/ 16556 h 564448"/>
                  <a:gd name="connsiteX11" fmla="*/ 8083 w 726538"/>
                  <a:gd name="connsiteY11" fmla="*/ 547886 h 564448"/>
                  <a:gd name="connsiteX12" fmla="*/ 15349 w 726538"/>
                  <a:gd name="connsiteY12" fmla="*/ 556363 h 564448"/>
                  <a:gd name="connsiteX13" fmla="*/ 711173 w 726538"/>
                  <a:gd name="connsiteY13" fmla="*/ 556363 h 564448"/>
                  <a:gd name="connsiteX14" fmla="*/ 718456 w 726538"/>
                  <a:gd name="connsiteY14" fmla="*/ 547886 h 564448"/>
                  <a:gd name="connsiteX15" fmla="*/ 718456 w 726538"/>
                  <a:gd name="connsiteY15" fmla="*/ 16559 h 564448"/>
                  <a:gd name="connsiteX16" fmla="*/ 711173 w 726538"/>
                  <a:gd name="connsiteY16" fmla="*/ 8083 h 564448"/>
                  <a:gd name="connsiteX17" fmla="*/ 15349 w 726538"/>
                  <a:gd name="connsiteY17" fmla="*/ 8083 h 564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6538" h="564448">
                    <a:moveTo>
                      <a:pt x="711170" y="564448"/>
                    </a:moveTo>
                    <a:lnTo>
                      <a:pt x="15349" y="564448"/>
                    </a:lnTo>
                    <a:cubicBezTo>
                      <a:pt x="6884" y="564448"/>
                      <a:pt x="0" y="557020"/>
                      <a:pt x="0" y="547889"/>
                    </a:cubicBezTo>
                    <a:lnTo>
                      <a:pt x="0" y="16559"/>
                    </a:lnTo>
                    <a:cubicBezTo>
                      <a:pt x="0" y="7428"/>
                      <a:pt x="6887" y="0"/>
                      <a:pt x="15349" y="0"/>
                    </a:cubicBezTo>
                    <a:lnTo>
                      <a:pt x="711173" y="0"/>
                    </a:lnTo>
                    <a:cubicBezTo>
                      <a:pt x="719646" y="0"/>
                      <a:pt x="726538" y="7428"/>
                      <a:pt x="726538" y="16559"/>
                    </a:cubicBezTo>
                    <a:lnTo>
                      <a:pt x="726538" y="547889"/>
                    </a:lnTo>
                    <a:cubicBezTo>
                      <a:pt x="726538" y="557020"/>
                      <a:pt x="719644" y="564448"/>
                      <a:pt x="711170" y="564448"/>
                    </a:cubicBezTo>
                    <a:close/>
                    <a:moveTo>
                      <a:pt x="15349" y="8080"/>
                    </a:moveTo>
                    <a:cubicBezTo>
                      <a:pt x="11343" y="8080"/>
                      <a:pt x="8083" y="11884"/>
                      <a:pt x="8083" y="16556"/>
                    </a:cubicBezTo>
                    <a:lnTo>
                      <a:pt x="8083" y="547886"/>
                    </a:lnTo>
                    <a:cubicBezTo>
                      <a:pt x="8083" y="552561"/>
                      <a:pt x="11343" y="556363"/>
                      <a:pt x="15349" y="556363"/>
                    </a:cubicBezTo>
                    <a:lnTo>
                      <a:pt x="711173" y="556363"/>
                    </a:lnTo>
                    <a:cubicBezTo>
                      <a:pt x="715187" y="556363"/>
                      <a:pt x="718456" y="552561"/>
                      <a:pt x="718456" y="547886"/>
                    </a:cubicBezTo>
                    <a:lnTo>
                      <a:pt x="718456" y="16559"/>
                    </a:lnTo>
                    <a:cubicBezTo>
                      <a:pt x="718456" y="11884"/>
                      <a:pt x="715187" y="8083"/>
                      <a:pt x="711173" y="8083"/>
                    </a:cubicBezTo>
                    <a:lnTo>
                      <a:pt x="15349" y="8083"/>
                    </a:lnTo>
                    <a:close/>
                  </a:path>
                </a:pathLst>
              </a:custGeom>
              <a:solidFill>
                <a:srgbClr val="000000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FCD3117-9463-48A7-A6BC-8782C7E34F8A}"/>
                </a:ext>
              </a:extLst>
            </p:cNvPr>
            <p:cNvSpPr/>
            <p:nvPr/>
          </p:nvSpPr>
          <p:spPr>
            <a:xfrm rot="10800000">
              <a:off x="2614889" y="5293048"/>
              <a:ext cx="655619" cy="564450"/>
            </a:xfrm>
            <a:custGeom>
              <a:avLst/>
              <a:gdLst>
                <a:gd name="connsiteX0" fmla="*/ 644301 w 655619"/>
                <a:gd name="connsiteY0" fmla="*/ 0 h 564450"/>
                <a:gd name="connsiteX1" fmla="*/ 0 w 655619"/>
                <a:gd name="connsiteY1" fmla="*/ 0 h 564450"/>
                <a:gd name="connsiteX2" fmla="*/ 0 w 655619"/>
                <a:gd name="connsiteY2" fmla="*/ 564451 h 564450"/>
                <a:gd name="connsiteX3" fmla="*/ 644301 w 655619"/>
                <a:gd name="connsiteY3" fmla="*/ 564451 h 564450"/>
                <a:gd name="connsiteX4" fmla="*/ 655620 w 655619"/>
                <a:gd name="connsiteY4" fmla="*/ 551753 h 564450"/>
                <a:gd name="connsiteX5" fmla="*/ 655620 w 655619"/>
                <a:gd name="connsiteY5" fmla="*/ 12701 h 564450"/>
                <a:gd name="connsiteX6" fmla="*/ 644301 w 655619"/>
                <a:gd name="connsiteY6" fmla="*/ 0 h 56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619" h="564450">
                  <a:moveTo>
                    <a:pt x="644301" y="0"/>
                  </a:moveTo>
                  <a:lnTo>
                    <a:pt x="0" y="0"/>
                  </a:lnTo>
                  <a:lnTo>
                    <a:pt x="0" y="564451"/>
                  </a:lnTo>
                  <a:lnTo>
                    <a:pt x="644301" y="564451"/>
                  </a:lnTo>
                  <a:cubicBezTo>
                    <a:pt x="650552" y="564451"/>
                    <a:pt x="655620" y="558769"/>
                    <a:pt x="655620" y="551753"/>
                  </a:cubicBezTo>
                  <a:lnTo>
                    <a:pt x="655620" y="12701"/>
                  </a:lnTo>
                  <a:cubicBezTo>
                    <a:pt x="655620" y="5685"/>
                    <a:pt x="650554" y="0"/>
                    <a:pt x="644301" y="0"/>
                  </a:cubicBezTo>
                  <a:close/>
                </a:path>
              </a:pathLst>
            </a:custGeom>
            <a:solidFill>
              <a:srgbClr val="5ABAA7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BF41B06-1AA9-9743-FD3E-268EE14E3642}"/>
                </a:ext>
              </a:extLst>
            </p:cNvPr>
            <p:cNvSpPr txBox="1"/>
            <p:nvPr/>
          </p:nvSpPr>
          <p:spPr>
            <a:xfrm>
              <a:off x="2575372" y="5465369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Note</a:t>
              </a: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D5F4E66-3E47-01A0-A605-BCF8C3EFB378}"/>
              </a:ext>
            </a:extLst>
          </p:cNvPr>
          <p:cNvSpPr txBox="1"/>
          <p:nvPr/>
        </p:nvSpPr>
        <p:spPr>
          <a:xfrm>
            <a:off x="2725312" y="6274980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Comment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9E70B79-68C0-EBF7-0679-DC25B520DBA4}"/>
              </a:ext>
            </a:extLst>
          </p:cNvPr>
          <p:cNvSpPr txBox="1"/>
          <p:nvPr/>
        </p:nvSpPr>
        <p:spPr>
          <a:xfrm>
            <a:off x="62271" y="54950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Flowchart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28CB900-A9AC-4E89-86B1-3A47FF6E0974}"/>
              </a:ext>
            </a:extLst>
          </p:cNvPr>
          <p:cNvGrpSpPr/>
          <p:nvPr/>
        </p:nvGrpSpPr>
        <p:grpSpPr>
          <a:xfrm>
            <a:off x="3988656" y="505416"/>
            <a:ext cx="725546" cy="556397"/>
            <a:chOff x="3988656" y="505416"/>
            <a:chExt cx="725546" cy="556397"/>
          </a:xfrm>
        </p:grpSpPr>
        <p:sp>
          <p:nvSpPr>
            <p:cNvPr id="112" name="Graphic 28">
              <a:extLst>
                <a:ext uri="{FF2B5EF4-FFF2-40B4-BE49-F238E27FC236}">
                  <a16:creationId xmlns:a16="http://schemas.microsoft.com/office/drawing/2014/main" id="{7B04D11D-FA9F-A763-ABF5-09BF69292FFA}"/>
                </a:ext>
              </a:extLst>
            </p:cNvPr>
            <p:cNvSpPr/>
            <p:nvPr/>
          </p:nvSpPr>
          <p:spPr>
            <a:xfrm>
              <a:off x="3988656" y="505416"/>
              <a:ext cx="725546" cy="556397"/>
            </a:xfrm>
            <a:custGeom>
              <a:avLst/>
              <a:gdLst>
                <a:gd name="connsiteX0" fmla="*/ 725544 w 725546"/>
                <a:gd name="connsiteY0" fmla="*/ 543880 h 556397"/>
                <a:gd name="connsiteX1" fmla="*/ 714110 w 725546"/>
                <a:gd name="connsiteY1" fmla="*/ 556398 h 556397"/>
                <a:gd name="connsiteX2" fmla="*/ 11421 w 725546"/>
                <a:gd name="connsiteY2" fmla="*/ 556398 h 556397"/>
                <a:gd name="connsiteX3" fmla="*/ 0 w 725546"/>
                <a:gd name="connsiteY3" fmla="*/ 543880 h 556397"/>
                <a:gd name="connsiteX4" fmla="*/ 0 w 725546"/>
                <a:gd name="connsiteY4" fmla="*/ 12520 h 556397"/>
                <a:gd name="connsiteX5" fmla="*/ 11421 w 725546"/>
                <a:gd name="connsiteY5" fmla="*/ 0 h 556397"/>
                <a:gd name="connsiteX6" fmla="*/ 714112 w 725546"/>
                <a:gd name="connsiteY6" fmla="*/ 0 h 556397"/>
                <a:gd name="connsiteX7" fmla="*/ 725547 w 725546"/>
                <a:gd name="connsiteY7" fmla="*/ 12520 h 556397"/>
                <a:gd name="connsiteX8" fmla="*/ 725547 w 725546"/>
                <a:gd name="connsiteY8" fmla="*/ 543880 h 5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6" h="556397">
                  <a:moveTo>
                    <a:pt x="725544" y="543880"/>
                  </a:moveTo>
                  <a:cubicBezTo>
                    <a:pt x="725544" y="550799"/>
                    <a:pt x="720425" y="556398"/>
                    <a:pt x="714110" y="556398"/>
                  </a:cubicBezTo>
                  <a:lnTo>
                    <a:pt x="11421" y="556398"/>
                  </a:lnTo>
                  <a:cubicBezTo>
                    <a:pt x="5116" y="556398"/>
                    <a:pt x="0" y="550799"/>
                    <a:pt x="0" y="543880"/>
                  </a:cubicBezTo>
                  <a:lnTo>
                    <a:pt x="0" y="12520"/>
                  </a:lnTo>
                  <a:cubicBezTo>
                    <a:pt x="0" y="5607"/>
                    <a:pt x="5116" y="0"/>
                    <a:pt x="11421" y="0"/>
                  </a:cubicBezTo>
                  <a:lnTo>
                    <a:pt x="714112" y="0"/>
                  </a:lnTo>
                  <a:cubicBezTo>
                    <a:pt x="720428" y="0"/>
                    <a:pt x="725547" y="5607"/>
                    <a:pt x="725547" y="12520"/>
                  </a:cubicBezTo>
                  <a:lnTo>
                    <a:pt x="725547" y="543880"/>
                  </a:lnTo>
                  <a:close/>
                </a:path>
              </a:pathLst>
            </a:custGeom>
            <a:solidFill>
              <a:srgbClr val="FF8F80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B3EAF24-D943-E3FA-7F2F-20066EBB610A}"/>
                </a:ext>
              </a:extLst>
            </p:cNvPr>
            <p:cNvSpPr txBox="1"/>
            <p:nvPr/>
          </p:nvSpPr>
          <p:spPr>
            <a:xfrm>
              <a:off x="3997069" y="661054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Entity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EBD27E8C-617B-4929-BE98-7A4C14151EA5}"/>
              </a:ext>
            </a:extLst>
          </p:cNvPr>
          <p:cNvGrpSpPr/>
          <p:nvPr/>
        </p:nvGrpSpPr>
        <p:grpSpPr>
          <a:xfrm>
            <a:off x="3973098" y="1272761"/>
            <a:ext cx="762480" cy="512957"/>
            <a:chOff x="3973098" y="1272761"/>
            <a:chExt cx="762480" cy="512957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EE40E97-BD61-4368-A730-B7CAE7367B3E}"/>
                </a:ext>
              </a:extLst>
            </p:cNvPr>
            <p:cNvSpPr/>
            <p:nvPr/>
          </p:nvSpPr>
          <p:spPr>
            <a:xfrm>
              <a:off x="4022933" y="1272761"/>
              <a:ext cx="668910" cy="512957"/>
            </a:xfrm>
            <a:custGeom>
              <a:avLst/>
              <a:gdLst>
                <a:gd name="connsiteX0" fmla="*/ 668911 w 668910"/>
                <a:gd name="connsiteY0" fmla="*/ 501424 h 512957"/>
                <a:gd name="connsiteX1" fmla="*/ 658371 w 668910"/>
                <a:gd name="connsiteY1" fmla="*/ 512958 h 512957"/>
                <a:gd name="connsiteX2" fmla="*/ 10532 w 668910"/>
                <a:gd name="connsiteY2" fmla="*/ 512958 h 512957"/>
                <a:gd name="connsiteX3" fmla="*/ 0 w 668910"/>
                <a:gd name="connsiteY3" fmla="*/ 501424 h 512957"/>
                <a:gd name="connsiteX4" fmla="*/ 0 w 668910"/>
                <a:gd name="connsiteY4" fmla="*/ 11545 h 512957"/>
                <a:gd name="connsiteX5" fmla="*/ 10532 w 668910"/>
                <a:gd name="connsiteY5" fmla="*/ 0 h 512957"/>
                <a:gd name="connsiteX6" fmla="*/ 658371 w 668910"/>
                <a:gd name="connsiteY6" fmla="*/ 0 h 512957"/>
                <a:gd name="connsiteX7" fmla="*/ 668911 w 668910"/>
                <a:gd name="connsiteY7" fmla="*/ 11545 h 512957"/>
                <a:gd name="connsiteX8" fmla="*/ 668911 w 668910"/>
                <a:gd name="connsiteY8" fmla="*/ 501424 h 51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8910" h="512957">
                  <a:moveTo>
                    <a:pt x="668911" y="501424"/>
                  </a:moveTo>
                  <a:cubicBezTo>
                    <a:pt x="668911" y="507796"/>
                    <a:pt x="664190" y="512958"/>
                    <a:pt x="658371" y="512958"/>
                  </a:cubicBezTo>
                  <a:lnTo>
                    <a:pt x="10532" y="512958"/>
                  </a:lnTo>
                  <a:cubicBezTo>
                    <a:pt x="4720" y="512958"/>
                    <a:pt x="0" y="507796"/>
                    <a:pt x="0" y="501424"/>
                  </a:cubicBezTo>
                  <a:lnTo>
                    <a:pt x="0" y="11545"/>
                  </a:lnTo>
                  <a:cubicBezTo>
                    <a:pt x="0" y="5162"/>
                    <a:pt x="4720" y="0"/>
                    <a:pt x="10532" y="0"/>
                  </a:cubicBezTo>
                  <a:lnTo>
                    <a:pt x="658371" y="0"/>
                  </a:lnTo>
                  <a:cubicBezTo>
                    <a:pt x="664190" y="0"/>
                    <a:pt x="668911" y="5162"/>
                    <a:pt x="668911" y="11545"/>
                  </a:cubicBezTo>
                  <a:lnTo>
                    <a:pt x="668911" y="501424"/>
                  </a:lnTo>
                  <a:close/>
                </a:path>
              </a:pathLst>
            </a:custGeom>
            <a:noFill/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1948C3F-AF22-DACE-B3DF-84B4EA5EAC95}"/>
                </a:ext>
              </a:extLst>
            </p:cNvPr>
            <p:cNvSpPr txBox="1"/>
            <p:nvPr/>
          </p:nvSpPr>
          <p:spPr>
            <a:xfrm>
              <a:off x="3973098" y="1412312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Weak Entity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D11A626-64D7-4FFC-9CED-072083122FD0}"/>
              </a:ext>
            </a:extLst>
          </p:cNvPr>
          <p:cNvGrpSpPr/>
          <p:nvPr/>
        </p:nvGrpSpPr>
        <p:grpSpPr>
          <a:xfrm>
            <a:off x="3969568" y="2107149"/>
            <a:ext cx="762480" cy="539620"/>
            <a:chOff x="3969568" y="2107149"/>
            <a:chExt cx="762480" cy="539620"/>
          </a:xfrm>
        </p:grpSpPr>
        <p:sp>
          <p:nvSpPr>
            <p:cNvPr id="119" name="Graphic 20">
              <a:extLst>
                <a:ext uri="{FF2B5EF4-FFF2-40B4-BE49-F238E27FC236}">
                  <a16:creationId xmlns:a16="http://schemas.microsoft.com/office/drawing/2014/main" id="{388EC816-180C-E699-46D2-790E3844A1B0}"/>
                </a:ext>
              </a:extLst>
            </p:cNvPr>
            <p:cNvSpPr/>
            <p:nvPr/>
          </p:nvSpPr>
          <p:spPr>
            <a:xfrm>
              <a:off x="3980606" y="2107149"/>
              <a:ext cx="725546" cy="539620"/>
            </a:xfrm>
            <a:custGeom>
              <a:avLst/>
              <a:gdLst>
                <a:gd name="connsiteX0" fmla="*/ 725547 w 725546"/>
                <a:gd name="connsiteY0" fmla="*/ 269810 h 539620"/>
                <a:gd name="connsiteX1" fmla="*/ 362773 w 725546"/>
                <a:gd name="connsiteY1" fmla="*/ 539620 h 539620"/>
                <a:gd name="connsiteX2" fmla="*/ 0 w 725546"/>
                <a:gd name="connsiteY2" fmla="*/ 269810 h 539620"/>
                <a:gd name="connsiteX3" fmla="*/ 362773 w 725546"/>
                <a:gd name="connsiteY3" fmla="*/ 0 h 539620"/>
                <a:gd name="connsiteX4" fmla="*/ 725547 w 725546"/>
                <a:gd name="connsiteY4" fmla="*/ 269810 h 53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46" h="539620">
                  <a:moveTo>
                    <a:pt x="725547" y="269810"/>
                  </a:moveTo>
                  <a:cubicBezTo>
                    <a:pt x="725547" y="418822"/>
                    <a:pt x="563128" y="539620"/>
                    <a:pt x="362773" y="539620"/>
                  </a:cubicBezTo>
                  <a:cubicBezTo>
                    <a:pt x="162419" y="539620"/>
                    <a:pt x="0" y="418822"/>
                    <a:pt x="0" y="269810"/>
                  </a:cubicBezTo>
                  <a:cubicBezTo>
                    <a:pt x="0" y="120798"/>
                    <a:pt x="162419" y="0"/>
                    <a:pt x="362773" y="0"/>
                  </a:cubicBezTo>
                  <a:cubicBezTo>
                    <a:pt x="563128" y="0"/>
                    <a:pt x="725547" y="120798"/>
                    <a:pt x="725547" y="269810"/>
                  </a:cubicBezTo>
                  <a:close/>
                </a:path>
              </a:pathLst>
            </a:custGeom>
            <a:solidFill>
              <a:srgbClr val="5ABAA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C58B64E-17DF-EF3A-9F28-32D5A670912B}"/>
                </a:ext>
              </a:extLst>
            </p:cNvPr>
            <p:cNvSpPr txBox="1"/>
            <p:nvPr/>
          </p:nvSpPr>
          <p:spPr>
            <a:xfrm>
              <a:off x="3969568" y="2257368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Attribute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D78BCD3-17A2-F1A1-5DC4-9934ADE7D049}"/>
              </a:ext>
            </a:extLst>
          </p:cNvPr>
          <p:cNvCxnSpPr>
            <a:cxnSpLocks/>
          </p:cNvCxnSpPr>
          <p:nvPr/>
        </p:nvCxnSpPr>
        <p:spPr>
          <a:xfrm>
            <a:off x="3598658" y="130629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7C4B01C-641B-41F3-9092-D55568915349}"/>
              </a:ext>
            </a:extLst>
          </p:cNvPr>
          <p:cNvGrpSpPr/>
          <p:nvPr/>
        </p:nvGrpSpPr>
        <p:grpSpPr>
          <a:xfrm>
            <a:off x="3961520" y="2865917"/>
            <a:ext cx="762480" cy="532819"/>
            <a:chOff x="3961520" y="2865917"/>
            <a:chExt cx="762480" cy="532819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9ED9FBF-917C-4E0D-BC7C-ABC63CA0DAC8}"/>
                </a:ext>
              </a:extLst>
            </p:cNvPr>
            <p:cNvSpPr/>
            <p:nvPr/>
          </p:nvSpPr>
          <p:spPr>
            <a:xfrm>
              <a:off x="3980606" y="2865917"/>
              <a:ext cx="725546" cy="532819"/>
            </a:xfrm>
            <a:custGeom>
              <a:avLst/>
              <a:gdLst>
                <a:gd name="connsiteX0" fmla="*/ 725547 w 725546"/>
                <a:gd name="connsiteY0" fmla="*/ 266410 h 532819"/>
                <a:gd name="connsiteX1" fmla="*/ 362773 w 725546"/>
                <a:gd name="connsiteY1" fmla="*/ 532820 h 532819"/>
                <a:gd name="connsiteX2" fmla="*/ 0 w 725546"/>
                <a:gd name="connsiteY2" fmla="*/ 266410 h 532819"/>
                <a:gd name="connsiteX3" fmla="*/ 362773 w 725546"/>
                <a:gd name="connsiteY3" fmla="*/ 0 h 532819"/>
                <a:gd name="connsiteX4" fmla="*/ 725547 w 725546"/>
                <a:gd name="connsiteY4" fmla="*/ 266410 h 53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546" h="532819">
                  <a:moveTo>
                    <a:pt x="725547" y="266410"/>
                  </a:moveTo>
                  <a:cubicBezTo>
                    <a:pt x="725547" y="413531"/>
                    <a:pt x="563117" y="532820"/>
                    <a:pt x="362773" y="532820"/>
                  </a:cubicBezTo>
                  <a:cubicBezTo>
                    <a:pt x="162403" y="532820"/>
                    <a:pt x="0" y="413534"/>
                    <a:pt x="0" y="266410"/>
                  </a:cubicBezTo>
                  <a:cubicBezTo>
                    <a:pt x="0" y="119286"/>
                    <a:pt x="162403" y="0"/>
                    <a:pt x="362773" y="0"/>
                  </a:cubicBezTo>
                  <a:cubicBezTo>
                    <a:pt x="563117" y="0"/>
                    <a:pt x="725547" y="119289"/>
                    <a:pt x="725547" y="266410"/>
                  </a:cubicBez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451DE8B-E0B3-40D0-9ED9-AAD1C42427A3}"/>
                </a:ext>
              </a:extLst>
            </p:cNvPr>
            <p:cNvSpPr/>
            <p:nvPr/>
          </p:nvSpPr>
          <p:spPr>
            <a:xfrm>
              <a:off x="4035787" y="2906455"/>
              <a:ext cx="615175" cy="451762"/>
            </a:xfrm>
            <a:custGeom>
              <a:avLst/>
              <a:gdLst>
                <a:gd name="connsiteX0" fmla="*/ 615176 w 615175"/>
                <a:gd name="connsiteY0" fmla="*/ 225872 h 451762"/>
                <a:gd name="connsiteX1" fmla="*/ 307581 w 615175"/>
                <a:gd name="connsiteY1" fmla="*/ 451763 h 451762"/>
                <a:gd name="connsiteX2" fmla="*/ 0 w 615175"/>
                <a:gd name="connsiteY2" fmla="*/ 225872 h 451762"/>
                <a:gd name="connsiteX3" fmla="*/ 307581 w 615175"/>
                <a:gd name="connsiteY3" fmla="*/ 0 h 451762"/>
                <a:gd name="connsiteX4" fmla="*/ 615176 w 615175"/>
                <a:gd name="connsiteY4" fmla="*/ 225872 h 45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175" h="451762">
                  <a:moveTo>
                    <a:pt x="615176" y="225872"/>
                  </a:moveTo>
                  <a:cubicBezTo>
                    <a:pt x="615176" y="350617"/>
                    <a:pt x="477453" y="451763"/>
                    <a:pt x="307581" y="451763"/>
                  </a:cubicBezTo>
                  <a:cubicBezTo>
                    <a:pt x="137710" y="451763"/>
                    <a:pt x="0" y="350617"/>
                    <a:pt x="0" y="225872"/>
                  </a:cubicBezTo>
                  <a:cubicBezTo>
                    <a:pt x="0" y="101135"/>
                    <a:pt x="137710" y="0"/>
                    <a:pt x="307581" y="0"/>
                  </a:cubicBezTo>
                  <a:cubicBezTo>
                    <a:pt x="477453" y="0"/>
                    <a:pt x="615176" y="101135"/>
                    <a:pt x="615176" y="225872"/>
                  </a:cubicBezTo>
                  <a:close/>
                </a:path>
              </a:pathLst>
            </a:custGeom>
            <a:noFill/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E108475-67C7-F91B-4CAB-4ED3C4A152B7}"/>
                </a:ext>
              </a:extLst>
            </p:cNvPr>
            <p:cNvSpPr txBox="1"/>
            <p:nvPr/>
          </p:nvSpPr>
          <p:spPr>
            <a:xfrm>
              <a:off x="3961520" y="2974470"/>
              <a:ext cx="762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Multivalued Attribute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E8CCAC6-3553-4AB5-8CDB-B7755AD5C517}"/>
              </a:ext>
            </a:extLst>
          </p:cNvPr>
          <p:cNvGrpSpPr/>
          <p:nvPr/>
        </p:nvGrpSpPr>
        <p:grpSpPr>
          <a:xfrm>
            <a:off x="3956774" y="3571510"/>
            <a:ext cx="813453" cy="572425"/>
            <a:chOff x="3956774" y="3571510"/>
            <a:chExt cx="813453" cy="572425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32F046C-1119-496D-B8A0-1DC1475DD324}"/>
                </a:ext>
              </a:extLst>
            </p:cNvPr>
            <p:cNvSpPr/>
            <p:nvPr/>
          </p:nvSpPr>
          <p:spPr>
            <a:xfrm>
              <a:off x="3984502" y="3575404"/>
              <a:ext cx="717760" cy="564639"/>
            </a:xfrm>
            <a:custGeom>
              <a:avLst/>
              <a:gdLst>
                <a:gd name="connsiteX0" fmla="*/ 358875 w 717760"/>
                <a:gd name="connsiteY0" fmla="*/ 564639 h 564639"/>
                <a:gd name="connsiteX1" fmla="*/ 356472 w 717760"/>
                <a:gd name="connsiteY1" fmla="*/ 563812 h 564639"/>
                <a:gd name="connsiteX2" fmla="*/ 1490 w 717760"/>
                <a:gd name="connsiteY2" fmla="*/ 285388 h 564639"/>
                <a:gd name="connsiteX3" fmla="*/ 0 w 717760"/>
                <a:gd name="connsiteY3" fmla="*/ 282322 h 564639"/>
                <a:gd name="connsiteX4" fmla="*/ 1490 w 717760"/>
                <a:gd name="connsiteY4" fmla="*/ 279259 h 564639"/>
                <a:gd name="connsiteX5" fmla="*/ 356480 w 717760"/>
                <a:gd name="connsiteY5" fmla="*/ 830 h 564639"/>
                <a:gd name="connsiteX6" fmla="*/ 358883 w 717760"/>
                <a:gd name="connsiteY6" fmla="*/ 0 h 564639"/>
                <a:gd name="connsiteX7" fmla="*/ 361286 w 717760"/>
                <a:gd name="connsiteY7" fmla="*/ 830 h 564639"/>
                <a:gd name="connsiteX8" fmla="*/ 716268 w 717760"/>
                <a:gd name="connsiteY8" fmla="*/ 279254 h 564639"/>
                <a:gd name="connsiteX9" fmla="*/ 717760 w 717760"/>
                <a:gd name="connsiteY9" fmla="*/ 282317 h 564639"/>
                <a:gd name="connsiteX10" fmla="*/ 716268 w 717760"/>
                <a:gd name="connsiteY10" fmla="*/ 285383 h 564639"/>
                <a:gd name="connsiteX11" fmla="*/ 361278 w 717760"/>
                <a:gd name="connsiteY11" fmla="*/ 563812 h 564639"/>
                <a:gd name="connsiteX12" fmla="*/ 358875 w 717760"/>
                <a:gd name="connsiteY12" fmla="*/ 564639 h 56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7760" h="564639">
                  <a:moveTo>
                    <a:pt x="358875" y="564639"/>
                  </a:moveTo>
                  <a:cubicBezTo>
                    <a:pt x="358026" y="564639"/>
                    <a:pt x="357177" y="564365"/>
                    <a:pt x="356472" y="563812"/>
                  </a:cubicBezTo>
                  <a:lnTo>
                    <a:pt x="1490" y="285388"/>
                  </a:lnTo>
                  <a:cubicBezTo>
                    <a:pt x="550" y="284648"/>
                    <a:pt x="0" y="283519"/>
                    <a:pt x="0" y="282322"/>
                  </a:cubicBezTo>
                  <a:cubicBezTo>
                    <a:pt x="0" y="281126"/>
                    <a:pt x="552" y="279997"/>
                    <a:pt x="1490" y="279259"/>
                  </a:cubicBezTo>
                  <a:lnTo>
                    <a:pt x="356480" y="830"/>
                  </a:lnTo>
                  <a:cubicBezTo>
                    <a:pt x="357186" y="278"/>
                    <a:pt x="358034" y="0"/>
                    <a:pt x="358883" y="0"/>
                  </a:cubicBezTo>
                  <a:cubicBezTo>
                    <a:pt x="359732" y="0"/>
                    <a:pt x="360580" y="275"/>
                    <a:pt x="361286" y="830"/>
                  </a:cubicBezTo>
                  <a:lnTo>
                    <a:pt x="716268" y="279254"/>
                  </a:lnTo>
                  <a:cubicBezTo>
                    <a:pt x="717214" y="279989"/>
                    <a:pt x="717760" y="281121"/>
                    <a:pt x="717760" y="282317"/>
                  </a:cubicBezTo>
                  <a:cubicBezTo>
                    <a:pt x="717760" y="283513"/>
                    <a:pt x="717214" y="284639"/>
                    <a:pt x="716268" y="285383"/>
                  </a:cubicBezTo>
                  <a:lnTo>
                    <a:pt x="361278" y="563812"/>
                  </a:lnTo>
                  <a:cubicBezTo>
                    <a:pt x="360572" y="564365"/>
                    <a:pt x="359726" y="564639"/>
                    <a:pt x="358875" y="564639"/>
                  </a:cubicBezTo>
                  <a:close/>
                </a:path>
              </a:pathLst>
            </a:custGeom>
            <a:solidFill>
              <a:srgbClr val="F9DC5F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B52AE3F-782B-4181-AA4A-4F3E678ACFA1}"/>
                </a:ext>
              </a:extLst>
            </p:cNvPr>
            <p:cNvSpPr/>
            <p:nvPr/>
          </p:nvSpPr>
          <p:spPr>
            <a:xfrm>
              <a:off x="3980606" y="3571510"/>
              <a:ext cx="725544" cy="572425"/>
            </a:xfrm>
            <a:custGeom>
              <a:avLst/>
              <a:gdLst>
                <a:gd name="connsiteX0" fmla="*/ 362776 w 725544"/>
                <a:gd name="connsiteY0" fmla="*/ 7786 h 572425"/>
                <a:gd name="connsiteX1" fmla="*/ 717760 w 725544"/>
                <a:gd name="connsiteY1" fmla="*/ 286210 h 572425"/>
                <a:gd name="connsiteX2" fmla="*/ 362771 w 725544"/>
                <a:gd name="connsiteY2" fmla="*/ 564639 h 572425"/>
                <a:gd name="connsiteX3" fmla="*/ 7789 w 725544"/>
                <a:gd name="connsiteY3" fmla="*/ 286216 h 572425"/>
                <a:gd name="connsiteX4" fmla="*/ 362776 w 725544"/>
                <a:gd name="connsiteY4" fmla="*/ 7786 h 572425"/>
                <a:gd name="connsiteX5" fmla="*/ 362776 w 725544"/>
                <a:gd name="connsiteY5" fmla="*/ 0 h 572425"/>
                <a:gd name="connsiteX6" fmla="*/ 357970 w 725544"/>
                <a:gd name="connsiteY6" fmla="*/ 1662 h 572425"/>
                <a:gd name="connsiteX7" fmla="*/ 2980 w 725544"/>
                <a:gd name="connsiteY7" fmla="*/ 280092 h 572425"/>
                <a:gd name="connsiteX8" fmla="*/ 0 w 725544"/>
                <a:gd name="connsiteY8" fmla="*/ 286216 h 572425"/>
                <a:gd name="connsiteX9" fmla="*/ 2980 w 725544"/>
                <a:gd name="connsiteY9" fmla="*/ 292340 h 572425"/>
                <a:gd name="connsiteX10" fmla="*/ 357964 w 725544"/>
                <a:gd name="connsiteY10" fmla="*/ 570766 h 572425"/>
                <a:gd name="connsiteX11" fmla="*/ 362771 w 725544"/>
                <a:gd name="connsiteY11" fmla="*/ 572426 h 572425"/>
                <a:gd name="connsiteX12" fmla="*/ 367577 w 725544"/>
                <a:gd name="connsiteY12" fmla="*/ 570766 h 572425"/>
                <a:gd name="connsiteX13" fmla="*/ 722567 w 725544"/>
                <a:gd name="connsiteY13" fmla="*/ 292337 h 572425"/>
                <a:gd name="connsiteX14" fmla="*/ 725544 w 725544"/>
                <a:gd name="connsiteY14" fmla="*/ 286210 h 572425"/>
                <a:gd name="connsiteX15" fmla="*/ 722567 w 725544"/>
                <a:gd name="connsiteY15" fmla="*/ 280086 h 572425"/>
                <a:gd name="connsiteX16" fmla="*/ 367583 w 725544"/>
                <a:gd name="connsiteY16" fmla="*/ 1662 h 572425"/>
                <a:gd name="connsiteX17" fmla="*/ 362776 w 725544"/>
                <a:gd name="connsiteY17" fmla="*/ 0 h 572425"/>
                <a:gd name="connsiteX18" fmla="*/ 362776 w 725544"/>
                <a:gd name="connsiteY18" fmla="*/ 0 h 57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5544" h="572425">
                  <a:moveTo>
                    <a:pt x="362776" y="7786"/>
                  </a:moveTo>
                  <a:lnTo>
                    <a:pt x="717760" y="286210"/>
                  </a:lnTo>
                  <a:lnTo>
                    <a:pt x="362771" y="564639"/>
                  </a:lnTo>
                  <a:lnTo>
                    <a:pt x="7789" y="286216"/>
                  </a:lnTo>
                  <a:lnTo>
                    <a:pt x="362776" y="7786"/>
                  </a:lnTo>
                  <a:moveTo>
                    <a:pt x="362776" y="0"/>
                  </a:moveTo>
                  <a:cubicBezTo>
                    <a:pt x="361079" y="0"/>
                    <a:pt x="359381" y="552"/>
                    <a:pt x="357970" y="1662"/>
                  </a:cubicBezTo>
                  <a:lnTo>
                    <a:pt x="2980" y="280092"/>
                  </a:lnTo>
                  <a:cubicBezTo>
                    <a:pt x="1099" y="281565"/>
                    <a:pt x="0" y="283826"/>
                    <a:pt x="0" y="286216"/>
                  </a:cubicBezTo>
                  <a:cubicBezTo>
                    <a:pt x="0" y="288608"/>
                    <a:pt x="1099" y="290869"/>
                    <a:pt x="2980" y="292340"/>
                  </a:cubicBezTo>
                  <a:lnTo>
                    <a:pt x="357964" y="570766"/>
                  </a:lnTo>
                  <a:cubicBezTo>
                    <a:pt x="359373" y="571874"/>
                    <a:pt x="361073" y="572426"/>
                    <a:pt x="362771" y="572426"/>
                  </a:cubicBezTo>
                  <a:cubicBezTo>
                    <a:pt x="364468" y="572426"/>
                    <a:pt x="366168" y="571874"/>
                    <a:pt x="367577" y="570766"/>
                  </a:cubicBezTo>
                  <a:lnTo>
                    <a:pt x="722567" y="292337"/>
                  </a:lnTo>
                  <a:cubicBezTo>
                    <a:pt x="724450" y="290861"/>
                    <a:pt x="725544" y="288600"/>
                    <a:pt x="725544" y="286210"/>
                  </a:cubicBezTo>
                  <a:cubicBezTo>
                    <a:pt x="725544" y="283820"/>
                    <a:pt x="724445" y="281560"/>
                    <a:pt x="722567" y="280086"/>
                  </a:cubicBezTo>
                  <a:lnTo>
                    <a:pt x="367583" y="1662"/>
                  </a:lnTo>
                  <a:cubicBezTo>
                    <a:pt x="366176" y="555"/>
                    <a:pt x="364471" y="0"/>
                    <a:pt x="362776" y="0"/>
                  </a:cubicBezTo>
                  <a:lnTo>
                    <a:pt x="362776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1E7F54-B8CB-1E1F-3A42-2B8666DDB561}"/>
                </a:ext>
              </a:extLst>
            </p:cNvPr>
            <p:cNvSpPr txBox="1"/>
            <p:nvPr/>
          </p:nvSpPr>
          <p:spPr>
            <a:xfrm>
              <a:off x="3956774" y="3752632"/>
              <a:ext cx="8134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Relationship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A5822E4-A87C-4FD8-835F-D9CF13C0BEDB}"/>
              </a:ext>
            </a:extLst>
          </p:cNvPr>
          <p:cNvGrpSpPr/>
          <p:nvPr/>
        </p:nvGrpSpPr>
        <p:grpSpPr>
          <a:xfrm>
            <a:off x="3936033" y="4296667"/>
            <a:ext cx="813453" cy="572425"/>
            <a:chOff x="3936033" y="4296667"/>
            <a:chExt cx="813453" cy="572425"/>
          </a:xfrm>
        </p:grpSpPr>
        <p:grpSp>
          <p:nvGrpSpPr>
            <p:cNvPr id="177" name="Graphic 44">
              <a:extLst>
                <a:ext uri="{FF2B5EF4-FFF2-40B4-BE49-F238E27FC236}">
                  <a16:creationId xmlns:a16="http://schemas.microsoft.com/office/drawing/2014/main" id="{D63FD04F-5F1F-4C63-9273-D2F75A1F259F}"/>
                </a:ext>
              </a:extLst>
            </p:cNvPr>
            <p:cNvGrpSpPr/>
            <p:nvPr/>
          </p:nvGrpSpPr>
          <p:grpSpPr>
            <a:xfrm>
              <a:off x="3980606" y="4296667"/>
              <a:ext cx="725544" cy="572425"/>
              <a:chOff x="3980606" y="4296667"/>
              <a:chExt cx="725544" cy="572425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50B1C22-92D9-4B3F-AFCB-CA9E00033A2C}"/>
                  </a:ext>
                </a:extLst>
              </p:cNvPr>
              <p:cNvSpPr/>
              <p:nvPr/>
            </p:nvSpPr>
            <p:spPr>
              <a:xfrm>
                <a:off x="3984502" y="4300561"/>
                <a:ext cx="717760" cy="564639"/>
              </a:xfrm>
              <a:custGeom>
                <a:avLst/>
                <a:gdLst>
                  <a:gd name="connsiteX0" fmla="*/ 358875 w 717760"/>
                  <a:gd name="connsiteY0" fmla="*/ 564639 h 564639"/>
                  <a:gd name="connsiteX1" fmla="*/ 356472 w 717760"/>
                  <a:gd name="connsiteY1" fmla="*/ 563812 h 564639"/>
                  <a:gd name="connsiteX2" fmla="*/ 1490 w 717760"/>
                  <a:gd name="connsiteY2" fmla="*/ 285388 h 564639"/>
                  <a:gd name="connsiteX3" fmla="*/ 0 w 717760"/>
                  <a:gd name="connsiteY3" fmla="*/ 282322 h 564639"/>
                  <a:gd name="connsiteX4" fmla="*/ 1490 w 717760"/>
                  <a:gd name="connsiteY4" fmla="*/ 279259 h 564639"/>
                  <a:gd name="connsiteX5" fmla="*/ 356480 w 717760"/>
                  <a:gd name="connsiteY5" fmla="*/ 830 h 564639"/>
                  <a:gd name="connsiteX6" fmla="*/ 358883 w 717760"/>
                  <a:gd name="connsiteY6" fmla="*/ 0 h 564639"/>
                  <a:gd name="connsiteX7" fmla="*/ 361286 w 717760"/>
                  <a:gd name="connsiteY7" fmla="*/ 830 h 564639"/>
                  <a:gd name="connsiteX8" fmla="*/ 716268 w 717760"/>
                  <a:gd name="connsiteY8" fmla="*/ 279254 h 564639"/>
                  <a:gd name="connsiteX9" fmla="*/ 717760 w 717760"/>
                  <a:gd name="connsiteY9" fmla="*/ 282317 h 564639"/>
                  <a:gd name="connsiteX10" fmla="*/ 716268 w 717760"/>
                  <a:gd name="connsiteY10" fmla="*/ 285383 h 564639"/>
                  <a:gd name="connsiteX11" fmla="*/ 361278 w 717760"/>
                  <a:gd name="connsiteY11" fmla="*/ 563812 h 564639"/>
                  <a:gd name="connsiteX12" fmla="*/ 358875 w 717760"/>
                  <a:gd name="connsiteY12" fmla="*/ 564639 h 564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7760" h="564639">
                    <a:moveTo>
                      <a:pt x="358875" y="564639"/>
                    </a:moveTo>
                    <a:cubicBezTo>
                      <a:pt x="358026" y="564639"/>
                      <a:pt x="357177" y="564365"/>
                      <a:pt x="356472" y="563812"/>
                    </a:cubicBezTo>
                    <a:lnTo>
                      <a:pt x="1490" y="285388"/>
                    </a:lnTo>
                    <a:cubicBezTo>
                      <a:pt x="550" y="284648"/>
                      <a:pt x="0" y="283519"/>
                      <a:pt x="0" y="282322"/>
                    </a:cubicBezTo>
                    <a:cubicBezTo>
                      <a:pt x="0" y="281126"/>
                      <a:pt x="552" y="279997"/>
                      <a:pt x="1490" y="279259"/>
                    </a:cubicBezTo>
                    <a:lnTo>
                      <a:pt x="356480" y="830"/>
                    </a:lnTo>
                    <a:cubicBezTo>
                      <a:pt x="357186" y="278"/>
                      <a:pt x="358034" y="0"/>
                      <a:pt x="358883" y="0"/>
                    </a:cubicBezTo>
                    <a:cubicBezTo>
                      <a:pt x="359732" y="0"/>
                      <a:pt x="360580" y="275"/>
                      <a:pt x="361286" y="830"/>
                    </a:cubicBezTo>
                    <a:lnTo>
                      <a:pt x="716268" y="279254"/>
                    </a:lnTo>
                    <a:cubicBezTo>
                      <a:pt x="717214" y="279989"/>
                      <a:pt x="717760" y="281121"/>
                      <a:pt x="717760" y="282317"/>
                    </a:cubicBezTo>
                    <a:cubicBezTo>
                      <a:pt x="717760" y="283513"/>
                      <a:pt x="717214" y="284639"/>
                      <a:pt x="716268" y="285383"/>
                    </a:cubicBezTo>
                    <a:lnTo>
                      <a:pt x="361278" y="563812"/>
                    </a:lnTo>
                    <a:cubicBezTo>
                      <a:pt x="360572" y="564365"/>
                      <a:pt x="359726" y="564639"/>
                      <a:pt x="358875" y="564639"/>
                    </a:cubicBezTo>
                    <a:close/>
                  </a:path>
                </a:pathLst>
              </a:custGeom>
              <a:solidFill>
                <a:srgbClr val="99D2F2"/>
              </a:solidFill>
              <a:ln w="80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D1F2239-31B0-4F01-86B3-9893DE6A4842}"/>
                  </a:ext>
                </a:extLst>
              </p:cNvPr>
              <p:cNvSpPr/>
              <p:nvPr/>
            </p:nvSpPr>
            <p:spPr>
              <a:xfrm>
                <a:off x="3980606" y="4296667"/>
                <a:ext cx="725544" cy="572425"/>
              </a:xfrm>
              <a:custGeom>
                <a:avLst/>
                <a:gdLst>
                  <a:gd name="connsiteX0" fmla="*/ 362776 w 725544"/>
                  <a:gd name="connsiteY0" fmla="*/ 7786 h 572425"/>
                  <a:gd name="connsiteX1" fmla="*/ 717760 w 725544"/>
                  <a:gd name="connsiteY1" fmla="*/ 286210 h 572425"/>
                  <a:gd name="connsiteX2" fmla="*/ 362771 w 725544"/>
                  <a:gd name="connsiteY2" fmla="*/ 564639 h 572425"/>
                  <a:gd name="connsiteX3" fmla="*/ 7789 w 725544"/>
                  <a:gd name="connsiteY3" fmla="*/ 286216 h 572425"/>
                  <a:gd name="connsiteX4" fmla="*/ 362776 w 725544"/>
                  <a:gd name="connsiteY4" fmla="*/ 7786 h 572425"/>
                  <a:gd name="connsiteX5" fmla="*/ 362776 w 725544"/>
                  <a:gd name="connsiteY5" fmla="*/ 0 h 572425"/>
                  <a:gd name="connsiteX6" fmla="*/ 357970 w 725544"/>
                  <a:gd name="connsiteY6" fmla="*/ 1662 h 572425"/>
                  <a:gd name="connsiteX7" fmla="*/ 2980 w 725544"/>
                  <a:gd name="connsiteY7" fmla="*/ 280092 h 572425"/>
                  <a:gd name="connsiteX8" fmla="*/ 0 w 725544"/>
                  <a:gd name="connsiteY8" fmla="*/ 286216 h 572425"/>
                  <a:gd name="connsiteX9" fmla="*/ 2980 w 725544"/>
                  <a:gd name="connsiteY9" fmla="*/ 292340 h 572425"/>
                  <a:gd name="connsiteX10" fmla="*/ 357964 w 725544"/>
                  <a:gd name="connsiteY10" fmla="*/ 570766 h 572425"/>
                  <a:gd name="connsiteX11" fmla="*/ 362771 w 725544"/>
                  <a:gd name="connsiteY11" fmla="*/ 572426 h 572425"/>
                  <a:gd name="connsiteX12" fmla="*/ 367577 w 725544"/>
                  <a:gd name="connsiteY12" fmla="*/ 570766 h 572425"/>
                  <a:gd name="connsiteX13" fmla="*/ 722567 w 725544"/>
                  <a:gd name="connsiteY13" fmla="*/ 292337 h 572425"/>
                  <a:gd name="connsiteX14" fmla="*/ 725544 w 725544"/>
                  <a:gd name="connsiteY14" fmla="*/ 286210 h 572425"/>
                  <a:gd name="connsiteX15" fmla="*/ 722567 w 725544"/>
                  <a:gd name="connsiteY15" fmla="*/ 280086 h 572425"/>
                  <a:gd name="connsiteX16" fmla="*/ 367583 w 725544"/>
                  <a:gd name="connsiteY16" fmla="*/ 1662 h 572425"/>
                  <a:gd name="connsiteX17" fmla="*/ 362776 w 725544"/>
                  <a:gd name="connsiteY17" fmla="*/ 0 h 572425"/>
                  <a:gd name="connsiteX18" fmla="*/ 362776 w 725544"/>
                  <a:gd name="connsiteY18" fmla="*/ 0 h 57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25544" h="572425">
                    <a:moveTo>
                      <a:pt x="362776" y="7786"/>
                    </a:moveTo>
                    <a:lnTo>
                      <a:pt x="717760" y="286210"/>
                    </a:lnTo>
                    <a:lnTo>
                      <a:pt x="362771" y="564639"/>
                    </a:lnTo>
                    <a:lnTo>
                      <a:pt x="7789" y="286216"/>
                    </a:lnTo>
                    <a:lnTo>
                      <a:pt x="362776" y="7786"/>
                    </a:lnTo>
                    <a:moveTo>
                      <a:pt x="362776" y="0"/>
                    </a:moveTo>
                    <a:cubicBezTo>
                      <a:pt x="361079" y="0"/>
                      <a:pt x="359381" y="552"/>
                      <a:pt x="357970" y="1662"/>
                    </a:cubicBezTo>
                    <a:lnTo>
                      <a:pt x="2980" y="280092"/>
                    </a:lnTo>
                    <a:cubicBezTo>
                      <a:pt x="1099" y="281565"/>
                      <a:pt x="0" y="283826"/>
                      <a:pt x="0" y="286216"/>
                    </a:cubicBezTo>
                    <a:cubicBezTo>
                      <a:pt x="0" y="288608"/>
                      <a:pt x="1099" y="290869"/>
                      <a:pt x="2980" y="292340"/>
                    </a:cubicBezTo>
                    <a:lnTo>
                      <a:pt x="357964" y="570766"/>
                    </a:lnTo>
                    <a:cubicBezTo>
                      <a:pt x="359373" y="571874"/>
                      <a:pt x="361073" y="572426"/>
                      <a:pt x="362771" y="572426"/>
                    </a:cubicBezTo>
                    <a:cubicBezTo>
                      <a:pt x="364468" y="572426"/>
                      <a:pt x="366168" y="571874"/>
                      <a:pt x="367577" y="570766"/>
                    </a:cubicBezTo>
                    <a:lnTo>
                      <a:pt x="722567" y="292337"/>
                    </a:lnTo>
                    <a:cubicBezTo>
                      <a:pt x="724450" y="290861"/>
                      <a:pt x="725544" y="288600"/>
                      <a:pt x="725544" y="286210"/>
                    </a:cubicBezTo>
                    <a:cubicBezTo>
                      <a:pt x="725544" y="283820"/>
                      <a:pt x="724445" y="281560"/>
                      <a:pt x="722567" y="280086"/>
                    </a:cubicBezTo>
                    <a:lnTo>
                      <a:pt x="367583" y="1662"/>
                    </a:lnTo>
                    <a:cubicBezTo>
                      <a:pt x="366176" y="555"/>
                      <a:pt x="364471" y="0"/>
                      <a:pt x="362776" y="0"/>
                    </a:cubicBezTo>
                    <a:lnTo>
                      <a:pt x="3627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0" name="Graphic 44">
              <a:extLst>
                <a:ext uri="{FF2B5EF4-FFF2-40B4-BE49-F238E27FC236}">
                  <a16:creationId xmlns:a16="http://schemas.microsoft.com/office/drawing/2014/main" id="{7732A3A7-BFA7-4E46-8733-F08F836219C9}"/>
                </a:ext>
              </a:extLst>
            </p:cNvPr>
            <p:cNvGrpSpPr/>
            <p:nvPr/>
          </p:nvGrpSpPr>
          <p:grpSpPr>
            <a:xfrm>
              <a:off x="4052004" y="4352999"/>
              <a:ext cx="582750" cy="459761"/>
              <a:chOff x="4052004" y="4352999"/>
              <a:chExt cx="582750" cy="459761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A05E1267-2EBC-4B33-98D5-11E1A80CD333}"/>
                  </a:ext>
                </a:extLst>
              </p:cNvPr>
              <p:cNvSpPr/>
              <p:nvPr/>
            </p:nvSpPr>
            <p:spPr>
              <a:xfrm>
                <a:off x="4055135" y="4356125"/>
                <a:ext cx="576491" cy="453511"/>
              </a:xfrm>
              <a:custGeom>
                <a:avLst/>
                <a:gdLst>
                  <a:gd name="connsiteX0" fmla="*/ 288242 w 576491"/>
                  <a:gd name="connsiteY0" fmla="*/ 453511 h 453511"/>
                  <a:gd name="connsiteX1" fmla="*/ 286313 w 576491"/>
                  <a:gd name="connsiteY1" fmla="*/ 452848 h 453511"/>
                  <a:gd name="connsiteX2" fmla="*/ 1196 w 576491"/>
                  <a:gd name="connsiteY2" fmla="*/ 229221 h 453511"/>
                  <a:gd name="connsiteX3" fmla="*/ 0 w 576491"/>
                  <a:gd name="connsiteY3" fmla="*/ 226758 h 453511"/>
                  <a:gd name="connsiteX4" fmla="*/ 1196 w 576491"/>
                  <a:gd name="connsiteY4" fmla="*/ 224298 h 453511"/>
                  <a:gd name="connsiteX5" fmla="*/ 286318 w 576491"/>
                  <a:gd name="connsiteY5" fmla="*/ 668 h 453511"/>
                  <a:gd name="connsiteX6" fmla="*/ 288250 w 576491"/>
                  <a:gd name="connsiteY6" fmla="*/ 0 h 453511"/>
                  <a:gd name="connsiteX7" fmla="*/ 290179 w 576491"/>
                  <a:gd name="connsiteY7" fmla="*/ 668 h 453511"/>
                  <a:gd name="connsiteX8" fmla="*/ 575295 w 576491"/>
                  <a:gd name="connsiteY8" fmla="*/ 224293 h 453511"/>
                  <a:gd name="connsiteX9" fmla="*/ 576491 w 576491"/>
                  <a:gd name="connsiteY9" fmla="*/ 226753 h 453511"/>
                  <a:gd name="connsiteX10" fmla="*/ 575295 w 576491"/>
                  <a:gd name="connsiteY10" fmla="*/ 229216 h 453511"/>
                  <a:gd name="connsiteX11" fmla="*/ 290174 w 576491"/>
                  <a:gd name="connsiteY11" fmla="*/ 452848 h 453511"/>
                  <a:gd name="connsiteX12" fmla="*/ 288242 w 576491"/>
                  <a:gd name="connsiteY12" fmla="*/ 453511 h 45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6491" h="453511">
                    <a:moveTo>
                      <a:pt x="288242" y="453511"/>
                    </a:moveTo>
                    <a:cubicBezTo>
                      <a:pt x="287560" y="453511"/>
                      <a:pt x="286878" y="453290"/>
                      <a:pt x="286313" y="452848"/>
                    </a:cubicBezTo>
                    <a:lnTo>
                      <a:pt x="1196" y="229221"/>
                    </a:lnTo>
                    <a:cubicBezTo>
                      <a:pt x="442" y="228623"/>
                      <a:pt x="0" y="227718"/>
                      <a:pt x="0" y="226758"/>
                    </a:cubicBezTo>
                    <a:cubicBezTo>
                      <a:pt x="0" y="225799"/>
                      <a:pt x="442" y="224891"/>
                      <a:pt x="1196" y="224298"/>
                    </a:cubicBezTo>
                    <a:lnTo>
                      <a:pt x="286318" y="668"/>
                    </a:lnTo>
                    <a:cubicBezTo>
                      <a:pt x="286886" y="224"/>
                      <a:pt x="287565" y="0"/>
                      <a:pt x="288250" y="0"/>
                    </a:cubicBezTo>
                    <a:cubicBezTo>
                      <a:pt x="288931" y="0"/>
                      <a:pt x="289613" y="221"/>
                      <a:pt x="290179" y="668"/>
                    </a:cubicBezTo>
                    <a:lnTo>
                      <a:pt x="575295" y="224293"/>
                    </a:lnTo>
                    <a:cubicBezTo>
                      <a:pt x="576052" y="224886"/>
                      <a:pt x="576491" y="225794"/>
                      <a:pt x="576491" y="226753"/>
                    </a:cubicBezTo>
                    <a:cubicBezTo>
                      <a:pt x="576491" y="227715"/>
                      <a:pt x="576052" y="228617"/>
                      <a:pt x="575295" y="229216"/>
                    </a:cubicBezTo>
                    <a:lnTo>
                      <a:pt x="290174" y="452848"/>
                    </a:lnTo>
                    <a:cubicBezTo>
                      <a:pt x="289605" y="453290"/>
                      <a:pt x="288929" y="453511"/>
                      <a:pt x="288242" y="453511"/>
                    </a:cubicBezTo>
                    <a:close/>
                  </a:path>
                </a:pathLst>
              </a:custGeom>
              <a:solidFill>
                <a:srgbClr val="99D2F2"/>
              </a:solidFill>
              <a:ln w="80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37FAA37-1753-4F76-985B-542C2B91A095}"/>
                  </a:ext>
                </a:extLst>
              </p:cNvPr>
              <p:cNvSpPr/>
              <p:nvPr/>
            </p:nvSpPr>
            <p:spPr>
              <a:xfrm>
                <a:off x="4052004" y="4352999"/>
                <a:ext cx="582750" cy="459761"/>
              </a:xfrm>
              <a:custGeom>
                <a:avLst/>
                <a:gdLst>
                  <a:gd name="connsiteX0" fmla="*/ 291378 w 582750"/>
                  <a:gd name="connsiteY0" fmla="*/ 6253 h 459761"/>
                  <a:gd name="connsiteX1" fmla="*/ 576497 w 582750"/>
                  <a:gd name="connsiteY1" fmla="*/ 229878 h 459761"/>
                  <a:gd name="connsiteX2" fmla="*/ 291372 w 582750"/>
                  <a:gd name="connsiteY2" fmla="*/ 453509 h 459761"/>
                  <a:gd name="connsiteX3" fmla="*/ 6256 w 582750"/>
                  <a:gd name="connsiteY3" fmla="*/ 229884 h 459761"/>
                  <a:gd name="connsiteX4" fmla="*/ 291378 w 582750"/>
                  <a:gd name="connsiteY4" fmla="*/ 6253 h 459761"/>
                  <a:gd name="connsiteX5" fmla="*/ 291378 w 582750"/>
                  <a:gd name="connsiteY5" fmla="*/ 0 h 459761"/>
                  <a:gd name="connsiteX6" fmla="*/ 287517 w 582750"/>
                  <a:gd name="connsiteY6" fmla="*/ 1334 h 459761"/>
                  <a:gd name="connsiteX7" fmla="*/ 2395 w 582750"/>
                  <a:gd name="connsiteY7" fmla="*/ 224964 h 459761"/>
                  <a:gd name="connsiteX8" fmla="*/ 0 w 582750"/>
                  <a:gd name="connsiteY8" fmla="*/ 229884 h 459761"/>
                  <a:gd name="connsiteX9" fmla="*/ 2395 w 582750"/>
                  <a:gd name="connsiteY9" fmla="*/ 234803 h 459761"/>
                  <a:gd name="connsiteX10" fmla="*/ 287514 w 582750"/>
                  <a:gd name="connsiteY10" fmla="*/ 458431 h 459761"/>
                  <a:gd name="connsiteX11" fmla="*/ 291375 w 582750"/>
                  <a:gd name="connsiteY11" fmla="*/ 459762 h 459761"/>
                  <a:gd name="connsiteX12" fmla="*/ 295239 w 582750"/>
                  <a:gd name="connsiteY12" fmla="*/ 458431 h 459761"/>
                  <a:gd name="connsiteX13" fmla="*/ 580358 w 582750"/>
                  <a:gd name="connsiteY13" fmla="*/ 234801 h 459761"/>
                  <a:gd name="connsiteX14" fmla="*/ 582750 w 582750"/>
                  <a:gd name="connsiteY14" fmla="*/ 229878 h 459761"/>
                  <a:gd name="connsiteX15" fmla="*/ 580358 w 582750"/>
                  <a:gd name="connsiteY15" fmla="*/ 224959 h 459761"/>
                  <a:gd name="connsiteX16" fmla="*/ 295239 w 582750"/>
                  <a:gd name="connsiteY16" fmla="*/ 1334 h 459761"/>
                  <a:gd name="connsiteX17" fmla="*/ 291378 w 582750"/>
                  <a:gd name="connsiteY17" fmla="*/ 0 h 459761"/>
                  <a:gd name="connsiteX18" fmla="*/ 291378 w 582750"/>
                  <a:gd name="connsiteY18" fmla="*/ 0 h 459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2750" h="459761">
                    <a:moveTo>
                      <a:pt x="291378" y="6253"/>
                    </a:moveTo>
                    <a:lnTo>
                      <a:pt x="576497" y="229878"/>
                    </a:lnTo>
                    <a:lnTo>
                      <a:pt x="291372" y="453509"/>
                    </a:lnTo>
                    <a:lnTo>
                      <a:pt x="6256" y="229884"/>
                    </a:lnTo>
                    <a:lnTo>
                      <a:pt x="291378" y="6253"/>
                    </a:lnTo>
                    <a:moveTo>
                      <a:pt x="291378" y="0"/>
                    </a:moveTo>
                    <a:cubicBezTo>
                      <a:pt x="290015" y="0"/>
                      <a:pt x="288651" y="445"/>
                      <a:pt x="287517" y="1334"/>
                    </a:cubicBezTo>
                    <a:lnTo>
                      <a:pt x="2395" y="224964"/>
                    </a:lnTo>
                    <a:cubicBezTo>
                      <a:pt x="884" y="226147"/>
                      <a:pt x="0" y="227963"/>
                      <a:pt x="0" y="229884"/>
                    </a:cubicBezTo>
                    <a:cubicBezTo>
                      <a:pt x="0" y="231805"/>
                      <a:pt x="884" y="233621"/>
                      <a:pt x="2395" y="234803"/>
                    </a:cubicBezTo>
                    <a:lnTo>
                      <a:pt x="287514" y="458431"/>
                    </a:lnTo>
                    <a:cubicBezTo>
                      <a:pt x="288646" y="459320"/>
                      <a:pt x="290012" y="459762"/>
                      <a:pt x="291375" y="459762"/>
                    </a:cubicBezTo>
                    <a:cubicBezTo>
                      <a:pt x="292738" y="459762"/>
                      <a:pt x="294104" y="459320"/>
                      <a:pt x="295239" y="458431"/>
                    </a:cubicBezTo>
                    <a:lnTo>
                      <a:pt x="580358" y="234801"/>
                    </a:lnTo>
                    <a:cubicBezTo>
                      <a:pt x="581872" y="233618"/>
                      <a:pt x="582750" y="231802"/>
                      <a:pt x="582750" y="229878"/>
                    </a:cubicBezTo>
                    <a:cubicBezTo>
                      <a:pt x="582750" y="227960"/>
                      <a:pt x="581869" y="226144"/>
                      <a:pt x="580358" y="224959"/>
                    </a:cubicBezTo>
                    <a:lnTo>
                      <a:pt x="295239" y="1334"/>
                    </a:lnTo>
                    <a:cubicBezTo>
                      <a:pt x="294110" y="445"/>
                      <a:pt x="292738" y="0"/>
                      <a:pt x="291378" y="0"/>
                    </a:cubicBezTo>
                    <a:lnTo>
                      <a:pt x="291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2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E4D9B98-B019-69FF-39DF-A01158D6D259}"/>
                </a:ext>
              </a:extLst>
            </p:cNvPr>
            <p:cNvSpPr txBox="1"/>
            <p:nvPr/>
          </p:nvSpPr>
          <p:spPr>
            <a:xfrm>
              <a:off x="3936033" y="4388214"/>
              <a:ext cx="81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Weak Relationship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8BC0B5D6-1ADE-B599-CD28-AABADE0B15F6}"/>
              </a:ext>
            </a:extLst>
          </p:cNvPr>
          <p:cNvSpPr txBox="1"/>
          <p:nvPr/>
        </p:nvSpPr>
        <p:spPr>
          <a:xfrm>
            <a:off x="3961723" y="5222432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Start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944CB1-8B98-66B9-DE17-510E487DBEAE}"/>
              </a:ext>
            </a:extLst>
          </p:cNvPr>
          <p:cNvSpPr txBox="1"/>
          <p:nvPr/>
        </p:nvSpPr>
        <p:spPr>
          <a:xfrm>
            <a:off x="3967086" y="5677494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End</a:t>
            </a: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CA8CA372-2E3D-D71E-A34B-3C3BBAE02065}"/>
              </a:ext>
            </a:extLst>
          </p:cNvPr>
          <p:cNvSpPr/>
          <p:nvPr/>
        </p:nvSpPr>
        <p:spPr>
          <a:xfrm>
            <a:off x="4253040" y="5937362"/>
            <a:ext cx="179438" cy="141158"/>
          </a:xfrm>
          <a:custGeom>
            <a:avLst/>
            <a:gdLst>
              <a:gd name="connsiteX0" fmla="*/ 89719 w 179438"/>
              <a:gd name="connsiteY0" fmla="*/ 141158 h 141158"/>
              <a:gd name="connsiteX1" fmla="*/ 89119 w 179438"/>
              <a:gd name="connsiteY1" fmla="*/ 140954 h 141158"/>
              <a:gd name="connsiteX2" fmla="*/ 372 w 179438"/>
              <a:gd name="connsiteY2" fmla="*/ 71347 h 141158"/>
              <a:gd name="connsiteX3" fmla="*/ 0 w 179438"/>
              <a:gd name="connsiteY3" fmla="*/ 70582 h 141158"/>
              <a:gd name="connsiteX4" fmla="*/ 372 w 179438"/>
              <a:gd name="connsiteY4" fmla="*/ 69817 h 141158"/>
              <a:gd name="connsiteX5" fmla="*/ 89119 w 179438"/>
              <a:gd name="connsiteY5" fmla="*/ 207 h 141158"/>
              <a:gd name="connsiteX6" fmla="*/ 89719 w 179438"/>
              <a:gd name="connsiteY6" fmla="*/ 0 h 141158"/>
              <a:gd name="connsiteX7" fmla="*/ 90320 w 179438"/>
              <a:gd name="connsiteY7" fmla="*/ 207 h 141158"/>
              <a:gd name="connsiteX8" fmla="*/ 179064 w 179438"/>
              <a:gd name="connsiteY8" fmla="*/ 69814 h 141158"/>
              <a:gd name="connsiteX9" fmla="*/ 179439 w 179438"/>
              <a:gd name="connsiteY9" fmla="*/ 70579 h 141158"/>
              <a:gd name="connsiteX10" fmla="*/ 179064 w 179438"/>
              <a:gd name="connsiteY10" fmla="*/ 71344 h 141158"/>
              <a:gd name="connsiteX11" fmla="*/ 90317 w 179438"/>
              <a:gd name="connsiteY11" fmla="*/ 140954 h 141158"/>
              <a:gd name="connsiteX12" fmla="*/ 89719 w 179438"/>
              <a:gd name="connsiteY12" fmla="*/ 141158 h 1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438" h="141158">
                <a:moveTo>
                  <a:pt x="89719" y="141158"/>
                </a:moveTo>
                <a:cubicBezTo>
                  <a:pt x="89507" y="141158"/>
                  <a:pt x="89296" y="141091"/>
                  <a:pt x="89119" y="140954"/>
                </a:cubicBezTo>
                <a:lnTo>
                  <a:pt x="372" y="71347"/>
                </a:lnTo>
                <a:cubicBezTo>
                  <a:pt x="137" y="71164"/>
                  <a:pt x="0" y="70878"/>
                  <a:pt x="0" y="70582"/>
                </a:cubicBezTo>
                <a:cubicBezTo>
                  <a:pt x="0" y="70283"/>
                  <a:pt x="137" y="70000"/>
                  <a:pt x="372" y="69817"/>
                </a:cubicBezTo>
                <a:lnTo>
                  <a:pt x="89119" y="207"/>
                </a:lnTo>
                <a:cubicBezTo>
                  <a:pt x="89294" y="70"/>
                  <a:pt x="89509" y="0"/>
                  <a:pt x="89719" y="0"/>
                </a:cubicBezTo>
                <a:cubicBezTo>
                  <a:pt x="89930" y="0"/>
                  <a:pt x="90142" y="67"/>
                  <a:pt x="90320" y="207"/>
                </a:cubicBezTo>
                <a:lnTo>
                  <a:pt x="179064" y="69814"/>
                </a:lnTo>
                <a:cubicBezTo>
                  <a:pt x="179301" y="69997"/>
                  <a:pt x="179439" y="70283"/>
                  <a:pt x="179439" y="70579"/>
                </a:cubicBezTo>
                <a:cubicBezTo>
                  <a:pt x="179439" y="70878"/>
                  <a:pt x="179301" y="71161"/>
                  <a:pt x="179064" y="71344"/>
                </a:cubicBezTo>
                <a:lnTo>
                  <a:pt x="90317" y="140954"/>
                </a:lnTo>
                <a:cubicBezTo>
                  <a:pt x="90145" y="141091"/>
                  <a:pt x="89932" y="141158"/>
                  <a:pt x="89719" y="141158"/>
                </a:cubicBezTo>
                <a:close/>
              </a:path>
            </a:pathLst>
          </a:custGeom>
          <a:solidFill>
            <a:srgbClr val="F9DC5F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CB28B6-B1EF-9A81-02DB-AB95FE7A1A49}"/>
              </a:ext>
            </a:extLst>
          </p:cNvPr>
          <p:cNvSpPr txBox="1"/>
          <p:nvPr/>
        </p:nvSpPr>
        <p:spPr>
          <a:xfrm>
            <a:off x="3969568" y="6145985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Branch / Merge</a:t>
            </a: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11654F8-32A2-4E11-96F2-82D9400B98B1}"/>
              </a:ext>
            </a:extLst>
          </p:cNvPr>
          <p:cNvGrpSpPr/>
          <p:nvPr/>
        </p:nvGrpSpPr>
        <p:grpSpPr>
          <a:xfrm>
            <a:off x="5260839" y="480447"/>
            <a:ext cx="741709" cy="572563"/>
            <a:chOff x="5260839" y="480447"/>
            <a:chExt cx="741709" cy="572563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B7D586B-06A3-4E61-8B40-656A32EAADEE}"/>
                </a:ext>
              </a:extLst>
            </p:cNvPr>
            <p:cNvSpPr/>
            <p:nvPr/>
          </p:nvSpPr>
          <p:spPr>
            <a:xfrm>
              <a:off x="5264880" y="484488"/>
              <a:ext cx="733624" cy="564480"/>
            </a:xfrm>
            <a:custGeom>
              <a:avLst/>
              <a:gdLst>
                <a:gd name="connsiteX0" fmla="*/ 15462 w 733624"/>
                <a:gd name="connsiteY0" fmla="*/ 564480 h 564480"/>
                <a:gd name="connsiteX1" fmla="*/ 0 w 733624"/>
                <a:gd name="connsiteY1" fmla="*/ 547919 h 564480"/>
                <a:gd name="connsiteX2" fmla="*/ 0 w 733624"/>
                <a:gd name="connsiteY2" fmla="*/ 16562 h 564480"/>
                <a:gd name="connsiteX3" fmla="*/ 15462 w 733624"/>
                <a:gd name="connsiteY3" fmla="*/ 0 h 564480"/>
                <a:gd name="connsiteX4" fmla="*/ 642175 w 733624"/>
                <a:gd name="connsiteY4" fmla="*/ 0 h 564480"/>
                <a:gd name="connsiteX5" fmla="*/ 645034 w 733624"/>
                <a:gd name="connsiteY5" fmla="*/ 1183 h 564480"/>
                <a:gd name="connsiteX6" fmla="*/ 732442 w 733624"/>
                <a:gd name="connsiteY6" fmla="*/ 88593 h 564480"/>
                <a:gd name="connsiteX7" fmla="*/ 733624 w 733624"/>
                <a:gd name="connsiteY7" fmla="*/ 91452 h 564480"/>
                <a:gd name="connsiteX8" fmla="*/ 733624 w 733624"/>
                <a:gd name="connsiteY8" fmla="*/ 547919 h 564480"/>
                <a:gd name="connsiteX9" fmla="*/ 718154 w 733624"/>
                <a:gd name="connsiteY9" fmla="*/ 564480 h 564480"/>
                <a:gd name="connsiteX10" fmla="*/ 15462 w 733624"/>
                <a:gd name="connsiteY10" fmla="*/ 564480 h 56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624" h="564480">
                  <a:moveTo>
                    <a:pt x="15462" y="564480"/>
                  </a:moveTo>
                  <a:cubicBezTo>
                    <a:pt x="6935" y="564480"/>
                    <a:pt x="0" y="557050"/>
                    <a:pt x="0" y="547919"/>
                  </a:cubicBezTo>
                  <a:lnTo>
                    <a:pt x="0" y="16562"/>
                  </a:lnTo>
                  <a:cubicBezTo>
                    <a:pt x="0" y="7428"/>
                    <a:pt x="6938" y="0"/>
                    <a:pt x="15462" y="0"/>
                  </a:cubicBezTo>
                  <a:lnTo>
                    <a:pt x="642175" y="0"/>
                  </a:lnTo>
                  <a:cubicBezTo>
                    <a:pt x="643245" y="0"/>
                    <a:pt x="644274" y="426"/>
                    <a:pt x="645034" y="1183"/>
                  </a:cubicBezTo>
                  <a:lnTo>
                    <a:pt x="732442" y="88593"/>
                  </a:lnTo>
                  <a:cubicBezTo>
                    <a:pt x="733199" y="89350"/>
                    <a:pt x="733624" y="90379"/>
                    <a:pt x="733624" y="91452"/>
                  </a:cubicBezTo>
                  <a:lnTo>
                    <a:pt x="733624" y="547919"/>
                  </a:lnTo>
                  <a:cubicBezTo>
                    <a:pt x="733624" y="557052"/>
                    <a:pt x="726684" y="564480"/>
                    <a:pt x="718154" y="564480"/>
                  </a:cubicBezTo>
                  <a:lnTo>
                    <a:pt x="15462" y="564480"/>
                  </a:lnTo>
                  <a:close/>
                </a:path>
              </a:pathLst>
            </a:custGeom>
            <a:solidFill>
              <a:srgbClr val="99D2F2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B7914AA-34AF-45FE-9DA0-A05474C4D7A8}"/>
                </a:ext>
              </a:extLst>
            </p:cNvPr>
            <p:cNvSpPr/>
            <p:nvPr/>
          </p:nvSpPr>
          <p:spPr>
            <a:xfrm>
              <a:off x="5260839" y="480447"/>
              <a:ext cx="741709" cy="572563"/>
            </a:xfrm>
            <a:custGeom>
              <a:avLst/>
              <a:gdLst>
                <a:gd name="connsiteX0" fmla="*/ 646217 w 741709"/>
                <a:gd name="connsiteY0" fmla="*/ 8083 h 572563"/>
                <a:gd name="connsiteX1" fmla="*/ 733624 w 741709"/>
                <a:gd name="connsiteY1" fmla="*/ 95493 h 572563"/>
                <a:gd name="connsiteX2" fmla="*/ 733624 w 741709"/>
                <a:gd name="connsiteY2" fmla="*/ 551960 h 572563"/>
                <a:gd name="connsiteX3" fmla="*/ 722195 w 741709"/>
                <a:gd name="connsiteY3" fmla="*/ 564480 h 572563"/>
                <a:gd name="connsiteX4" fmla="*/ 19504 w 741709"/>
                <a:gd name="connsiteY4" fmla="*/ 564480 h 572563"/>
                <a:gd name="connsiteX5" fmla="*/ 8083 w 741709"/>
                <a:gd name="connsiteY5" fmla="*/ 551960 h 572563"/>
                <a:gd name="connsiteX6" fmla="*/ 8083 w 741709"/>
                <a:gd name="connsiteY6" fmla="*/ 20603 h 572563"/>
                <a:gd name="connsiteX7" fmla="*/ 19504 w 741709"/>
                <a:gd name="connsiteY7" fmla="*/ 8083 h 572563"/>
                <a:gd name="connsiteX8" fmla="*/ 646217 w 741709"/>
                <a:gd name="connsiteY8" fmla="*/ 8083 h 572563"/>
                <a:gd name="connsiteX9" fmla="*/ 646217 w 741709"/>
                <a:gd name="connsiteY9" fmla="*/ 0 h 572563"/>
                <a:gd name="connsiteX10" fmla="*/ 19504 w 741709"/>
                <a:gd name="connsiteY10" fmla="*/ 0 h 572563"/>
                <a:gd name="connsiteX11" fmla="*/ 0 w 741709"/>
                <a:gd name="connsiteY11" fmla="*/ 20603 h 572563"/>
                <a:gd name="connsiteX12" fmla="*/ 0 w 741709"/>
                <a:gd name="connsiteY12" fmla="*/ 551960 h 572563"/>
                <a:gd name="connsiteX13" fmla="*/ 19504 w 741709"/>
                <a:gd name="connsiteY13" fmla="*/ 572563 h 572563"/>
                <a:gd name="connsiteX14" fmla="*/ 722198 w 741709"/>
                <a:gd name="connsiteY14" fmla="*/ 572563 h 572563"/>
                <a:gd name="connsiteX15" fmla="*/ 741710 w 741709"/>
                <a:gd name="connsiteY15" fmla="*/ 551960 h 572563"/>
                <a:gd name="connsiteX16" fmla="*/ 741710 w 741709"/>
                <a:gd name="connsiteY16" fmla="*/ 95491 h 572563"/>
                <a:gd name="connsiteX17" fmla="*/ 739342 w 741709"/>
                <a:gd name="connsiteY17" fmla="*/ 89776 h 572563"/>
                <a:gd name="connsiteX18" fmla="*/ 651934 w 741709"/>
                <a:gd name="connsiteY18" fmla="*/ 2366 h 572563"/>
                <a:gd name="connsiteX19" fmla="*/ 646217 w 741709"/>
                <a:gd name="connsiteY19" fmla="*/ 0 h 572563"/>
                <a:gd name="connsiteX20" fmla="*/ 646217 w 741709"/>
                <a:gd name="connsiteY20" fmla="*/ 0 h 57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41709" h="572563">
                  <a:moveTo>
                    <a:pt x="646217" y="8083"/>
                  </a:moveTo>
                  <a:lnTo>
                    <a:pt x="733624" y="95493"/>
                  </a:lnTo>
                  <a:lnTo>
                    <a:pt x="733624" y="551960"/>
                  </a:lnTo>
                  <a:cubicBezTo>
                    <a:pt x="733624" y="558879"/>
                    <a:pt x="728508" y="564480"/>
                    <a:pt x="722195" y="564480"/>
                  </a:cubicBezTo>
                  <a:lnTo>
                    <a:pt x="19504" y="564480"/>
                  </a:lnTo>
                  <a:cubicBezTo>
                    <a:pt x="13199" y="564480"/>
                    <a:pt x="8083" y="558879"/>
                    <a:pt x="8083" y="551960"/>
                  </a:cubicBezTo>
                  <a:lnTo>
                    <a:pt x="8083" y="20603"/>
                  </a:lnTo>
                  <a:cubicBezTo>
                    <a:pt x="8083" y="13690"/>
                    <a:pt x="13199" y="8083"/>
                    <a:pt x="19504" y="8083"/>
                  </a:cubicBezTo>
                  <a:lnTo>
                    <a:pt x="646217" y="8083"/>
                  </a:lnTo>
                  <a:moveTo>
                    <a:pt x="646217" y="0"/>
                  </a:moveTo>
                  <a:lnTo>
                    <a:pt x="19504" y="0"/>
                  </a:lnTo>
                  <a:cubicBezTo>
                    <a:pt x="8748" y="0"/>
                    <a:pt x="0" y="9241"/>
                    <a:pt x="0" y="20603"/>
                  </a:cubicBezTo>
                  <a:lnTo>
                    <a:pt x="0" y="551960"/>
                  </a:lnTo>
                  <a:cubicBezTo>
                    <a:pt x="0" y="563322"/>
                    <a:pt x="8751" y="572563"/>
                    <a:pt x="19504" y="572563"/>
                  </a:cubicBezTo>
                  <a:lnTo>
                    <a:pt x="722198" y="572563"/>
                  </a:lnTo>
                  <a:cubicBezTo>
                    <a:pt x="732956" y="572563"/>
                    <a:pt x="741710" y="563319"/>
                    <a:pt x="741710" y="551960"/>
                  </a:cubicBezTo>
                  <a:lnTo>
                    <a:pt x="741710" y="95491"/>
                  </a:lnTo>
                  <a:cubicBezTo>
                    <a:pt x="741710" y="93349"/>
                    <a:pt x="740858" y="91290"/>
                    <a:pt x="739342" y="89776"/>
                  </a:cubicBezTo>
                  <a:lnTo>
                    <a:pt x="651934" y="2366"/>
                  </a:lnTo>
                  <a:cubicBezTo>
                    <a:pt x="650417" y="851"/>
                    <a:pt x="648361" y="0"/>
                    <a:pt x="646217" y="0"/>
                  </a:cubicBezTo>
                  <a:lnTo>
                    <a:pt x="646217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470C223-2423-41B7-8BCC-35E4149CD4E8}"/>
                </a:ext>
              </a:extLst>
            </p:cNvPr>
            <p:cNvSpPr/>
            <p:nvPr/>
          </p:nvSpPr>
          <p:spPr>
            <a:xfrm>
              <a:off x="5903014" y="484488"/>
              <a:ext cx="95492" cy="95482"/>
            </a:xfrm>
            <a:custGeom>
              <a:avLst/>
              <a:gdLst>
                <a:gd name="connsiteX0" fmla="*/ 15473 w 95492"/>
                <a:gd name="connsiteY0" fmla="*/ 95482 h 95482"/>
                <a:gd name="connsiteX1" fmla="*/ 0 w 95492"/>
                <a:gd name="connsiteY1" fmla="*/ 78923 h 95482"/>
                <a:gd name="connsiteX2" fmla="*/ 0 w 95492"/>
                <a:gd name="connsiteY2" fmla="*/ 4041 h 95482"/>
                <a:gd name="connsiteX3" fmla="*/ 2495 w 95492"/>
                <a:gd name="connsiteY3" fmla="*/ 307 h 95482"/>
                <a:gd name="connsiteX4" fmla="*/ 4041 w 95492"/>
                <a:gd name="connsiteY4" fmla="*/ 0 h 95482"/>
                <a:gd name="connsiteX5" fmla="*/ 6900 w 95492"/>
                <a:gd name="connsiteY5" fmla="*/ 1183 h 95482"/>
                <a:gd name="connsiteX6" fmla="*/ 94308 w 95492"/>
                <a:gd name="connsiteY6" fmla="*/ 88582 h 95482"/>
                <a:gd name="connsiteX7" fmla="*/ 95183 w 95492"/>
                <a:gd name="connsiteY7" fmla="*/ 92988 h 95482"/>
                <a:gd name="connsiteX8" fmla="*/ 91449 w 95492"/>
                <a:gd name="connsiteY8" fmla="*/ 95482 h 95482"/>
                <a:gd name="connsiteX9" fmla="*/ 15473 w 95492"/>
                <a:gd name="connsiteY9" fmla="*/ 95482 h 9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492" h="95482">
                  <a:moveTo>
                    <a:pt x="15473" y="95482"/>
                  </a:moveTo>
                  <a:cubicBezTo>
                    <a:pt x="6940" y="95482"/>
                    <a:pt x="0" y="88054"/>
                    <a:pt x="0" y="78923"/>
                  </a:cubicBezTo>
                  <a:lnTo>
                    <a:pt x="0" y="4041"/>
                  </a:lnTo>
                  <a:cubicBezTo>
                    <a:pt x="0" y="2409"/>
                    <a:pt x="983" y="932"/>
                    <a:pt x="2495" y="307"/>
                  </a:cubicBezTo>
                  <a:cubicBezTo>
                    <a:pt x="2996" y="100"/>
                    <a:pt x="3521" y="0"/>
                    <a:pt x="4041" y="0"/>
                  </a:cubicBezTo>
                  <a:cubicBezTo>
                    <a:pt x="5092" y="0"/>
                    <a:pt x="6124" y="410"/>
                    <a:pt x="6900" y="1183"/>
                  </a:cubicBezTo>
                  <a:lnTo>
                    <a:pt x="94308" y="88582"/>
                  </a:lnTo>
                  <a:cubicBezTo>
                    <a:pt x="95464" y="89738"/>
                    <a:pt x="95811" y="91476"/>
                    <a:pt x="95183" y="92988"/>
                  </a:cubicBezTo>
                  <a:cubicBezTo>
                    <a:pt x="94556" y="94499"/>
                    <a:pt x="93085" y="95482"/>
                    <a:pt x="91449" y="95482"/>
                  </a:cubicBezTo>
                  <a:lnTo>
                    <a:pt x="15473" y="95482"/>
                  </a:lnTo>
                  <a:close/>
                </a:path>
              </a:pathLst>
            </a:custGeom>
            <a:solidFill>
              <a:srgbClr val="FFFFFF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149E3E8-3BE2-4237-AA77-FA9673E05806}"/>
                </a:ext>
              </a:extLst>
            </p:cNvPr>
            <p:cNvSpPr/>
            <p:nvPr/>
          </p:nvSpPr>
          <p:spPr>
            <a:xfrm>
              <a:off x="5898972" y="480447"/>
              <a:ext cx="103572" cy="103562"/>
            </a:xfrm>
            <a:custGeom>
              <a:avLst/>
              <a:gdLst>
                <a:gd name="connsiteX0" fmla="*/ 8083 w 103572"/>
                <a:gd name="connsiteY0" fmla="*/ 8083 h 103562"/>
                <a:gd name="connsiteX1" fmla="*/ 95491 w 103572"/>
                <a:gd name="connsiteY1" fmla="*/ 95482 h 103562"/>
                <a:gd name="connsiteX2" fmla="*/ 19515 w 103572"/>
                <a:gd name="connsiteY2" fmla="*/ 95482 h 103562"/>
                <a:gd name="connsiteX3" fmla="*/ 8083 w 103572"/>
                <a:gd name="connsiteY3" fmla="*/ 82965 h 103562"/>
                <a:gd name="connsiteX4" fmla="*/ 8083 w 103572"/>
                <a:gd name="connsiteY4" fmla="*/ 8083 h 103562"/>
                <a:gd name="connsiteX5" fmla="*/ 8080 w 103572"/>
                <a:gd name="connsiteY5" fmla="*/ 0 h 103562"/>
                <a:gd name="connsiteX6" fmla="*/ 4990 w 103572"/>
                <a:gd name="connsiteY6" fmla="*/ 617 h 103562"/>
                <a:gd name="connsiteX7" fmla="*/ 0 w 103572"/>
                <a:gd name="connsiteY7" fmla="*/ 8083 h 103562"/>
                <a:gd name="connsiteX8" fmla="*/ 0 w 103572"/>
                <a:gd name="connsiteY8" fmla="*/ 82962 h 103562"/>
                <a:gd name="connsiteX9" fmla="*/ 19515 w 103572"/>
                <a:gd name="connsiteY9" fmla="*/ 103563 h 103562"/>
                <a:gd name="connsiteX10" fmla="*/ 95491 w 103572"/>
                <a:gd name="connsiteY10" fmla="*/ 103563 h 103562"/>
                <a:gd name="connsiteX11" fmla="*/ 102956 w 103572"/>
                <a:gd name="connsiteY11" fmla="*/ 98573 h 103562"/>
                <a:gd name="connsiteX12" fmla="*/ 101205 w 103572"/>
                <a:gd name="connsiteY12" fmla="*/ 89762 h 103562"/>
                <a:gd name="connsiteX13" fmla="*/ 13797 w 103572"/>
                <a:gd name="connsiteY13" fmla="*/ 2363 h 103562"/>
                <a:gd name="connsiteX14" fmla="*/ 8080 w 103572"/>
                <a:gd name="connsiteY14" fmla="*/ 0 h 103562"/>
                <a:gd name="connsiteX15" fmla="*/ 8080 w 103572"/>
                <a:gd name="connsiteY15" fmla="*/ 0 h 10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572" h="103562">
                  <a:moveTo>
                    <a:pt x="8083" y="8083"/>
                  </a:moveTo>
                  <a:lnTo>
                    <a:pt x="95491" y="95482"/>
                  </a:lnTo>
                  <a:lnTo>
                    <a:pt x="19515" y="95482"/>
                  </a:lnTo>
                  <a:cubicBezTo>
                    <a:pt x="13199" y="95482"/>
                    <a:pt x="8083" y="89878"/>
                    <a:pt x="8083" y="82965"/>
                  </a:cubicBezTo>
                  <a:lnTo>
                    <a:pt x="8083" y="8083"/>
                  </a:lnTo>
                  <a:moveTo>
                    <a:pt x="8080" y="0"/>
                  </a:moveTo>
                  <a:cubicBezTo>
                    <a:pt x="7040" y="0"/>
                    <a:pt x="5989" y="202"/>
                    <a:pt x="4990" y="617"/>
                  </a:cubicBezTo>
                  <a:cubicBezTo>
                    <a:pt x="1970" y="1867"/>
                    <a:pt x="0" y="4815"/>
                    <a:pt x="0" y="8083"/>
                  </a:cubicBezTo>
                  <a:lnTo>
                    <a:pt x="0" y="82962"/>
                  </a:lnTo>
                  <a:cubicBezTo>
                    <a:pt x="0" y="94321"/>
                    <a:pt x="8754" y="103563"/>
                    <a:pt x="19515" y="103563"/>
                  </a:cubicBezTo>
                  <a:lnTo>
                    <a:pt x="95491" y="103563"/>
                  </a:lnTo>
                  <a:cubicBezTo>
                    <a:pt x="98761" y="103563"/>
                    <a:pt x="101709" y="101593"/>
                    <a:pt x="102956" y="98573"/>
                  </a:cubicBezTo>
                  <a:cubicBezTo>
                    <a:pt x="104209" y="95552"/>
                    <a:pt x="103517" y="92074"/>
                    <a:pt x="101205" y="89762"/>
                  </a:cubicBezTo>
                  <a:lnTo>
                    <a:pt x="13797" y="2363"/>
                  </a:lnTo>
                  <a:cubicBezTo>
                    <a:pt x="12251" y="819"/>
                    <a:pt x="10184" y="0"/>
                    <a:pt x="8080" y="0"/>
                  </a:cubicBezTo>
                  <a:lnTo>
                    <a:pt x="8080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D1409DC-7D61-580B-4828-AD6047E13948}"/>
                </a:ext>
              </a:extLst>
            </p:cNvPr>
            <p:cNvSpPr txBox="1"/>
            <p:nvPr/>
          </p:nvSpPr>
          <p:spPr>
            <a:xfrm>
              <a:off x="5285381" y="662471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Note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4470F27-62F8-458B-B4AE-8BFF9F863A47}"/>
              </a:ext>
            </a:extLst>
          </p:cNvPr>
          <p:cNvGrpSpPr/>
          <p:nvPr/>
        </p:nvGrpSpPr>
        <p:grpSpPr>
          <a:xfrm>
            <a:off x="5262965" y="1267328"/>
            <a:ext cx="756048" cy="522328"/>
            <a:chOff x="5262965" y="1267328"/>
            <a:chExt cx="756048" cy="522328"/>
          </a:xfrm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4BD55B4-1A53-4B5D-B32F-42E4A1E4932F}"/>
                </a:ext>
              </a:extLst>
            </p:cNvPr>
            <p:cNvSpPr/>
            <p:nvPr/>
          </p:nvSpPr>
          <p:spPr>
            <a:xfrm>
              <a:off x="5368110" y="1267328"/>
              <a:ext cx="620402" cy="522328"/>
            </a:xfrm>
            <a:custGeom>
              <a:avLst/>
              <a:gdLst>
                <a:gd name="connsiteX0" fmla="*/ 620400 w 620402"/>
                <a:gd name="connsiteY0" fmla="*/ 510576 h 522328"/>
                <a:gd name="connsiteX1" fmla="*/ 610623 w 620402"/>
                <a:gd name="connsiteY1" fmla="*/ 522328 h 522328"/>
                <a:gd name="connsiteX2" fmla="*/ 9767 w 620402"/>
                <a:gd name="connsiteY2" fmla="*/ 522328 h 522328"/>
                <a:gd name="connsiteX3" fmla="*/ 0 w 620402"/>
                <a:gd name="connsiteY3" fmla="*/ 510576 h 522328"/>
                <a:gd name="connsiteX4" fmla="*/ 0 w 620402"/>
                <a:gd name="connsiteY4" fmla="*/ 11752 h 522328"/>
                <a:gd name="connsiteX5" fmla="*/ 9767 w 620402"/>
                <a:gd name="connsiteY5" fmla="*/ 0 h 522328"/>
                <a:gd name="connsiteX6" fmla="*/ 610625 w 620402"/>
                <a:gd name="connsiteY6" fmla="*/ 0 h 522328"/>
                <a:gd name="connsiteX7" fmla="*/ 620403 w 620402"/>
                <a:gd name="connsiteY7" fmla="*/ 11752 h 522328"/>
                <a:gd name="connsiteX8" fmla="*/ 620403 w 620402"/>
                <a:gd name="connsiteY8" fmla="*/ 510576 h 52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402" h="522328">
                  <a:moveTo>
                    <a:pt x="620400" y="510576"/>
                  </a:moveTo>
                  <a:cubicBezTo>
                    <a:pt x="620400" y="517069"/>
                    <a:pt x="616025" y="522328"/>
                    <a:pt x="610623" y="522328"/>
                  </a:cubicBezTo>
                  <a:lnTo>
                    <a:pt x="9767" y="522328"/>
                  </a:lnTo>
                  <a:cubicBezTo>
                    <a:pt x="4373" y="522328"/>
                    <a:pt x="0" y="517069"/>
                    <a:pt x="0" y="510576"/>
                  </a:cubicBezTo>
                  <a:lnTo>
                    <a:pt x="0" y="11752"/>
                  </a:lnTo>
                  <a:cubicBezTo>
                    <a:pt x="0" y="5257"/>
                    <a:pt x="4376" y="0"/>
                    <a:pt x="9767" y="0"/>
                  </a:cubicBezTo>
                  <a:lnTo>
                    <a:pt x="610625" y="0"/>
                  </a:lnTo>
                  <a:cubicBezTo>
                    <a:pt x="616027" y="0"/>
                    <a:pt x="620403" y="5257"/>
                    <a:pt x="620403" y="11752"/>
                  </a:cubicBezTo>
                  <a:lnTo>
                    <a:pt x="620403" y="510576"/>
                  </a:ln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543B8C0-4FB6-4619-AD03-A49DE555BD41}"/>
                </a:ext>
              </a:extLst>
            </p:cNvPr>
            <p:cNvSpPr/>
            <p:nvPr/>
          </p:nvSpPr>
          <p:spPr>
            <a:xfrm>
              <a:off x="5262965" y="1363660"/>
              <a:ext cx="210280" cy="120700"/>
            </a:xfrm>
            <a:custGeom>
              <a:avLst/>
              <a:gdLst>
                <a:gd name="connsiteX0" fmla="*/ 210280 w 210280"/>
                <a:gd name="connsiteY0" fmla="*/ 108493 h 120700"/>
                <a:gd name="connsiteX1" fmla="*/ 198070 w 210280"/>
                <a:gd name="connsiteY1" fmla="*/ 120701 h 120700"/>
                <a:gd name="connsiteX2" fmla="*/ 12210 w 210280"/>
                <a:gd name="connsiteY2" fmla="*/ 120701 h 120700"/>
                <a:gd name="connsiteX3" fmla="*/ 0 w 210280"/>
                <a:gd name="connsiteY3" fmla="*/ 108493 h 120700"/>
                <a:gd name="connsiteX4" fmla="*/ 0 w 210280"/>
                <a:gd name="connsiteY4" fmla="*/ 12208 h 120700"/>
                <a:gd name="connsiteX5" fmla="*/ 12210 w 210280"/>
                <a:gd name="connsiteY5" fmla="*/ 0 h 120700"/>
                <a:gd name="connsiteX6" fmla="*/ 198067 w 210280"/>
                <a:gd name="connsiteY6" fmla="*/ 0 h 120700"/>
                <a:gd name="connsiteX7" fmla="*/ 210277 w 210280"/>
                <a:gd name="connsiteY7" fmla="*/ 12208 h 120700"/>
                <a:gd name="connsiteX8" fmla="*/ 210277 w 210280"/>
                <a:gd name="connsiteY8" fmla="*/ 108493 h 1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280" h="120700">
                  <a:moveTo>
                    <a:pt x="210280" y="108493"/>
                  </a:moveTo>
                  <a:cubicBezTo>
                    <a:pt x="210280" y="115231"/>
                    <a:pt x="204813" y="120701"/>
                    <a:pt x="198070" y="120701"/>
                  </a:cubicBezTo>
                  <a:lnTo>
                    <a:pt x="12210" y="120701"/>
                  </a:lnTo>
                  <a:cubicBezTo>
                    <a:pt x="5464" y="120701"/>
                    <a:pt x="0" y="115234"/>
                    <a:pt x="0" y="108493"/>
                  </a:cubicBezTo>
                  <a:lnTo>
                    <a:pt x="0" y="12208"/>
                  </a:lnTo>
                  <a:cubicBezTo>
                    <a:pt x="0" y="5469"/>
                    <a:pt x="5464" y="0"/>
                    <a:pt x="12210" y="0"/>
                  </a:cubicBezTo>
                  <a:lnTo>
                    <a:pt x="198067" y="0"/>
                  </a:lnTo>
                  <a:cubicBezTo>
                    <a:pt x="204811" y="0"/>
                    <a:pt x="210277" y="5467"/>
                    <a:pt x="210277" y="12208"/>
                  </a:cubicBezTo>
                  <a:lnTo>
                    <a:pt x="210277" y="108493"/>
                  </a:ln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8CD95F3-AFE6-44D8-85F1-7DFD56CCCA19}"/>
                </a:ext>
              </a:extLst>
            </p:cNvPr>
            <p:cNvSpPr/>
            <p:nvPr/>
          </p:nvSpPr>
          <p:spPr>
            <a:xfrm>
              <a:off x="5262965" y="1595090"/>
              <a:ext cx="210280" cy="120698"/>
            </a:xfrm>
            <a:custGeom>
              <a:avLst/>
              <a:gdLst>
                <a:gd name="connsiteX0" fmla="*/ 210280 w 210280"/>
                <a:gd name="connsiteY0" fmla="*/ 108488 h 120698"/>
                <a:gd name="connsiteX1" fmla="*/ 198070 w 210280"/>
                <a:gd name="connsiteY1" fmla="*/ 120698 h 120698"/>
                <a:gd name="connsiteX2" fmla="*/ 12210 w 210280"/>
                <a:gd name="connsiteY2" fmla="*/ 120698 h 120698"/>
                <a:gd name="connsiteX3" fmla="*/ 0 w 210280"/>
                <a:gd name="connsiteY3" fmla="*/ 108488 h 120698"/>
                <a:gd name="connsiteX4" fmla="*/ 0 w 210280"/>
                <a:gd name="connsiteY4" fmla="*/ 12205 h 120698"/>
                <a:gd name="connsiteX5" fmla="*/ 12210 w 210280"/>
                <a:gd name="connsiteY5" fmla="*/ 0 h 120698"/>
                <a:gd name="connsiteX6" fmla="*/ 198067 w 210280"/>
                <a:gd name="connsiteY6" fmla="*/ 0 h 120698"/>
                <a:gd name="connsiteX7" fmla="*/ 210277 w 210280"/>
                <a:gd name="connsiteY7" fmla="*/ 12205 h 120698"/>
                <a:gd name="connsiteX8" fmla="*/ 210277 w 210280"/>
                <a:gd name="connsiteY8" fmla="*/ 108488 h 12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280" h="120698">
                  <a:moveTo>
                    <a:pt x="210280" y="108488"/>
                  </a:moveTo>
                  <a:cubicBezTo>
                    <a:pt x="210280" y="115229"/>
                    <a:pt x="204813" y="120698"/>
                    <a:pt x="198070" y="120698"/>
                  </a:cubicBezTo>
                  <a:lnTo>
                    <a:pt x="12210" y="120698"/>
                  </a:lnTo>
                  <a:cubicBezTo>
                    <a:pt x="5464" y="120698"/>
                    <a:pt x="0" y="115229"/>
                    <a:pt x="0" y="108488"/>
                  </a:cubicBezTo>
                  <a:lnTo>
                    <a:pt x="0" y="12205"/>
                  </a:lnTo>
                  <a:cubicBezTo>
                    <a:pt x="0" y="5469"/>
                    <a:pt x="5464" y="0"/>
                    <a:pt x="12210" y="0"/>
                  </a:cubicBezTo>
                  <a:lnTo>
                    <a:pt x="198067" y="0"/>
                  </a:lnTo>
                  <a:cubicBezTo>
                    <a:pt x="204811" y="0"/>
                    <a:pt x="210277" y="5469"/>
                    <a:pt x="210277" y="12205"/>
                  </a:cubicBezTo>
                  <a:lnTo>
                    <a:pt x="210277" y="108488"/>
                  </a:ln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BE1978-61FC-81CD-E467-14F7B15F683F}"/>
                </a:ext>
              </a:extLst>
            </p:cNvPr>
            <p:cNvSpPr txBox="1"/>
            <p:nvPr/>
          </p:nvSpPr>
          <p:spPr>
            <a:xfrm>
              <a:off x="5327630" y="1424091"/>
              <a:ext cx="6913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Component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0CD3633-7814-46D4-BD29-B16E921ADF72}"/>
              </a:ext>
            </a:extLst>
          </p:cNvPr>
          <p:cNvGrpSpPr/>
          <p:nvPr/>
        </p:nvGrpSpPr>
        <p:grpSpPr>
          <a:xfrm>
            <a:off x="5273307" y="2224652"/>
            <a:ext cx="809848" cy="250481"/>
            <a:chOff x="5273307" y="2224652"/>
            <a:chExt cx="809848" cy="250481"/>
          </a:xfrm>
        </p:grpSpPr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68DAE38-1E56-467A-996D-9E56B2F9F66B}"/>
                </a:ext>
              </a:extLst>
            </p:cNvPr>
            <p:cNvSpPr/>
            <p:nvPr/>
          </p:nvSpPr>
          <p:spPr>
            <a:xfrm>
              <a:off x="5345484" y="2228694"/>
              <a:ext cx="733629" cy="242395"/>
            </a:xfrm>
            <a:custGeom>
              <a:avLst/>
              <a:gdLst>
                <a:gd name="connsiteX0" fmla="*/ 4041 w 733629"/>
                <a:gd name="connsiteY0" fmla="*/ 242396 h 242395"/>
                <a:gd name="connsiteX1" fmla="*/ 0 w 733629"/>
                <a:gd name="connsiteY1" fmla="*/ 238354 h 242395"/>
                <a:gd name="connsiteX2" fmla="*/ 0 w 733629"/>
                <a:gd name="connsiteY2" fmla="*/ 4041 h 242395"/>
                <a:gd name="connsiteX3" fmla="*/ 4041 w 733629"/>
                <a:gd name="connsiteY3" fmla="*/ 0 h 242395"/>
                <a:gd name="connsiteX4" fmla="*/ 539575 w 733629"/>
                <a:gd name="connsiteY4" fmla="*/ 0 h 242395"/>
                <a:gd name="connsiteX5" fmla="*/ 541695 w 733629"/>
                <a:gd name="connsiteY5" fmla="*/ 601 h 242395"/>
                <a:gd name="connsiteX6" fmla="*/ 731709 w 733629"/>
                <a:gd name="connsiteY6" fmla="*/ 117756 h 242395"/>
                <a:gd name="connsiteX7" fmla="*/ 733630 w 733629"/>
                <a:gd name="connsiteY7" fmla="*/ 121197 h 242395"/>
                <a:gd name="connsiteX8" fmla="*/ 731709 w 733629"/>
                <a:gd name="connsiteY8" fmla="*/ 124634 h 242395"/>
                <a:gd name="connsiteX9" fmla="*/ 541695 w 733629"/>
                <a:gd name="connsiteY9" fmla="*/ 241792 h 242395"/>
                <a:gd name="connsiteX10" fmla="*/ 539575 w 733629"/>
                <a:gd name="connsiteY10" fmla="*/ 242396 h 242395"/>
                <a:gd name="connsiteX11" fmla="*/ 4041 w 733629"/>
                <a:gd name="connsiteY11" fmla="*/ 242396 h 2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629" h="242395">
                  <a:moveTo>
                    <a:pt x="4041" y="242396"/>
                  </a:moveTo>
                  <a:cubicBezTo>
                    <a:pt x="1808" y="242396"/>
                    <a:pt x="0" y="240585"/>
                    <a:pt x="0" y="238354"/>
                  </a:cubicBezTo>
                  <a:lnTo>
                    <a:pt x="0" y="4041"/>
                  </a:lnTo>
                  <a:cubicBezTo>
                    <a:pt x="0" y="1808"/>
                    <a:pt x="1808" y="0"/>
                    <a:pt x="4041" y="0"/>
                  </a:cubicBezTo>
                  <a:lnTo>
                    <a:pt x="539575" y="0"/>
                  </a:lnTo>
                  <a:cubicBezTo>
                    <a:pt x="540324" y="0"/>
                    <a:pt x="541059" y="207"/>
                    <a:pt x="541695" y="601"/>
                  </a:cubicBezTo>
                  <a:lnTo>
                    <a:pt x="731709" y="117756"/>
                  </a:lnTo>
                  <a:cubicBezTo>
                    <a:pt x="732902" y="118492"/>
                    <a:pt x="733630" y="119793"/>
                    <a:pt x="733630" y="121197"/>
                  </a:cubicBezTo>
                  <a:cubicBezTo>
                    <a:pt x="733630" y="122600"/>
                    <a:pt x="732902" y="123902"/>
                    <a:pt x="731709" y="124634"/>
                  </a:cubicBezTo>
                  <a:lnTo>
                    <a:pt x="541695" y="241792"/>
                  </a:lnTo>
                  <a:cubicBezTo>
                    <a:pt x="541059" y="242186"/>
                    <a:pt x="540324" y="242396"/>
                    <a:pt x="539575" y="242396"/>
                  </a:cubicBezTo>
                  <a:lnTo>
                    <a:pt x="4041" y="242396"/>
                  </a:lnTo>
                  <a:close/>
                </a:path>
              </a:pathLst>
            </a:custGeom>
            <a:solidFill>
              <a:srgbClr val="5ABAA7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5D32973-56F4-48BD-B4E0-8017877366EB}"/>
                </a:ext>
              </a:extLst>
            </p:cNvPr>
            <p:cNvSpPr/>
            <p:nvPr/>
          </p:nvSpPr>
          <p:spPr>
            <a:xfrm>
              <a:off x="5341443" y="2224652"/>
              <a:ext cx="741712" cy="250481"/>
            </a:xfrm>
            <a:custGeom>
              <a:avLst/>
              <a:gdLst>
                <a:gd name="connsiteX0" fmla="*/ 543616 w 741712"/>
                <a:gd name="connsiteY0" fmla="*/ 8083 h 250481"/>
                <a:gd name="connsiteX1" fmla="*/ 733630 w 741712"/>
                <a:gd name="connsiteY1" fmla="*/ 125238 h 250481"/>
                <a:gd name="connsiteX2" fmla="*/ 543616 w 741712"/>
                <a:gd name="connsiteY2" fmla="*/ 242396 h 250481"/>
                <a:gd name="connsiteX3" fmla="*/ 8083 w 741712"/>
                <a:gd name="connsiteY3" fmla="*/ 242396 h 250481"/>
                <a:gd name="connsiteX4" fmla="*/ 8083 w 741712"/>
                <a:gd name="connsiteY4" fmla="*/ 8083 h 250481"/>
                <a:gd name="connsiteX5" fmla="*/ 543616 w 741712"/>
                <a:gd name="connsiteY5" fmla="*/ 8083 h 250481"/>
                <a:gd name="connsiteX6" fmla="*/ 543616 w 741712"/>
                <a:gd name="connsiteY6" fmla="*/ 0 h 250481"/>
                <a:gd name="connsiteX7" fmla="*/ 8083 w 741712"/>
                <a:gd name="connsiteY7" fmla="*/ 0 h 250481"/>
                <a:gd name="connsiteX8" fmla="*/ 0 w 741712"/>
                <a:gd name="connsiteY8" fmla="*/ 8083 h 250481"/>
                <a:gd name="connsiteX9" fmla="*/ 0 w 741712"/>
                <a:gd name="connsiteY9" fmla="*/ 242399 h 250481"/>
                <a:gd name="connsiteX10" fmla="*/ 8083 w 741712"/>
                <a:gd name="connsiteY10" fmla="*/ 250481 h 250481"/>
                <a:gd name="connsiteX11" fmla="*/ 543616 w 741712"/>
                <a:gd name="connsiteY11" fmla="*/ 250481 h 250481"/>
                <a:gd name="connsiteX12" fmla="*/ 547857 w 741712"/>
                <a:gd name="connsiteY12" fmla="*/ 249280 h 250481"/>
                <a:gd name="connsiteX13" fmla="*/ 737871 w 741712"/>
                <a:gd name="connsiteY13" fmla="*/ 132122 h 250481"/>
                <a:gd name="connsiteX14" fmla="*/ 741713 w 741712"/>
                <a:gd name="connsiteY14" fmla="*/ 125241 h 250481"/>
                <a:gd name="connsiteX15" fmla="*/ 737871 w 741712"/>
                <a:gd name="connsiteY15" fmla="*/ 118360 h 250481"/>
                <a:gd name="connsiteX16" fmla="*/ 547857 w 741712"/>
                <a:gd name="connsiteY16" fmla="*/ 1204 h 250481"/>
                <a:gd name="connsiteX17" fmla="*/ 543616 w 741712"/>
                <a:gd name="connsiteY17" fmla="*/ 0 h 250481"/>
                <a:gd name="connsiteX18" fmla="*/ 543616 w 741712"/>
                <a:gd name="connsiteY18" fmla="*/ 0 h 25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1712" h="250481">
                  <a:moveTo>
                    <a:pt x="543616" y="8083"/>
                  </a:moveTo>
                  <a:lnTo>
                    <a:pt x="733630" y="125238"/>
                  </a:lnTo>
                  <a:lnTo>
                    <a:pt x="543616" y="242396"/>
                  </a:lnTo>
                  <a:lnTo>
                    <a:pt x="8083" y="242396"/>
                  </a:lnTo>
                  <a:lnTo>
                    <a:pt x="8083" y="8083"/>
                  </a:lnTo>
                  <a:lnTo>
                    <a:pt x="543616" y="8083"/>
                  </a:lnTo>
                  <a:moveTo>
                    <a:pt x="543616" y="0"/>
                  </a:moveTo>
                  <a:lnTo>
                    <a:pt x="8083" y="0"/>
                  </a:lnTo>
                  <a:cubicBezTo>
                    <a:pt x="3618" y="0"/>
                    <a:pt x="0" y="3618"/>
                    <a:pt x="0" y="8083"/>
                  </a:cubicBezTo>
                  <a:lnTo>
                    <a:pt x="0" y="242399"/>
                  </a:lnTo>
                  <a:cubicBezTo>
                    <a:pt x="0" y="246863"/>
                    <a:pt x="3618" y="250481"/>
                    <a:pt x="8083" y="250481"/>
                  </a:cubicBezTo>
                  <a:lnTo>
                    <a:pt x="543616" y="250481"/>
                  </a:lnTo>
                  <a:cubicBezTo>
                    <a:pt x="545114" y="250481"/>
                    <a:pt x="546585" y="250067"/>
                    <a:pt x="547857" y="249280"/>
                  </a:cubicBezTo>
                  <a:lnTo>
                    <a:pt x="737871" y="132122"/>
                  </a:lnTo>
                  <a:cubicBezTo>
                    <a:pt x="740260" y="130651"/>
                    <a:pt x="741713" y="128045"/>
                    <a:pt x="741713" y="125241"/>
                  </a:cubicBezTo>
                  <a:cubicBezTo>
                    <a:pt x="741713" y="122436"/>
                    <a:pt x="740260" y="119833"/>
                    <a:pt x="737871" y="118360"/>
                  </a:cubicBezTo>
                  <a:lnTo>
                    <a:pt x="547857" y="1204"/>
                  </a:lnTo>
                  <a:cubicBezTo>
                    <a:pt x="546585" y="415"/>
                    <a:pt x="545114" y="0"/>
                    <a:pt x="543616" y="0"/>
                  </a:cubicBezTo>
                  <a:lnTo>
                    <a:pt x="543616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B259344-6F5E-3312-810E-5283CF976F6F}"/>
                </a:ext>
              </a:extLst>
            </p:cNvPr>
            <p:cNvSpPr txBox="1"/>
            <p:nvPr/>
          </p:nvSpPr>
          <p:spPr>
            <a:xfrm>
              <a:off x="5273307" y="2232100"/>
              <a:ext cx="7565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Send Signal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EEC300B-17EF-4C72-84DC-9247DB899E80}"/>
              </a:ext>
            </a:extLst>
          </p:cNvPr>
          <p:cNvGrpSpPr/>
          <p:nvPr/>
        </p:nvGrpSpPr>
        <p:grpSpPr>
          <a:xfrm>
            <a:off x="5245839" y="3006517"/>
            <a:ext cx="833190" cy="250481"/>
            <a:chOff x="5245839" y="3006517"/>
            <a:chExt cx="833190" cy="250481"/>
          </a:xfrm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1DDA9B2-2102-4818-B953-4A5E77260CA2}"/>
                </a:ext>
              </a:extLst>
            </p:cNvPr>
            <p:cNvSpPr/>
            <p:nvPr/>
          </p:nvSpPr>
          <p:spPr>
            <a:xfrm>
              <a:off x="5341355" y="3010559"/>
              <a:ext cx="733629" cy="242398"/>
            </a:xfrm>
            <a:custGeom>
              <a:avLst/>
              <a:gdLst>
                <a:gd name="connsiteX0" fmla="*/ 4041 w 733629"/>
                <a:gd name="connsiteY0" fmla="*/ 242396 h 242398"/>
                <a:gd name="connsiteX1" fmla="*/ 0 w 733629"/>
                <a:gd name="connsiteY1" fmla="*/ 238354 h 242398"/>
                <a:gd name="connsiteX2" fmla="*/ 0 w 733629"/>
                <a:gd name="connsiteY2" fmla="*/ 4041 h 242398"/>
                <a:gd name="connsiteX3" fmla="*/ 4041 w 733629"/>
                <a:gd name="connsiteY3" fmla="*/ 0 h 242398"/>
                <a:gd name="connsiteX4" fmla="*/ 729588 w 733629"/>
                <a:gd name="connsiteY4" fmla="*/ 0 h 242398"/>
                <a:gd name="connsiteX5" fmla="*/ 733476 w 733629"/>
                <a:gd name="connsiteY5" fmla="*/ 2939 h 242398"/>
                <a:gd name="connsiteX6" fmla="*/ 731709 w 733629"/>
                <a:gd name="connsiteY6" fmla="*/ 7482 h 242398"/>
                <a:gd name="connsiteX7" fmla="*/ 547275 w 733629"/>
                <a:gd name="connsiteY7" fmla="*/ 121191 h 242398"/>
                <a:gd name="connsiteX8" fmla="*/ 731709 w 733629"/>
                <a:gd name="connsiteY8" fmla="*/ 234917 h 242398"/>
                <a:gd name="connsiteX9" fmla="*/ 733476 w 733629"/>
                <a:gd name="connsiteY9" fmla="*/ 239459 h 242398"/>
                <a:gd name="connsiteX10" fmla="*/ 729588 w 733629"/>
                <a:gd name="connsiteY10" fmla="*/ 242399 h 242398"/>
                <a:gd name="connsiteX11" fmla="*/ 4041 w 733629"/>
                <a:gd name="connsiteY11" fmla="*/ 242399 h 2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629" h="242398">
                  <a:moveTo>
                    <a:pt x="4041" y="242396"/>
                  </a:moveTo>
                  <a:cubicBezTo>
                    <a:pt x="1808" y="242396"/>
                    <a:pt x="0" y="240585"/>
                    <a:pt x="0" y="238354"/>
                  </a:cubicBezTo>
                  <a:lnTo>
                    <a:pt x="0" y="4041"/>
                  </a:lnTo>
                  <a:cubicBezTo>
                    <a:pt x="0" y="1808"/>
                    <a:pt x="1808" y="0"/>
                    <a:pt x="4041" y="0"/>
                  </a:cubicBezTo>
                  <a:lnTo>
                    <a:pt x="729588" y="0"/>
                  </a:lnTo>
                  <a:cubicBezTo>
                    <a:pt x="731396" y="0"/>
                    <a:pt x="732983" y="1199"/>
                    <a:pt x="733476" y="2939"/>
                  </a:cubicBezTo>
                  <a:cubicBezTo>
                    <a:pt x="733969" y="4680"/>
                    <a:pt x="733247" y="6534"/>
                    <a:pt x="731709" y="7482"/>
                  </a:cubicBezTo>
                  <a:lnTo>
                    <a:pt x="547275" y="121191"/>
                  </a:lnTo>
                  <a:lnTo>
                    <a:pt x="731709" y="234917"/>
                  </a:lnTo>
                  <a:cubicBezTo>
                    <a:pt x="733247" y="235865"/>
                    <a:pt x="733969" y="237719"/>
                    <a:pt x="733476" y="239459"/>
                  </a:cubicBezTo>
                  <a:cubicBezTo>
                    <a:pt x="732980" y="241200"/>
                    <a:pt x="731396" y="242399"/>
                    <a:pt x="729588" y="242399"/>
                  </a:cubicBezTo>
                  <a:lnTo>
                    <a:pt x="4041" y="242399"/>
                  </a:lnTo>
                  <a:close/>
                </a:path>
              </a:pathLst>
            </a:custGeom>
            <a:solidFill>
              <a:srgbClr val="99D2F2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41B2532-5221-421C-8AA7-CB7A2AB1270B}"/>
                </a:ext>
              </a:extLst>
            </p:cNvPr>
            <p:cNvSpPr/>
            <p:nvPr/>
          </p:nvSpPr>
          <p:spPr>
            <a:xfrm>
              <a:off x="5337314" y="3006517"/>
              <a:ext cx="741715" cy="250481"/>
            </a:xfrm>
            <a:custGeom>
              <a:avLst/>
              <a:gdLst>
                <a:gd name="connsiteX0" fmla="*/ 733630 w 741715"/>
                <a:gd name="connsiteY0" fmla="*/ 8083 h 250481"/>
                <a:gd name="connsiteX1" fmla="*/ 733643 w 741715"/>
                <a:gd name="connsiteY1" fmla="*/ 8083 h 250481"/>
                <a:gd name="connsiteX2" fmla="*/ 733630 w 741715"/>
                <a:gd name="connsiteY2" fmla="*/ 8083 h 250481"/>
                <a:gd name="connsiteX3" fmla="*/ 543616 w 741715"/>
                <a:gd name="connsiteY3" fmla="*/ 125233 h 250481"/>
                <a:gd name="connsiteX4" fmla="*/ 733630 w 741715"/>
                <a:gd name="connsiteY4" fmla="*/ 242399 h 250481"/>
                <a:gd name="connsiteX5" fmla="*/ 543616 w 741715"/>
                <a:gd name="connsiteY5" fmla="*/ 242399 h 250481"/>
                <a:gd name="connsiteX6" fmla="*/ 198097 w 741715"/>
                <a:gd name="connsiteY6" fmla="*/ 242399 h 250481"/>
                <a:gd name="connsiteX7" fmla="*/ 8083 w 741715"/>
                <a:gd name="connsiteY7" fmla="*/ 242399 h 250481"/>
                <a:gd name="connsiteX8" fmla="*/ 8083 w 741715"/>
                <a:gd name="connsiteY8" fmla="*/ 8083 h 250481"/>
                <a:gd name="connsiteX9" fmla="*/ 198094 w 741715"/>
                <a:gd name="connsiteY9" fmla="*/ 8083 h 250481"/>
                <a:gd name="connsiteX10" fmla="*/ 543613 w 741715"/>
                <a:gd name="connsiteY10" fmla="*/ 8083 h 250481"/>
                <a:gd name="connsiteX11" fmla="*/ 733630 w 741715"/>
                <a:gd name="connsiteY11" fmla="*/ 8083 h 250481"/>
                <a:gd name="connsiteX12" fmla="*/ 733643 w 741715"/>
                <a:gd name="connsiteY12" fmla="*/ 0 h 250481"/>
                <a:gd name="connsiteX13" fmla="*/ 733630 w 741715"/>
                <a:gd name="connsiteY13" fmla="*/ 0 h 250481"/>
                <a:gd name="connsiteX14" fmla="*/ 543616 w 741715"/>
                <a:gd name="connsiteY14" fmla="*/ 0 h 250481"/>
                <a:gd name="connsiteX15" fmla="*/ 198097 w 741715"/>
                <a:gd name="connsiteY15" fmla="*/ 0 h 250481"/>
                <a:gd name="connsiteX16" fmla="*/ 8083 w 741715"/>
                <a:gd name="connsiteY16" fmla="*/ 0 h 250481"/>
                <a:gd name="connsiteX17" fmla="*/ 0 w 741715"/>
                <a:gd name="connsiteY17" fmla="*/ 8083 h 250481"/>
                <a:gd name="connsiteX18" fmla="*/ 0 w 741715"/>
                <a:gd name="connsiteY18" fmla="*/ 242399 h 250481"/>
                <a:gd name="connsiteX19" fmla="*/ 8083 w 741715"/>
                <a:gd name="connsiteY19" fmla="*/ 250481 h 250481"/>
                <a:gd name="connsiteX20" fmla="*/ 198094 w 741715"/>
                <a:gd name="connsiteY20" fmla="*/ 250481 h 250481"/>
                <a:gd name="connsiteX21" fmla="*/ 543613 w 741715"/>
                <a:gd name="connsiteY21" fmla="*/ 250481 h 250481"/>
                <a:gd name="connsiteX22" fmla="*/ 733627 w 741715"/>
                <a:gd name="connsiteY22" fmla="*/ 250481 h 250481"/>
                <a:gd name="connsiteX23" fmla="*/ 741405 w 741715"/>
                <a:gd name="connsiteY23" fmla="*/ 244603 h 250481"/>
                <a:gd name="connsiteX24" fmla="*/ 737868 w 741715"/>
                <a:gd name="connsiteY24" fmla="*/ 235517 h 250481"/>
                <a:gd name="connsiteX25" fmla="*/ 559011 w 741715"/>
                <a:gd name="connsiteY25" fmla="*/ 125233 h 250481"/>
                <a:gd name="connsiteX26" fmla="*/ 737706 w 741715"/>
                <a:gd name="connsiteY26" fmla="*/ 15061 h 250481"/>
                <a:gd name="connsiteX27" fmla="*/ 741715 w 741715"/>
                <a:gd name="connsiteY27" fmla="*/ 8083 h 250481"/>
                <a:gd name="connsiteX28" fmla="*/ 733643 w 741715"/>
                <a:gd name="connsiteY28" fmla="*/ 0 h 250481"/>
                <a:gd name="connsiteX29" fmla="*/ 733643 w 741715"/>
                <a:gd name="connsiteY29" fmla="*/ 0 h 25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1715" h="250481">
                  <a:moveTo>
                    <a:pt x="733630" y="8083"/>
                  </a:moveTo>
                  <a:lnTo>
                    <a:pt x="733643" y="8083"/>
                  </a:lnTo>
                  <a:moveTo>
                    <a:pt x="733630" y="8083"/>
                  </a:moveTo>
                  <a:lnTo>
                    <a:pt x="543616" y="125233"/>
                  </a:lnTo>
                  <a:lnTo>
                    <a:pt x="733630" y="242399"/>
                  </a:lnTo>
                  <a:lnTo>
                    <a:pt x="543616" y="242399"/>
                  </a:lnTo>
                  <a:lnTo>
                    <a:pt x="198097" y="242399"/>
                  </a:lnTo>
                  <a:lnTo>
                    <a:pt x="8083" y="242399"/>
                  </a:lnTo>
                  <a:lnTo>
                    <a:pt x="8083" y="8083"/>
                  </a:lnTo>
                  <a:lnTo>
                    <a:pt x="198094" y="8083"/>
                  </a:lnTo>
                  <a:lnTo>
                    <a:pt x="543613" y="8083"/>
                  </a:lnTo>
                  <a:lnTo>
                    <a:pt x="733630" y="8083"/>
                  </a:lnTo>
                  <a:moveTo>
                    <a:pt x="733643" y="0"/>
                  </a:moveTo>
                  <a:lnTo>
                    <a:pt x="733630" y="0"/>
                  </a:lnTo>
                  <a:lnTo>
                    <a:pt x="543616" y="0"/>
                  </a:lnTo>
                  <a:lnTo>
                    <a:pt x="198097" y="0"/>
                  </a:lnTo>
                  <a:lnTo>
                    <a:pt x="8083" y="0"/>
                  </a:lnTo>
                  <a:cubicBezTo>
                    <a:pt x="3618" y="0"/>
                    <a:pt x="0" y="3618"/>
                    <a:pt x="0" y="8083"/>
                  </a:cubicBezTo>
                  <a:lnTo>
                    <a:pt x="0" y="242399"/>
                  </a:lnTo>
                  <a:cubicBezTo>
                    <a:pt x="0" y="246863"/>
                    <a:pt x="3618" y="250481"/>
                    <a:pt x="8083" y="250481"/>
                  </a:cubicBezTo>
                  <a:lnTo>
                    <a:pt x="198094" y="250481"/>
                  </a:lnTo>
                  <a:lnTo>
                    <a:pt x="543613" y="250481"/>
                  </a:lnTo>
                  <a:lnTo>
                    <a:pt x="733627" y="250481"/>
                  </a:lnTo>
                  <a:cubicBezTo>
                    <a:pt x="737243" y="250481"/>
                    <a:pt x="740419" y="248081"/>
                    <a:pt x="741405" y="244603"/>
                  </a:cubicBezTo>
                  <a:cubicBezTo>
                    <a:pt x="742389" y="241124"/>
                    <a:pt x="740947" y="237414"/>
                    <a:pt x="737868" y="235517"/>
                  </a:cubicBezTo>
                  <a:lnTo>
                    <a:pt x="559011" y="125233"/>
                  </a:lnTo>
                  <a:lnTo>
                    <a:pt x="737706" y="15061"/>
                  </a:lnTo>
                  <a:cubicBezTo>
                    <a:pt x="740104" y="13657"/>
                    <a:pt x="741715" y="11057"/>
                    <a:pt x="741715" y="8083"/>
                  </a:cubicBezTo>
                  <a:cubicBezTo>
                    <a:pt x="741721" y="3618"/>
                    <a:pt x="738110" y="0"/>
                    <a:pt x="733643" y="0"/>
                  </a:cubicBezTo>
                  <a:lnTo>
                    <a:pt x="733643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F681441-30B9-D1C4-B3C3-52179E97271F}"/>
                </a:ext>
              </a:extLst>
            </p:cNvPr>
            <p:cNvSpPr txBox="1"/>
            <p:nvPr/>
          </p:nvSpPr>
          <p:spPr>
            <a:xfrm>
              <a:off x="5245839" y="3015720"/>
              <a:ext cx="7565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Recv</a:t>
              </a:r>
              <a:r>
                <a:rPr lang="en-US" sz="800" b="1" dirty="0"/>
                <a:t> Signal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B849415-7CA6-D49D-9FEA-05DFA699FE2E}"/>
              </a:ext>
            </a:extLst>
          </p:cNvPr>
          <p:cNvSpPr txBox="1"/>
          <p:nvPr/>
        </p:nvSpPr>
        <p:spPr>
          <a:xfrm>
            <a:off x="3236705" y="86900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UML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3F573C8-543A-DBDF-092E-7AF1EBB54CC8}"/>
              </a:ext>
            </a:extLst>
          </p:cNvPr>
          <p:cNvCxnSpPr>
            <a:cxnSpLocks/>
          </p:cNvCxnSpPr>
          <p:nvPr/>
        </p:nvCxnSpPr>
        <p:spPr>
          <a:xfrm>
            <a:off x="6407172" y="130628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848E4E0-5D50-406F-9DD0-DEE30B7EF994}"/>
              </a:ext>
            </a:extLst>
          </p:cNvPr>
          <p:cNvGrpSpPr/>
          <p:nvPr/>
        </p:nvGrpSpPr>
        <p:grpSpPr>
          <a:xfrm>
            <a:off x="6900899" y="531679"/>
            <a:ext cx="725544" cy="556397"/>
            <a:chOff x="6900899" y="531679"/>
            <a:chExt cx="725544" cy="556397"/>
          </a:xfrm>
        </p:grpSpPr>
        <p:sp>
          <p:nvSpPr>
            <p:cNvPr id="241" name="Graphic 64">
              <a:extLst>
                <a:ext uri="{FF2B5EF4-FFF2-40B4-BE49-F238E27FC236}">
                  <a16:creationId xmlns:a16="http://schemas.microsoft.com/office/drawing/2014/main" id="{42A54E35-60BA-7B9A-8627-30C3B0DADF91}"/>
                </a:ext>
              </a:extLst>
            </p:cNvPr>
            <p:cNvSpPr/>
            <p:nvPr/>
          </p:nvSpPr>
          <p:spPr>
            <a:xfrm>
              <a:off x="6900899" y="531679"/>
              <a:ext cx="725544" cy="556397"/>
            </a:xfrm>
            <a:custGeom>
              <a:avLst/>
              <a:gdLst>
                <a:gd name="connsiteX0" fmla="*/ 725544 w 725544"/>
                <a:gd name="connsiteY0" fmla="*/ 543877 h 556397"/>
                <a:gd name="connsiteX1" fmla="*/ 714112 w 725544"/>
                <a:gd name="connsiteY1" fmla="*/ 556398 h 556397"/>
                <a:gd name="connsiteX2" fmla="*/ 11421 w 725544"/>
                <a:gd name="connsiteY2" fmla="*/ 556398 h 556397"/>
                <a:gd name="connsiteX3" fmla="*/ 0 w 725544"/>
                <a:gd name="connsiteY3" fmla="*/ 543877 h 556397"/>
                <a:gd name="connsiteX4" fmla="*/ 0 w 725544"/>
                <a:gd name="connsiteY4" fmla="*/ 12520 h 556397"/>
                <a:gd name="connsiteX5" fmla="*/ 11421 w 725544"/>
                <a:gd name="connsiteY5" fmla="*/ 0 h 556397"/>
                <a:gd name="connsiteX6" fmla="*/ 714112 w 725544"/>
                <a:gd name="connsiteY6" fmla="*/ 0 h 556397"/>
                <a:gd name="connsiteX7" fmla="*/ 725544 w 725544"/>
                <a:gd name="connsiteY7" fmla="*/ 12520 h 556397"/>
                <a:gd name="connsiteX8" fmla="*/ 725544 w 725544"/>
                <a:gd name="connsiteY8" fmla="*/ 543877 h 5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544" h="556397">
                  <a:moveTo>
                    <a:pt x="725544" y="543877"/>
                  </a:moveTo>
                  <a:cubicBezTo>
                    <a:pt x="725544" y="550796"/>
                    <a:pt x="720428" y="556398"/>
                    <a:pt x="714112" y="556398"/>
                  </a:cubicBezTo>
                  <a:lnTo>
                    <a:pt x="11421" y="556398"/>
                  </a:lnTo>
                  <a:cubicBezTo>
                    <a:pt x="5116" y="556398"/>
                    <a:pt x="0" y="550796"/>
                    <a:pt x="0" y="543877"/>
                  </a:cubicBezTo>
                  <a:lnTo>
                    <a:pt x="0" y="12520"/>
                  </a:lnTo>
                  <a:cubicBezTo>
                    <a:pt x="0" y="5601"/>
                    <a:pt x="5116" y="0"/>
                    <a:pt x="11421" y="0"/>
                  </a:cubicBezTo>
                  <a:lnTo>
                    <a:pt x="714112" y="0"/>
                  </a:lnTo>
                  <a:cubicBezTo>
                    <a:pt x="720428" y="0"/>
                    <a:pt x="725544" y="5601"/>
                    <a:pt x="725544" y="12520"/>
                  </a:cubicBezTo>
                  <a:lnTo>
                    <a:pt x="725544" y="543877"/>
                  </a:lnTo>
                  <a:close/>
                </a:path>
              </a:pathLst>
            </a:custGeom>
            <a:solidFill>
              <a:srgbClr val="A3D977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814947-CF1B-CDD6-65E2-6D9E3F5A7023}"/>
                </a:ext>
              </a:extLst>
            </p:cNvPr>
            <p:cNvSpPr txBox="1"/>
            <p:nvPr/>
          </p:nvSpPr>
          <p:spPr>
            <a:xfrm>
              <a:off x="6911150" y="618632"/>
              <a:ext cx="691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External Entity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77AC3DD-CB41-4F9D-8D32-5E8A5DBC6A80}"/>
              </a:ext>
            </a:extLst>
          </p:cNvPr>
          <p:cNvGrpSpPr/>
          <p:nvPr/>
        </p:nvGrpSpPr>
        <p:grpSpPr>
          <a:xfrm>
            <a:off x="7006856" y="2082748"/>
            <a:ext cx="582756" cy="396224"/>
            <a:chOff x="7006856" y="2082748"/>
            <a:chExt cx="582756" cy="396224"/>
          </a:xfrm>
        </p:grpSpPr>
        <p:grpSp>
          <p:nvGrpSpPr>
            <p:cNvPr id="243" name="Graphic 68">
              <a:extLst>
                <a:ext uri="{FF2B5EF4-FFF2-40B4-BE49-F238E27FC236}">
                  <a16:creationId xmlns:a16="http://schemas.microsoft.com/office/drawing/2014/main" id="{86E4F8B5-E43E-4D6D-AA21-00CDD13041F6}"/>
                </a:ext>
              </a:extLst>
            </p:cNvPr>
            <p:cNvGrpSpPr/>
            <p:nvPr/>
          </p:nvGrpSpPr>
          <p:grpSpPr>
            <a:xfrm>
              <a:off x="7056481" y="2108610"/>
              <a:ext cx="473060" cy="362770"/>
              <a:chOff x="7056481" y="2108610"/>
              <a:chExt cx="473060" cy="362770"/>
            </a:xfrm>
            <a:solidFill>
              <a:srgbClr val="FF8F80"/>
            </a:solidFill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FD5449D-B42C-4A0E-962A-C802805324EC}"/>
                  </a:ext>
                </a:extLst>
              </p:cNvPr>
              <p:cNvSpPr/>
              <p:nvPr/>
            </p:nvSpPr>
            <p:spPr>
              <a:xfrm>
                <a:off x="7056487" y="2108610"/>
                <a:ext cx="473055" cy="362770"/>
              </a:xfrm>
              <a:custGeom>
                <a:avLst/>
                <a:gdLst>
                  <a:gd name="connsiteX0" fmla="*/ 473053 w 473055"/>
                  <a:gd name="connsiteY0" fmla="*/ 354615 h 362770"/>
                  <a:gd name="connsiteX1" fmla="*/ 465598 w 473055"/>
                  <a:gd name="connsiteY1" fmla="*/ 362771 h 362770"/>
                  <a:gd name="connsiteX2" fmla="*/ 7447 w 473055"/>
                  <a:gd name="connsiteY2" fmla="*/ 362771 h 362770"/>
                  <a:gd name="connsiteX3" fmla="*/ 0 w 473055"/>
                  <a:gd name="connsiteY3" fmla="*/ 354615 h 362770"/>
                  <a:gd name="connsiteX4" fmla="*/ 0 w 473055"/>
                  <a:gd name="connsiteY4" fmla="*/ 8161 h 362770"/>
                  <a:gd name="connsiteX5" fmla="*/ 7447 w 473055"/>
                  <a:gd name="connsiteY5" fmla="*/ 0 h 362770"/>
                  <a:gd name="connsiteX6" fmla="*/ 465600 w 473055"/>
                  <a:gd name="connsiteY6" fmla="*/ 0 h 362770"/>
                  <a:gd name="connsiteX7" fmla="*/ 473056 w 473055"/>
                  <a:gd name="connsiteY7" fmla="*/ 8161 h 362770"/>
                  <a:gd name="connsiteX8" fmla="*/ 473056 w 473055"/>
                  <a:gd name="connsiteY8" fmla="*/ 354615 h 36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3055" h="362770">
                    <a:moveTo>
                      <a:pt x="473053" y="354615"/>
                    </a:moveTo>
                    <a:cubicBezTo>
                      <a:pt x="473053" y="359125"/>
                      <a:pt x="469717" y="362771"/>
                      <a:pt x="465598" y="362771"/>
                    </a:cubicBezTo>
                    <a:lnTo>
                      <a:pt x="7447" y="362771"/>
                    </a:lnTo>
                    <a:cubicBezTo>
                      <a:pt x="3338" y="362771"/>
                      <a:pt x="0" y="359123"/>
                      <a:pt x="0" y="354615"/>
                    </a:cubicBezTo>
                    <a:lnTo>
                      <a:pt x="0" y="8161"/>
                    </a:lnTo>
                    <a:cubicBezTo>
                      <a:pt x="0" y="3656"/>
                      <a:pt x="3336" y="0"/>
                      <a:pt x="7447" y="0"/>
                    </a:cubicBezTo>
                    <a:lnTo>
                      <a:pt x="465600" y="0"/>
                    </a:lnTo>
                    <a:cubicBezTo>
                      <a:pt x="469717" y="0"/>
                      <a:pt x="473056" y="3656"/>
                      <a:pt x="473056" y="8161"/>
                    </a:cubicBezTo>
                    <a:lnTo>
                      <a:pt x="473056" y="354615"/>
                    </a:lnTo>
                    <a:close/>
                  </a:path>
                </a:pathLst>
              </a:custGeom>
              <a:solidFill>
                <a:srgbClr val="FF8F80"/>
              </a:solidFill>
              <a:ln w="80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D773D8F-572D-4483-982C-E4E573D19336}"/>
                  </a:ext>
                </a:extLst>
              </p:cNvPr>
              <p:cNvSpPr/>
              <p:nvPr/>
            </p:nvSpPr>
            <p:spPr>
              <a:xfrm>
                <a:off x="7056481" y="2289997"/>
                <a:ext cx="473052" cy="2694"/>
              </a:xfrm>
              <a:custGeom>
                <a:avLst/>
                <a:gdLst>
                  <a:gd name="connsiteX0" fmla="*/ 0 w 473052"/>
                  <a:gd name="connsiteY0" fmla="*/ 0 h 2694"/>
                  <a:gd name="connsiteX1" fmla="*/ 473053 w 473052"/>
                  <a:gd name="connsiteY1" fmla="*/ 0 h 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3052" h="2694">
                    <a:moveTo>
                      <a:pt x="0" y="0"/>
                    </a:moveTo>
                    <a:lnTo>
                      <a:pt x="473053" y="0"/>
                    </a:lnTo>
                  </a:path>
                </a:pathLst>
              </a:custGeom>
              <a:ln w="80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8EB6BDA-5310-E120-EECB-FEC48EAF9E94}"/>
                </a:ext>
              </a:extLst>
            </p:cNvPr>
            <p:cNvSpPr txBox="1"/>
            <p:nvPr/>
          </p:nvSpPr>
          <p:spPr>
            <a:xfrm>
              <a:off x="7058985" y="2082748"/>
              <a:ext cx="472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1.0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EDFF061-9175-F78D-7714-47885756A9F4}"/>
                </a:ext>
              </a:extLst>
            </p:cNvPr>
            <p:cNvSpPr txBox="1"/>
            <p:nvPr/>
          </p:nvSpPr>
          <p:spPr>
            <a:xfrm>
              <a:off x="7006856" y="2263528"/>
              <a:ext cx="5827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E8B47ED-66A3-4853-BC4A-F14AC0C29303}"/>
              </a:ext>
            </a:extLst>
          </p:cNvPr>
          <p:cNvGrpSpPr/>
          <p:nvPr/>
        </p:nvGrpSpPr>
        <p:grpSpPr>
          <a:xfrm>
            <a:off x="6987792" y="1384981"/>
            <a:ext cx="582756" cy="362773"/>
            <a:chOff x="6987792" y="1384981"/>
            <a:chExt cx="582756" cy="362773"/>
          </a:xfrm>
        </p:grpSpPr>
        <p:sp>
          <p:nvSpPr>
            <p:cNvPr id="242" name="Graphic 66">
              <a:extLst>
                <a:ext uri="{FF2B5EF4-FFF2-40B4-BE49-F238E27FC236}">
                  <a16:creationId xmlns:a16="http://schemas.microsoft.com/office/drawing/2014/main" id="{4FEBDC37-5DB7-F70E-D6F1-2002C1E305D2}"/>
                </a:ext>
              </a:extLst>
            </p:cNvPr>
            <p:cNvSpPr/>
            <p:nvPr/>
          </p:nvSpPr>
          <p:spPr>
            <a:xfrm>
              <a:off x="7091564" y="1384981"/>
              <a:ext cx="362773" cy="362773"/>
            </a:xfrm>
            <a:custGeom>
              <a:avLst/>
              <a:gdLst>
                <a:gd name="connsiteX0" fmla="*/ 362773 w 362773"/>
                <a:gd name="connsiteY0" fmla="*/ 181387 h 362773"/>
                <a:gd name="connsiteX1" fmla="*/ 181387 w 362773"/>
                <a:gd name="connsiteY1" fmla="*/ 362773 h 362773"/>
                <a:gd name="connsiteX2" fmla="*/ 0 w 362773"/>
                <a:gd name="connsiteY2" fmla="*/ 181387 h 362773"/>
                <a:gd name="connsiteX3" fmla="*/ 181387 w 362773"/>
                <a:gd name="connsiteY3" fmla="*/ 0 h 362773"/>
                <a:gd name="connsiteX4" fmla="*/ 362773 w 362773"/>
                <a:gd name="connsiteY4" fmla="*/ 181387 h 36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73" h="362773">
                  <a:moveTo>
                    <a:pt x="362773" y="181387"/>
                  </a:moveTo>
                  <a:cubicBezTo>
                    <a:pt x="362773" y="281564"/>
                    <a:pt x="281564" y="362773"/>
                    <a:pt x="181387" y="362773"/>
                  </a:cubicBezTo>
                  <a:cubicBezTo>
                    <a:pt x="81210" y="362773"/>
                    <a:pt x="0" y="281564"/>
                    <a:pt x="0" y="181387"/>
                  </a:cubicBezTo>
                  <a:cubicBezTo>
                    <a:pt x="0" y="81210"/>
                    <a:pt x="81210" y="0"/>
                    <a:pt x="181387" y="0"/>
                  </a:cubicBezTo>
                  <a:cubicBezTo>
                    <a:pt x="281564" y="0"/>
                    <a:pt x="362773" y="81210"/>
                    <a:pt x="362773" y="181387"/>
                  </a:cubicBezTo>
                  <a:close/>
                </a:path>
              </a:pathLst>
            </a:custGeom>
            <a:solidFill>
              <a:srgbClr val="FF8F80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D42F97F-7B65-E15A-4A07-BCE79A074EFB}"/>
                </a:ext>
              </a:extLst>
            </p:cNvPr>
            <p:cNvSpPr txBox="1"/>
            <p:nvPr/>
          </p:nvSpPr>
          <p:spPr>
            <a:xfrm>
              <a:off x="7039921" y="1394901"/>
              <a:ext cx="472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1.0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D909CBB-7252-2120-A3B9-1BA09DC99C1C}"/>
                </a:ext>
              </a:extLst>
            </p:cNvPr>
            <p:cNvSpPr txBox="1"/>
            <p:nvPr/>
          </p:nvSpPr>
          <p:spPr>
            <a:xfrm>
              <a:off x="6987792" y="1480431"/>
              <a:ext cx="5827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014BCF3-BE4E-4D3C-AE73-CD560CD0AC8B}"/>
              </a:ext>
            </a:extLst>
          </p:cNvPr>
          <p:cNvGrpSpPr/>
          <p:nvPr/>
        </p:nvGrpSpPr>
        <p:grpSpPr>
          <a:xfrm>
            <a:off x="6969507" y="2997726"/>
            <a:ext cx="725544" cy="230832"/>
            <a:chOff x="6969507" y="2997726"/>
            <a:chExt cx="725544" cy="230832"/>
          </a:xfrm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7E89746-A9B9-456A-80CB-74AF5AFCE9F4}"/>
                </a:ext>
              </a:extLst>
            </p:cNvPr>
            <p:cNvSpPr/>
            <p:nvPr/>
          </p:nvSpPr>
          <p:spPr>
            <a:xfrm>
              <a:off x="6977751" y="3031529"/>
              <a:ext cx="717299" cy="175324"/>
            </a:xfrm>
            <a:custGeom>
              <a:avLst/>
              <a:gdLst>
                <a:gd name="connsiteX0" fmla="*/ 5841 w 717299"/>
                <a:gd name="connsiteY0" fmla="*/ 0 h 175324"/>
                <a:gd name="connsiteX1" fmla="*/ 0 w 717299"/>
                <a:gd name="connsiteY1" fmla="*/ 3667 h 175324"/>
                <a:gd name="connsiteX2" fmla="*/ 0 w 717299"/>
                <a:gd name="connsiteY2" fmla="*/ 171658 h 175324"/>
                <a:gd name="connsiteX3" fmla="*/ 5841 w 717299"/>
                <a:gd name="connsiteY3" fmla="*/ 175325 h 175324"/>
                <a:gd name="connsiteX4" fmla="*/ 717300 w 717299"/>
                <a:gd name="connsiteY4" fmla="*/ 175325 h 175324"/>
                <a:gd name="connsiteX5" fmla="*/ 717300 w 717299"/>
                <a:gd name="connsiteY5" fmla="*/ 0 h 175324"/>
                <a:gd name="connsiteX6" fmla="*/ 5841 w 717299"/>
                <a:gd name="connsiteY6" fmla="*/ 0 h 17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7299" h="175324">
                  <a:moveTo>
                    <a:pt x="5841" y="0"/>
                  </a:moveTo>
                  <a:cubicBezTo>
                    <a:pt x="2401" y="0"/>
                    <a:pt x="0" y="1932"/>
                    <a:pt x="0" y="3667"/>
                  </a:cubicBezTo>
                  <a:lnTo>
                    <a:pt x="0" y="171658"/>
                  </a:lnTo>
                  <a:cubicBezTo>
                    <a:pt x="0" y="173395"/>
                    <a:pt x="2401" y="175325"/>
                    <a:pt x="5841" y="175325"/>
                  </a:cubicBezTo>
                  <a:lnTo>
                    <a:pt x="717300" y="175325"/>
                  </a:lnTo>
                  <a:lnTo>
                    <a:pt x="717300" y="0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5ABAA7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C2D5D33-482B-40EF-8705-30FF0F18FCD2}"/>
                </a:ext>
              </a:extLst>
            </p:cNvPr>
            <p:cNvSpPr/>
            <p:nvPr/>
          </p:nvSpPr>
          <p:spPr>
            <a:xfrm>
              <a:off x="6969507" y="3023282"/>
              <a:ext cx="725544" cy="191813"/>
            </a:xfrm>
            <a:custGeom>
              <a:avLst/>
              <a:gdLst>
                <a:gd name="connsiteX0" fmla="*/ 14086 w 725544"/>
                <a:gd name="connsiteY0" fmla="*/ 187694 h 191813"/>
                <a:gd name="connsiteX1" fmla="*/ 4125 w 725544"/>
                <a:gd name="connsiteY1" fmla="*/ 179902 h 191813"/>
                <a:gd name="connsiteX2" fmla="*/ 4125 w 725544"/>
                <a:gd name="connsiteY2" fmla="*/ 11911 h 191813"/>
                <a:gd name="connsiteX3" fmla="*/ 14086 w 725544"/>
                <a:gd name="connsiteY3" fmla="*/ 4120 h 191813"/>
                <a:gd name="connsiteX4" fmla="*/ 725544 w 725544"/>
                <a:gd name="connsiteY4" fmla="*/ 4120 h 191813"/>
                <a:gd name="connsiteX5" fmla="*/ 725544 w 725544"/>
                <a:gd name="connsiteY5" fmla="*/ 0 h 191813"/>
                <a:gd name="connsiteX6" fmla="*/ 14086 w 725544"/>
                <a:gd name="connsiteY6" fmla="*/ 0 h 191813"/>
                <a:gd name="connsiteX7" fmla="*/ 0 w 725544"/>
                <a:gd name="connsiteY7" fmla="*/ 11911 h 191813"/>
                <a:gd name="connsiteX8" fmla="*/ 0 w 725544"/>
                <a:gd name="connsiteY8" fmla="*/ 179902 h 191813"/>
                <a:gd name="connsiteX9" fmla="*/ 14086 w 725544"/>
                <a:gd name="connsiteY9" fmla="*/ 191814 h 191813"/>
                <a:gd name="connsiteX10" fmla="*/ 725544 w 725544"/>
                <a:gd name="connsiteY10" fmla="*/ 191814 h 191813"/>
                <a:gd name="connsiteX11" fmla="*/ 725544 w 725544"/>
                <a:gd name="connsiteY11" fmla="*/ 187694 h 191813"/>
                <a:gd name="connsiteX12" fmla="*/ 14086 w 725544"/>
                <a:gd name="connsiteY12" fmla="*/ 187694 h 19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5544" h="191813">
                  <a:moveTo>
                    <a:pt x="14086" y="187694"/>
                  </a:moveTo>
                  <a:cubicBezTo>
                    <a:pt x="8587" y="187694"/>
                    <a:pt x="4125" y="184205"/>
                    <a:pt x="4125" y="179902"/>
                  </a:cubicBezTo>
                  <a:lnTo>
                    <a:pt x="4125" y="11911"/>
                  </a:lnTo>
                  <a:cubicBezTo>
                    <a:pt x="4125" y="7609"/>
                    <a:pt x="8587" y="4120"/>
                    <a:pt x="14086" y="4120"/>
                  </a:cubicBezTo>
                  <a:lnTo>
                    <a:pt x="725544" y="4120"/>
                  </a:lnTo>
                  <a:lnTo>
                    <a:pt x="725544" y="0"/>
                  </a:lnTo>
                  <a:lnTo>
                    <a:pt x="14086" y="0"/>
                  </a:lnTo>
                  <a:cubicBezTo>
                    <a:pt x="6321" y="0"/>
                    <a:pt x="0" y="5340"/>
                    <a:pt x="0" y="11911"/>
                  </a:cubicBezTo>
                  <a:lnTo>
                    <a:pt x="0" y="179902"/>
                  </a:lnTo>
                  <a:cubicBezTo>
                    <a:pt x="0" y="186471"/>
                    <a:pt x="6321" y="191814"/>
                    <a:pt x="14086" y="191814"/>
                  </a:cubicBezTo>
                  <a:lnTo>
                    <a:pt x="725544" y="191814"/>
                  </a:lnTo>
                  <a:lnTo>
                    <a:pt x="725544" y="187694"/>
                  </a:lnTo>
                  <a:lnTo>
                    <a:pt x="14086" y="187694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34BAEE3-6807-465F-B3DB-783625832F04}"/>
                </a:ext>
              </a:extLst>
            </p:cNvPr>
            <p:cNvSpPr/>
            <p:nvPr/>
          </p:nvSpPr>
          <p:spPr>
            <a:xfrm>
              <a:off x="6973632" y="3027410"/>
              <a:ext cx="721419" cy="183569"/>
            </a:xfrm>
            <a:custGeom>
              <a:avLst/>
              <a:gdLst>
                <a:gd name="connsiteX0" fmla="*/ 0 w 721419"/>
                <a:gd name="connsiteY0" fmla="*/ 7786 h 183569"/>
                <a:gd name="connsiteX1" fmla="*/ 0 w 721419"/>
                <a:gd name="connsiteY1" fmla="*/ 175777 h 183569"/>
                <a:gd name="connsiteX2" fmla="*/ 9961 w 721419"/>
                <a:gd name="connsiteY2" fmla="*/ 183569 h 183569"/>
                <a:gd name="connsiteX3" fmla="*/ 721419 w 721419"/>
                <a:gd name="connsiteY3" fmla="*/ 183569 h 183569"/>
                <a:gd name="connsiteX4" fmla="*/ 721419 w 721419"/>
                <a:gd name="connsiteY4" fmla="*/ 179447 h 183569"/>
                <a:gd name="connsiteX5" fmla="*/ 9961 w 721419"/>
                <a:gd name="connsiteY5" fmla="*/ 179447 h 183569"/>
                <a:gd name="connsiteX6" fmla="*/ 4120 w 721419"/>
                <a:gd name="connsiteY6" fmla="*/ 175780 h 183569"/>
                <a:gd name="connsiteX7" fmla="*/ 4120 w 721419"/>
                <a:gd name="connsiteY7" fmla="*/ 7789 h 183569"/>
                <a:gd name="connsiteX8" fmla="*/ 9961 w 721419"/>
                <a:gd name="connsiteY8" fmla="*/ 4122 h 183569"/>
                <a:gd name="connsiteX9" fmla="*/ 721419 w 721419"/>
                <a:gd name="connsiteY9" fmla="*/ 4122 h 183569"/>
                <a:gd name="connsiteX10" fmla="*/ 721419 w 721419"/>
                <a:gd name="connsiteY10" fmla="*/ 0 h 183569"/>
                <a:gd name="connsiteX11" fmla="*/ 9961 w 721419"/>
                <a:gd name="connsiteY11" fmla="*/ 0 h 183569"/>
                <a:gd name="connsiteX12" fmla="*/ 0 w 721419"/>
                <a:gd name="connsiteY12" fmla="*/ 7786 h 18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1419" h="183569">
                  <a:moveTo>
                    <a:pt x="0" y="7786"/>
                  </a:moveTo>
                  <a:lnTo>
                    <a:pt x="0" y="175777"/>
                  </a:lnTo>
                  <a:cubicBezTo>
                    <a:pt x="0" y="180080"/>
                    <a:pt x="4462" y="183569"/>
                    <a:pt x="9961" y="183569"/>
                  </a:cubicBezTo>
                  <a:lnTo>
                    <a:pt x="721419" y="183569"/>
                  </a:lnTo>
                  <a:lnTo>
                    <a:pt x="721419" y="179447"/>
                  </a:lnTo>
                  <a:lnTo>
                    <a:pt x="9961" y="179447"/>
                  </a:lnTo>
                  <a:cubicBezTo>
                    <a:pt x="6520" y="179447"/>
                    <a:pt x="4120" y="177515"/>
                    <a:pt x="4120" y="175780"/>
                  </a:cubicBezTo>
                  <a:lnTo>
                    <a:pt x="4120" y="7789"/>
                  </a:lnTo>
                  <a:cubicBezTo>
                    <a:pt x="4120" y="6051"/>
                    <a:pt x="6520" y="4122"/>
                    <a:pt x="9961" y="4122"/>
                  </a:cubicBezTo>
                  <a:lnTo>
                    <a:pt x="721419" y="4122"/>
                  </a:lnTo>
                  <a:lnTo>
                    <a:pt x="721419" y="0"/>
                  </a:lnTo>
                  <a:lnTo>
                    <a:pt x="9961" y="0"/>
                  </a:lnTo>
                  <a:cubicBezTo>
                    <a:pt x="4462" y="-3"/>
                    <a:pt x="0" y="3484"/>
                    <a:pt x="0" y="7786"/>
                  </a:cubicBez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95C82F1-B975-A68B-DAFC-7C16CA773EDF}"/>
                </a:ext>
              </a:extLst>
            </p:cNvPr>
            <p:cNvSpPr txBox="1"/>
            <p:nvPr/>
          </p:nvSpPr>
          <p:spPr>
            <a:xfrm>
              <a:off x="6977750" y="2997726"/>
              <a:ext cx="7144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 Store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8B968FB-E921-4F5A-AA0D-80E327CD9F23}"/>
              </a:ext>
            </a:extLst>
          </p:cNvPr>
          <p:cNvGrpSpPr/>
          <p:nvPr/>
        </p:nvGrpSpPr>
        <p:grpSpPr>
          <a:xfrm>
            <a:off x="6969507" y="3734375"/>
            <a:ext cx="774942" cy="230832"/>
            <a:chOff x="6969507" y="3734375"/>
            <a:chExt cx="774942" cy="230832"/>
          </a:xfrm>
        </p:grpSpPr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D4B8289-2B4D-40A9-B54B-857064C69C94}"/>
                </a:ext>
              </a:extLst>
            </p:cNvPr>
            <p:cNvSpPr/>
            <p:nvPr/>
          </p:nvSpPr>
          <p:spPr>
            <a:xfrm>
              <a:off x="6977751" y="3768115"/>
              <a:ext cx="132531" cy="175324"/>
            </a:xfrm>
            <a:custGeom>
              <a:avLst/>
              <a:gdLst>
                <a:gd name="connsiteX0" fmla="*/ 5841 w 132531"/>
                <a:gd name="connsiteY0" fmla="*/ 0 h 175324"/>
                <a:gd name="connsiteX1" fmla="*/ 0 w 132531"/>
                <a:gd name="connsiteY1" fmla="*/ 3667 h 175324"/>
                <a:gd name="connsiteX2" fmla="*/ 0 w 132531"/>
                <a:gd name="connsiteY2" fmla="*/ 171658 h 175324"/>
                <a:gd name="connsiteX3" fmla="*/ 5841 w 132531"/>
                <a:gd name="connsiteY3" fmla="*/ 175325 h 175324"/>
                <a:gd name="connsiteX4" fmla="*/ 132531 w 132531"/>
                <a:gd name="connsiteY4" fmla="*/ 175325 h 175324"/>
                <a:gd name="connsiteX5" fmla="*/ 132531 w 132531"/>
                <a:gd name="connsiteY5" fmla="*/ 0 h 175324"/>
                <a:gd name="connsiteX6" fmla="*/ 5841 w 132531"/>
                <a:gd name="connsiteY6" fmla="*/ 0 h 17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531" h="175324">
                  <a:moveTo>
                    <a:pt x="5841" y="0"/>
                  </a:moveTo>
                  <a:cubicBezTo>
                    <a:pt x="2401" y="0"/>
                    <a:pt x="0" y="1932"/>
                    <a:pt x="0" y="3667"/>
                  </a:cubicBezTo>
                  <a:lnTo>
                    <a:pt x="0" y="171658"/>
                  </a:lnTo>
                  <a:cubicBezTo>
                    <a:pt x="0" y="173395"/>
                    <a:pt x="2401" y="175325"/>
                    <a:pt x="5841" y="175325"/>
                  </a:cubicBezTo>
                  <a:lnTo>
                    <a:pt x="132531" y="175325"/>
                  </a:lnTo>
                  <a:lnTo>
                    <a:pt x="132531" y="0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99D2F2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23853109-EF94-4ABF-B0E9-C7055296F89B}"/>
                </a:ext>
              </a:extLst>
            </p:cNvPr>
            <p:cNvSpPr/>
            <p:nvPr/>
          </p:nvSpPr>
          <p:spPr>
            <a:xfrm>
              <a:off x="7118527" y="3768115"/>
              <a:ext cx="576523" cy="175324"/>
            </a:xfrm>
            <a:custGeom>
              <a:avLst/>
              <a:gdLst>
                <a:gd name="connsiteX0" fmla="*/ 0 w 576523"/>
                <a:gd name="connsiteY0" fmla="*/ 0 h 175324"/>
                <a:gd name="connsiteX1" fmla="*/ 576524 w 576523"/>
                <a:gd name="connsiteY1" fmla="*/ 0 h 175324"/>
                <a:gd name="connsiteX2" fmla="*/ 576524 w 576523"/>
                <a:gd name="connsiteY2" fmla="*/ 175325 h 175324"/>
                <a:gd name="connsiteX3" fmla="*/ 0 w 576523"/>
                <a:gd name="connsiteY3" fmla="*/ 175325 h 17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523" h="175324">
                  <a:moveTo>
                    <a:pt x="0" y="0"/>
                  </a:moveTo>
                  <a:lnTo>
                    <a:pt x="576524" y="0"/>
                  </a:lnTo>
                  <a:lnTo>
                    <a:pt x="576524" y="175325"/>
                  </a:lnTo>
                  <a:lnTo>
                    <a:pt x="0" y="175325"/>
                  </a:lnTo>
                  <a:close/>
                </a:path>
              </a:pathLst>
            </a:custGeom>
            <a:solidFill>
              <a:srgbClr val="99D2F2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8C2C2E8-3662-46E3-84BA-6A91CEA3FD56}"/>
                </a:ext>
              </a:extLst>
            </p:cNvPr>
            <p:cNvSpPr/>
            <p:nvPr/>
          </p:nvSpPr>
          <p:spPr>
            <a:xfrm>
              <a:off x="6969507" y="3759868"/>
              <a:ext cx="725544" cy="191813"/>
            </a:xfrm>
            <a:custGeom>
              <a:avLst/>
              <a:gdLst>
                <a:gd name="connsiteX0" fmla="*/ 149020 w 725544"/>
                <a:gd name="connsiteY0" fmla="*/ 187694 h 191813"/>
                <a:gd name="connsiteX1" fmla="*/ 140776 w 725544"/>
                <a:gd name="connsiteY1" fmla="*/ 187694 h 191813"/>
                <a:gd name="connsiteX2" fmla="*/ 14086 w 725544"/>
                <a:gd name="connsiteY2" fmla="*/ 187694 h 191813"/>
                <a:gd name="connsiteX3" fmla="*/ 4125 w 725544"/>
                <a:gd name="connsiteY3" fmla="*/ 179902 h 191813"/>
                <a:gd name="connsiteX4" fmla="*/ 4125 w 725544"/>
                <a:gd name="connsiteY4" fmla="*/ 11911 h 191813"/>
                <a:gd name="connsiteX5" fmla="*/ 14086 w 725544"/>
                <a:gd name="connsiteY5" fmla="*/ 4120 h 191813"/>
                <a:gd name="connsiteX6" fmla="*/ 140776 w 725544"/>
                <a:gd name="connsiteY6" fmla="*/ 4120 h 191813"/>
                <a:gd name="connsiteX7" fmla="*/ 149020 w 725544"/>
                <a:gd name="connsiteY7" fmla="*/ 4120 h 191813"/>
                <a:gd name="connsiteX8" fmla="*/ 725544 w 725544"/>
                <a:gd name="connsiteY8" fmla="*/ 4120 h 191813"/>
                <a:gd name="connsiteX9" fmla="*/ 725544 w 725544"/>
                <a:gd name="connsiteY9" fmla="*/ 0 h 191813"/>
                <a:gd name="connsiteX10" fmla="*/ 14086 w 725544"/>
                <a:gd name="connsiteY10" fmla="*/ 0 h 191813"/>
                <a:gd name="connsiteX11" fmla="*/ 0 w 725544"/>
                <a:gd name="connsiteY11" fmla="*/ 11911 h 191813"/>
                <a:gd name="connsiteX12" fmla="*/ 0 w 725544"/>
                <a:gd name="connsiteY12" fmla="*/ 179902 h 191813"/>
                <a:gd name="connsiteX13" fmla="*/ 14086 w 725544"/>
                <a:gd name="connsiteY13" fmla="*/ 191814 h 191813"/>
                <a:gd name="connsiteX14" fmla="*/ 725544 w 725544"/>
                <a:gd name="connsiteY14" fmla="*/ 191814 h 191813"/>
                <a:gd name="connsiteX15" fmla="*/ 725544 w 725544"/>
                <a:gd name="connsiteY15" fmla="*/ 187694 h 191813"/>
                <a:gd name="connsiteX16" fmla="*/ 149020 w 725544"/>
                <a:gd name="connsiteY16" fmla="*/ 187694 h 19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5544" h="191813">
                  <a:moveTo>
                    <a:pt x="149020" y="187694"/>
                  </a:moveTo>
                  <a:lnTo>
                    <a:pt x="140776" y="187694"/>
                  </a:lnTo>
                  <a:lnTo>
                    <a:pt x="14086" y="187694"/>
                  </a:lnTo>
                  <a:cubicBezTo>
                    <a:pt x="8587" y="187694"/>
                    <a:pt x="4125" y="184205"/>
                    <a:pt x="4125" y="179902"/>
                  </a:cubicBezTo>
                  <a:lnTo>
                    <a:pt x="4125" y="11911"/>
                  </a:lnTo>
                  <a:cubicBezTo>
                    <a:pt x="4125" y="7609"/>
                    <a:pt x="8587" y="4120"/>
                    <a:pt x="14086" y="4120"/>
                  </a:cubicBezTo>
                  <a:lnTo>
                    <a:pt x="140776" y="4120"/>
                  </a:lnTo>
                  <a:lnTo>
                    <a:pt x="149020" y="4120"/>
                  </a:lnTo>
                  <a:lnTo>
                    <a:pt x="725544" y="4120"/>
                  </a:lnTo>
                  <a:lnTo>
                    <a:pt x="725544" y="0"/>
                  </a:lnTo>
                  <a:lnTo>
                    <a:pt x="14086" y="0"/>
                  </a:lnTo>
                  <a:cubicBezTo>
                    <a:pt x="6321" y="0"/>
                    <a:pt x="0" y="5340"/>
                    <a:pt x="0" y="11911"/>
                  </a:cubicBezTo>
                  <a:lnTo>
                    <a:pt x="0" y="179902"/>
                  </a:lnTo>
                  <a:cubicBezTo>
                    <a:pt x="0" y="186471"/>
                    <a:pt x="6321" y="191814"/>
                    <a:pt x="14086" y="191814"/>
                  </a:cubicBezTo>
                  <a:lnTo>
                    <a:pt x="725544" y="191814"/>
                  </a:lnTo>
                  <a:lnTo>
                    <a:pt x="725544" y="187694"/>
                  </a:lnTo>
                  <a:lnTo>
                    <a:pt x="149020" y="187694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BD51047-EBD7-434D-9209-1AE5BA179D47}"/>
                </a:ext>
              </a:extLst>
            </p:cNvPr>
            <p:cNvSpPr/>
            <p:nvPr/>
          </p:nvSpPr>
          <p:spPr>
            <a:xfrm>
              <a:off x="6973632" y="3763993"/>
              <a:ext cx="136650" cy="183574"/>
            </a:xfrm>
            <a:custGeom>
              <a:avLst/>
              <a:gdLst>
                <a:gd name="connsiteX0" fmla="*/ 9961 w 136650"/>
                <a:gd name="connsiteY0" fmla="*/ 179447 h 183574"/>
                <a:gd name="connsiteX1" fmla="*/ 4120 w 136650"/>
                <a:gd name="connsiteY1" fmla="*/ 175780 h 183574"/>
                <a:gd name="connsiteX2" fmla="*/ 4120 w 136650"/>
                <a:gd name="connsiteY2" fmla="*/ 7789 h 183574"/>
                <a:gd name="connsiteX3" fmla="*/ 9961 w 136650"/>
                <a:gd name="connsiteY3" fmla="*/ 4122 h 183574"/>
                <a:gd name="connsiteX4" fmla="*/ 136651 w 136650"/>
                <a:gd name="connsiteY4" fmla="*/ 4122 h 183574"/>
                <a:gd name="connsiteX5" fmla="*/ 136651 w 136650"/>
                <a:gd name="connsiteY5" fmla="*/ 0 h 183574"/>
                <a:gd name="connsiteX6" fmla="*/ 9961 w 136650"/>
                <a:gd name="connsiteY6" fmla="*/ 0 h 183574"/>
                <a:gd name="connsiteX7" fmla="*/ 0 w 136650"/>
                <a:gd name="connsiteY7" fmla="*/ 7792 h 183574"/>
                <a:gd name="connsiteX8" fmla="*/ 0 w 136650"/>
                <a:gd name="connsiteY8" fmla="*/ 175783 h 183574"/>
                <a:gd name="connsiteX9" fmla="*/ 9961 w 136650"/>
                <a:gd name="connsiteY9" fmla="*/ 183574 h 183574"/>
                <a:gd name="connsiteX10" fmla="*/ 136651 w 136650"/>
                <a:gd name="connsiteY10" fmla="*/ 183574 h 183574"/>
                <a:gd name="connsiteX11" fmla="*/ 136651 w 136650"/>
                <a:gd name="connsiteY11" fmla="*/ 179452 h 183574"/>
                <a:gd name="connsiteX12" fmla="*/ 9961 w 136650"/>
                <a:gd name="connsiteY12" fmla="*/ 179452 h 18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50" h="183574">
                  <a:moveTo>
                    <a:pt x="9961" y="179447"/>
                  </a:moveTo>
                  <a:cubicBezTo>
                    <a:pt x="6520" y="179447"/>
                    <a:pt x="4120" y="177515"/>
                    <a:pt x="4120" y="175780"/>
                  </a:cubicBezTo>
                  <a:lnTo>
                    <a:pt x="4120" y="7789"/>
                  </a:lnTo>
                  <a:cubicBezTo>
                    <a:pt x="4120" y="6051"/>
                    <a:pt x="6520" y="4122"/>
                    <a:pt x="9961" y="4122"/>
                  </a:cubicBezTo>
                  <a:lnTo>
                    <a:pt x="136651" y="4122"/>
                  </a:lnTo>
                  <a:lnTo>
                    <a:pt x="136651" y="0"/>
                  </a:lnTo>
                  <a:lnTo>
                    <a:pt x="9961" y="0"/>
                  </a:lnTo>
                  <a:cubicBezTo>
                    <a:pt x="4462" y="0"/>
                    <a:pt x="0" y="3489"/>
                    <a:pt x="0" y="7792"/>
                  </a:cubicBezTo>
                  <a:lnTo>
                    <a:pt x="0" y="175783"/>
                  </a:lnTo>
                  <a:cubicBezTo>
                    <a:pt x="0" y="180085"/>
                    <a:pt x="4462" y="183574"/>
                    <a:pt x="9961" y="183574"/>
                  </a:cubicBezTo>
                  <a:lnTo>
                    <a:pt x="136651" y="183574"/>
                  </a:lnTo>
                  <a:lnTo>
                    <a:pt x="136651" y="179452"/>
                  </a:lnTo>
                  <a:lnTo>
                    <a:pt x="9961" y="179452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3385253-9573-4297-9E8C-62DB821377EF}"/>
                </a:ext>
              </a:extLst>
            </p:cNvPr>
            <p:cNvSpPr/>
            <p:nvPr/>
          </p:nvSpPr>
          <p:spPr>
            <a:xfrm>
              <a:off x="7118527" y="3943440"/>
              <a:ext cx="576523" cy="4122"/>
            </a:xfrm>
            <a:custGeom>
              <a:avLst/>
              <a:gdLst>
                <a:gd name="connsiteX0" fmla="*/ 0 w 576523"/>
                <a:gd name="connsiteY0" fmla="*/ 0 h 4122"/>
                <a:gd name="connsiteX1" fmla="*/ 576524 w 576523"/>
                <a:gd name="connsiteY1" fmla="*/ 0 h 4122"/>
                <a:gd name="connsiteX2" fmla="*/ 576524 w 576523"/>
                <a:gd name="connsiteY2" fmla="*/ 4122 h 4122"/>
                <a:gd name="connsiteX3" fmla="*/ 0 w 576523"/>
                <a:gd name="connsiteY3" fmla="*/ 4122 h 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523" h="4122">
                  <a:moveTo>
                    <a:pt x="0" y="0"/>
                  </a:moveTo>
                  <a:lnTo>
                    <a:pt x="576524" y="0"/>
                  </a:lnTo>
                  <a:lnTo>
                    <a:pt x="576524" y="4122"/>
                  </a:lnTo>
                  <a:lnTo>
                    <a:pt x="0" y="4122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74E2D78-17D3-4858-B9C3-E8D4381EF9F6}"/>
                </a:ext>
              </a:extLst>
            </p:cNvPr>
            <p:cNvSpPr/>
            <p:nvPr/>
          </p:nvSpPr>
          <p:spPr>
            <a:xfrm>
              <a:off x="7118527" y="3763993"/>
              <a:ext cx="576523" cy="4122"/>
            </a:xfrm>
            <a:custGeom>
              <a:avLst/>
              <a:gdLst>
                <a:gd name="connsiteX0" fmla="*/ 0 w 576523"/>
                <a:gd name="connsiteY0" fmla="*/ 0 h 4122"/>
                <a:gd name="connsiteX1" fmla="*/ 576524 w 576523"/>
                <a:gd name="connsiteY1" fmla="*/ 0 h 4122"/>
                <a:gd name="connsiteX2" fmla="*/ 576524 w 576523"/>
                <a:gd name="connsiteY2" fmla="*/ 4122 h 4122"/>
                <a:gd name="connsiteX3" fmla="*/ 0 w 576523"/>
                <a:gd name="connsiteY3" fmla="*/ 4122 h 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6523" h="4122">
                  <a:moveTo>
                    <a:pt x="0" y="0"/>
                  </a:moveTo>
                  <a:lnTo>
                    <a:pt x="576524" y="0"/>
                  </a:lnTo>
                  <a:lnTo>
                    <a:pt x="576524" y="4122"/>
                  </a:lnTo>
                  <a:lnTo>
                    <a:pt x="0" y="4122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4988E76-46CE-42BB-B636-3A78F8EC1BCD}"/>
                </a:ext>
              </a:extLst>
            </p:cNvPr>
            <p:cNvSpPr/>
            <p:nvPr/>
          </p:nvSpPr>
          <p:spPr>
            <a:xfrm>
              <a:off x="7110283" y="3768115"/>
              <a:ext cx="8244" cy="175324"/>
            </a:xfrm>
            <a:custGeom>
              <a:avLst/>
              <a:gdLst>
                <a:gd name="connsiteX0" fmla="*/ 0 w 8244"/>
                <a:gd name="connsiteY0" fmla="*/ 0 h 175324"/>
                <a:gd name="connsiteX1" fmla="*/ 8244 w 8244"/>
                <a:gd name="connsiteY1" fmla="*/ 0 h 175324"/>
                <a:gd name="connsiteX2" fmla="*/ 8244 w 8244"/>
                <a:gd name="connsiteY2" fmla="*/ 175325 h 175324"/>
                <a:gd name="connsiteX3" fmla="*/ 0 w 8244"/>
                <a:gd name="connsiteY3" fmla="*/ 175325 h 17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4" h="175324">
                  <a:moveTo>
                    <a:pt x="0" y="0"/>
                  </a:moveTo>
                  <a:lnTo>
                    <a:pt x="8244" y="0"/>
                  </a:lnTo>
                  <a:lnTo>
                    <a:pt x="8244" y="175325"/>
                  </a:lnTo>
                  <a:lnTo>
                    <a:pt x="0" y="175325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5EB259F4-B4C5-4AE0-9773-7B97F0C4F701}"/>
                </a:ext>
              </a:extLst>
            </p:cNvPr>
            <p:cNvSpPr/>
            <p:nvPr/>
          </p:nvSpPr>
          <p:spPr>
            <a:xfrm>
              <a:off x="7110283" y="3763993"/>
              <a:ext cx="8244" cy="4122"/>
            </a:xfrm>
            <a:custGeom>
              <a:avLst/>
              <a:gdLst>
                <a:gd name="connsiteX0" fmla="*/ 0 w 8244"/>
                <a:gd name="connsiteY0" fmla="*/ 0 h 4122"/>
                <a:gd name="connsiteX1" fmla="*/ 8244 w 8244"/>
                <a:gd name="connsiteY1" fmla="*/ 0 h 4122"/>
                <a:gd name="connsiteX2" fmla="*/ 8244 w 8244"/>
                <a:gd name="connsiteY2" fmla="*/ 4122 h 4122"/>
                <a:gd name="connsiteX3" fmla="*/ 0 w 8244"/>
                <a:gd name="connsiteY3" fmla="*/ 4122 h 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4" h="4122">
                  <a:moveTo>
                    <a:pt x="0" y="0"/>
                  </a:moveTo>
                  <a:lnTo>
                    <a:pt x="8244" y="0"/>
                  </a:lnTo>
                  <a:lnTo>
                    <a:pt x="8244" y="4122"/>
                  </a:lnTo>
                  <a:lnTo>
                    <a:pt x="0" y="4122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949C3E2-913B-4E1B-8D3F-08FA6F07CE21}"/>
                </a:ext>
              </a:extLst>
            </p:cNvPr>
            <p:cNvSpPr/>
            <p:nvPr/>
          </p:nvSpPr>
          <p:spPr>
            <a:xfrm>
              <a:off x="7110283" y="3943440"/>
              <a:ext cx="8244" cy="4122"/>
            </a:xfrm>
            <a:custGeom>
              <a:avLst/>
              <a:gdLst>
                <a:gd name="connsiteX0" fmla="*/ 0 w 8244"/>
                <a:gd name="connsiteY0" fmla="*/ 0 h 4122"/>
                <a:gd name="connsiteX1" fmla="*/ 8244 w 8244"/>
                <a:gd name="connsiteY1" fmla="*/ 0 h 4122"/>
                <a:gd name="connsiteX2" fmla="*/ 8244 w 8244"/>
                <a:gd name="connsiteY2" fmla="*/ 4122 h 4122"/>
                <a:gd name="connsiteX3" fmla="*/ 0 w 8244"/>
                <a:gd name="connsiteY3" fmla="*/ 4122 h 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4" h="4122">
                  <a:moveTo>
                    <a:pt x="0" y="0"/>
                  </a:moveTo>
                  <a:lnTo>
                    <a:pt x="8244" y="0"/>
                  </a:lnTo>
                  <a:lnTo>
                    <a:pt x="8244" y="4122"/>
                  </a:lnTo>
                  <a:lnTo>
                    <a:pt x="0" y="4122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BAB4F6E-B89B-F416-5248-0351A8296EB8}"/>
                </a:ext>
              </a:extLst>
            </p:cNvPr>
            <p:cNvSpPr txBox="1"/>
            <p:nvPr/>
          </p:nvSpPr>
          <p:spPr>
            <a:xfrm>
              <a:off x="7053066" y="3734375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 Store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78BCB3B-A09B-4292-B5EE-28B32A11F114}"/>
              </a:ext>
            </a:extLst>
          </p:cNvPr>
          <p:cNvGrpSpPr/>
          <p:nvPr/>
        </p:nvGrpSpPr>
        <p:grpSpPr>
          <a:xfrm>
            <a:off x="6998553" y="4371566"/>
            <a:ext cx="725546" cy="367488"/>
            <a:chOff x="6998553" y="4371566"/>
            <a:chExt cx="725546" cy="367488"/>
          </a:xfrm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DBA2190-F305-4B86-B400-518D72B29FA8}"/>
                </a:ext>
              </a:extLst>
            </p:cNvPr>
            <p:cNvSpPr/>
            <p:nvPr/>
          </p:nvSpPr>
          <p:spPr>
            <a:xfrm>
              <a:off x="7002594" y="4375607"/>
              <a:ext cx="717464" cy="359405"/>
            </a:xfrm>
            <a:custGeom>
              <a:avLst/>
              <a:gdLst>
                <a:gd name="connsiteX0" fmla="*/ 0 w 717464"/>
                <a:gd name="connsiteY0" fmla="*/ 0 h 359405"/>
                <a:gd name="connsiteX1" fmla="*/ 717464 w 717464"/>
                <a:gd name="connsiteY1" fmla="*/ 0 h 359405"/>
                <a:gd name="connsiteX2" fmla="*/ 717464 w 717464"/>
                <a:gd name="connsiteY2" fmla="*/ 359406 h 359405"/>
                <a:gd name="connsiteX3" fmla="*/ 0 w 717464"/>
                <a:gd name="connsiteY3" fmla="*/ 359406 h 35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7464" h="359405">
                  <a:moveTo>
                    <a:pt x="0" y="0"/>
                  </a:moveTo>
                  <a:lnTo>
                    <a:pt x="717464" y="0"/>
                  </a:lnTo>
                  <a:lnTo>
                    <a:pt x="717464" y="359406"/>
                  </a:lnTo>
                  <a:lnTo>
                    <a:pt x="0" y="359406"/>
                  </a:lnTo>
                  <a:close/>
                </a:path>
              </a:pathLst>
            </a:custGeom>
            <a:solidFill>
              <a:srgbClr val="A3D977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9CF94C-EF9A-4C22-9D5B-FAF0B0272C9B}"/>
                </a:ext>
              </a:extLst>
            </p:cNvPr>
            <p:cNvSpPr/>
            <p:nvPr/>
          </p:nvSpPr>
          <p:spPr>
            <a:xfrm>
              <a:off x="6998553" y="4371566"/>
              <a:ext cx="725546" cy="367488"/>
            </a:xfrm>
            <a:custGeom>
              <a:avLst/>
              <a:gdLst>
                <a:gd name="connsiteX0" fmla="*/ 717464 w 725546"/>
                <a:gd name="connsiteY0" fmla="*/ 8083 h 367488"/>
                <a:gd name="connsiteX1" fmla="*/ 717464 w 725546"/>
                <a:gd name="connsiteY1" fmla="*/ 359406 h 367488"/>
                <a:gd name="connsiteX2" fmla="*/ 8083 w 725546"/>
                <a:gd name="connsiteY2" fmla="*/ 359406 h 367488"/>
                <a:gd name="connsiteX3" fmla="*/ 8083 w 725546"/>
                <a:gd name="connsiteY3" fmla="*/ 8083 h 367488"/>
                <a:gd name="connsiteX4" fmla="*/ 717464 w 725546"/>
                <a:gd name="connsiteY4" fmla="*/ 8083 h 367488"/>
                <a:gd name="connsiteX5" fmla="*/ 725547 w 725546"/>
                <a:gd name="connsiteY5" fmla="*/ 0 h 367488"/>
                <a:gd name="connsiteX6" fmla="*/ 0 w 725546"/>
                <a:gd name="connsiteY6" fmla="*/ 0 h 367488"/>
                <a:gd name="connsiteX7" fmla="*/ 0 w 725546"/>
                <a:gd name="connsiteY7" fmla="*/ 367488 h 367488"/>
                <a:gd name="connsiteX8" fmla="*/ 725547 w 725546"/>
                <a:gd name="connsiteY8" fmla="*/ 367488 h 367488"/>
                <a:gd name="connsiteX9" fmla="*/ 725547 w 725546"/>
                <a:gd name="connsiteY9" fmla="*/ 0 h 367488"/>
                <a:gd name="connsiteX10" fmla="*/ 725547 w 725546"/>
                <a:gd name="connsiteY10" fmla="*/ 0 h 36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5546" h="367488">
                  <a:moveTo>
                    <a:pt x="717464" y="8083"/>
                  </a:moveTo>
                  <a:lnTo>
                    <a:pt x="717464" y="359406"/>
                  </a:lnTo>
                  <a:lnTo>
                    <a:pt x="8083" y="359406"/>
                  </a:lnTo>
                  <a:lnTo>
                    <a:pt x="8083" y="8083"/>
                  </a:lnTo>
                  <a:lnTo>
                    <a:pt x="717464" y="8083"/>
                  </a:lnTo>
                  <a:moveTo>
                    <a:pt x="725547" y="0"/>
                  </a:moveTo>
                  <a:lnTo>
                    <a:pt x="0" y="0"/>
                  </a:lnTo>
                  <a:lnTo>
                    <a:pt x="0" y="367488"/>
                  </a:lnTo>
                  <a:lnTo>
                    <a:pt x="725547" y="367488"/>
                  </a:lnTo>
                  <a:lnTo>
                    <a:pt x="725547" y="0"/>
                  </a:lnTo>
                  <a:lnTo>
                    <a:pt x="725547" y="0"/>
                  </a:lnTo>
                  <a:close/>
                </a:path>
              </a:pathLst>
            </a:custGeom>
            <a:solidFill>
              <a:srgbClr val="000000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E597311E-E5F6-4DED-BEB7-A16A01D6426D}"/>
                </a:ext>
              </a:extLst>
            </p:cNvPr>
            <p:cNvSpPr/>
            <p:nvPr/>
          </p:nvSpPr>
          <p:spPr>
            <a:xfrm>
              <a:off x="6998553" y="4380330"/>
              <a:ext cx="725546" cy="349536"/>
            </a:xfrm>
            <a:custGeom>
              <a:avLst/>
              <a:gdLst>
                <a:gd name="connsiteX0" fmla="*/ 0 w 725546"/>
                <a:gd name="connsiteY0" fmla="*/ 0 h 349536"/>
                <a:gd name="connsiteX1" fmla="*/ 725547 w 725546"/>
                <a:gd name="connsiteY1" fmla="*/ 0 h 349536"/>
                <a:gd name="connsiteX2" fmla="*/ 725547 w 725546"/>
                <a:gd name="connsiteY2" fmla="*/ 349536 h 349536"/>
                <a:gd name="connsiteX3" fmla="*/ 0 w 725546"/>
                <a:gd name="connsiteY3" fmla="*/ 349536 h 34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546" h="349536">
                  <a:moveTo>
                    <a:pt x="0" y="0"/>
                  </a:moveTo>
                  <a:lnTo>
                    <a:pt x="725547" y="0"/>
                  </a:lnTo>
                  <a:lnTo>
                    <a:pt x="725547" y="349536"/>
                  </a:lnTo>
                  <a:lnTo>
                    <a:pt x="0" y="349536"/>
                  </a:lnTo>
                  <a:close/>
                </a:path>
              </a:pathLst>
            </a:custGeom>
            <a:solidFill>
              <a:srgbClr val="A3D977"/>
            </a:solidFill>
            <a:ln w="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1CAC73D-26F3-5E4D-307E-D1BB3F0BF939}"/>
                </a:ext>
              </a:extLst>
            </p:cNvPr>
            <p:cNvSpPr txBox="1"/>
            <p:nvPr/>
          </p:nvSpPr>
          <p:spPr>
            <a:xfrm>
              <a:off x="7002946" y="4460489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 Store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A3410A94-B2AA-A6EB-C516-28F441E2C1B3}"/>
              </a:ext>
            </a:extLst>
          </p:cNvPr>
          <p:cNvSpPr txBox="1"/>
          <p:nvPr/>
        </p:nvSpPr>
        <p:spPr>
          <a:xfrm>
            <a:off x="5527961" y="113378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FD8E2B7-E0B6-4B92-B6A8-A56719FE0B91}"/>
              </a:ext>
            </a:extLst>
          </p:cNvPr>
          <p:cNvGrpSpPr/>
          <p:nvPr/>
        </p:nvGrpSpPr>
        <p:grpSpPr>
          <a:xfrm>
            <a:off x="1393510" y="2851022"/>
            <a:ext cx="762480" cy="556332"/>
            <a:chOff x="1393510" y="2851022"/>
            <a:chExt cx="762480" cy="556332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C1C1724-D056-4A0C-965C-55621A8F25BD}"/>
                </a:ext>
              </a:extLst>
            </p:cNvPr>
            <p:cNvSpPr/>
            <p:nvPr/>
          </p:nvSpPr>
          <p:spPr>
            <a:xfrm>
              <a:off x="1412299" y="2851025"/>
              <a:ext cx="725460" cy="556327"/>
            </a:xfrm>
            <a:custGeom>
              <a:avLst/>
              <a:gdLst>
                <a:gd name="connsiteX0" fmla="*/ 725461 w 725460"/>
                <a:gd name="connsiteY0" fmla="*/ 543810 h 556327"/>
                <a:gd name="connsiteX1" fmla="*/ 714032 w 725460"/>
                <a:gd name="connsiteY1" fmla="*/ 556328 h 556327"/>
                <a:gd name="connsiteX2" fmla="*/ 11421 w 725460"/>
                <a:gd name="connsiteY2" fmla="*/ 556328 h 556327"/>
                <a:gd name="connsiteX3" fmla="*/ 0 w 725460"/>
                <a:gd name="connsiteY3" fmla="*/ 543810 h 556327"/>
                <a:gd name="connsiteX4" fmla="*/ 0 w 725460"/>
                <a:gd name="connsiteY4" fmla="*/ 12518 h 556327"/>
                <a:gd name="connsiteX5" fmla="*/ 11421 w 725460"/>
                <a:gd name="connsiteY5" fmla="*/ 0 h 556327"/>
                <a:gd name="connsiteX6" fmla="*/ 714029 w 725460"/>
                <a:gd name="connsiteY6" fmla="*/ 0 h 556327"/>
                <a:gd name="connsiteX7" fmla="*/ 725458 w 725460"/>
                <a:gd name="connsiteY7" fmla="*/ 12518 h 556327"/>
                <a:gd name="connsiteX8" fmla="*/ 725458 w 725460"/>
                <a:gd name="connsiteY8" fmla="*/ 543810 h 5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460" h="556327">
                  <a:moveTo>
                    <a:pt x="725461" y="543810"/>
                  </a:moveTo>
                  <a:cubicBezTo>
                    <a:pt x="725461" y="550729"/>
                    <a:pt x="720344" y="556328"/>
                    <a:pt x="714032" y="556328"/>
                  </a:cubicBezTo>
                  <a:lnTo>
                    <a:pt x="11421" y="556328"/>
                  </a:lnTo>
                  <a:cubicBezTo>
                    <a:pt x="5116" y="556328"/>
                    <a:pt x="0" y="550729"/>
                    <a:pt x="0" y="543810"/>
                  </a:cubicBezTo>
                  <a:lnTo>
                    <a:pt x="0" y="12518"/>
                  </a:lnTo>
                  <a:cubicBezTo>
                    <a:pt x="0" y="5601"/>
                    <a:pt x="5116" y="0"/>
                    <a:pt x="11421" y="0"/>
                  </a:cubicBezTo>
                  <a:lnTo>
                    <a:pt x="714029" y="0"/>
                  </a:lnTo>
                  <a:cubicBezTo>
                    <a:pt x="720342" y="0"/>
                    <a:pt x="725458" y="5601"/>
                    <a:pt x="725458" y="12518"/>
                  </a:cubicBezTo>
                  <a:lnTo>
                    <a:pt x="725458" y="543810"/>
                  </a:lnTo>
                  <a:close/>
                </a:path>
              </a:pathLst>
            </a:custGeom>
            <a:solidFill>
              <a:srgbClr val="99D2F2"/>
            </a:solidFill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16E4AC4-65E8-407E-9F97-2C16E6A9CFBF}"/>
                </a:ext>
              </a:extLst>
            </p:cNvPr>
            <p:cNvSpPr/>
            <p:nvPr/>
          </p:nvSpPr>
          <p:spPr>
            <a:xfrm>
              <a:off x="1499766" y="2851022"/>
              <a:ext cx="2694" cy="556332"/>
            </a:xfrm>
            <a:custGeom>
              <a:avLst/>
              <a:gdLst>
                <a:gd name="connsiteX0" fmla="*/ 0 w 2694"/>
                <a:gd name="connsiteY0" fmla="*/ 0 h 556332"/>
                <a:gd name="connsiteX1" fmla="*/ 0 w 2694"/>
                <a:gd name="connsiteY1" fmla="*/ 556333 h 55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4" h="556332">
                  <a:moveTo>
                    <a:pt x="0" y="0"/>
                  </a:moveTo>
                  <a:lnTo>
                    <a:pt x="0" y="556333"/>
                  </a:lnTo>
                </a:path>
              </a:pathLst>
            </a:custGeom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816EA3F-25C4-4468-95DC-B0C06797225E}"/>
                </a:ext>
              </a:extLst>
            </p:cNvPr>
            <p:cNvSpPr/>
            <p:nvPr/>
          </p:nvSpPr>
          <p:spPr>
            <a:xfrm>
              <a:off x="1412216" y="2950641"/>
              <a:ext cx="725511" cy="2694"/>
            </a:xfrm>
            <a:custGeom>
              <a:avLst/>
              <a:gdLst>
                <a:gd name="connsiteX0" fmla="*/ 0 w 725511"/>
                <a:gd name="connsiteY0" fmla="*/ 0 h 2694"/>
                <a:gd name="connsiteX1" fmla="*/ 725512 w 725511"/>
                <a:gd name="connsiteY1" fmla="*/ 0 h 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511" h="2694">
                  <a:moveTo>
                    <a:pt x="0" y="0"/>
                  </a:moveTo>
                  <a:lnTo>
                    <a:pt x="725512" y="0"/>
                  </a:lnTo>
                </a:path>
              </a:pathLst>
            </a:custGeom>
            <a:ln w="80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411ECC3-A7AC-2D39-DC8B-6B2474DEDD70}"/>
                </a:ext>
              </a:extLst>
            </p:cNvPr>
            <p:cNvSpPr txBox="1"/>
            <p:nvPr/>
          </p:nvSpPr>
          <p:spPr>
            <a:xfrm>
              <a:off x="1393510" y="2972327"/>
              <a:ext cx="762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Internal Storage</a:t>
              </a:r>
            </a:p>
          </p:txBody>
        </p:sp>
      </p:grpSp>
      <p:sp>
        <p:nvSpPr>
          <p:cNvPr id="276" name="Graphic 54">
            <a:extLst>
              <a:ext uri="{FF2B5EF4-FFF2-40B4-BE49-F238E27FC236}">
                <a16:creationId xmlns:a16="http://schemas.microsoft.com/office/drawing/2014/main" id="{B117DABB-19BE-788D-513E-466E8C1FFDB8}"/>
              </a:ext>
            </a:extLst>
          </p:cNvPr>
          <p:cNvSpPr/>
          <p:nvPr/>
        </p:nvSpPr>
        <p:spPr>
          <a:xfrm>
            <a:off x="8618922" y="523197"/>
            <a:ext cx="725544" cy="556397"/>
          </a:xfrm>
          <a:custGeom>
            <a:avLst/>
            <a:gdLst>
              <a:gd name="connsiteX0" fmla="*/ 725544 w 725544"/>
              <a:gd name="connsiteY0" fmla="*/ 543880 h 556397"/>
              <a:gd name="connsiteX1" fmla="*/ 714112 w 725544"/>
              <a:gd name="connsiteY1" fmla="*/ 556398 h 556397"/>
              <a:gd name="connsiteX2" fmla="*/ 11421 w 725544"/>
              <a:gd name="connsiteY2" fmla="*/ 556398 h 556397"/>
              <a:gd name="connsiteX3" fmla="*/ 0 w 725544"/>
              <a:gd name="connsiteY3" fmla="*/ 543880 h 556397"/>
              <a:gd name="connsiteX4" fmla="*/ 0 w 725544"/>
              <a:gd name="connsiteY4" fmla="*/ 12520 h 556397"/>
              <a:gd name="connsiteX5" fmla="*/ 11421 w 725544"/>
              <a:gd name="connsiteY5" fmla="*/ 0 h 556397"/>
              <a:gd name="connsiteX6" fmla="*/ 714112 w 725544"/>
              <a:gd name="connsiteY6" fmla="*/ 0 h 556397"/>
              <a:gd name="connsiteX7" fmla="*/ 725544 w 725544"/>
              <a:gd name="connsiteY7" fmla="*/ 12520 h 556397"/>
              <a:gd name="connsiteX8" fmla="*/ 725544 w 725544"/>
              <a:gd name="connsiteY8" fmla="*/ 543880 h 55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544" h="556397">
                <a:moveTo>
                  <a:pt x="725544" y="543880"/>
                </a:moveTo>
                <a:cubicBezTo>
                  <a:pt x="725544" y="550799"/>
                  <a:pt x="720428" y="556398"/>
                  <a:pt x="714112" y="556398"/>
                </a:cubicBezTo>
                <a:lnTo>
                  <a:pt x="11421" y="556398"/>
                </a:lnTo>
                <a:cubicBezTo>
                  <a:pt x="5116" y="556398"/>
                  <a:pt x="0" y="550802"/>
                  <a:pt x="0" y="543880"/>
                </a:cubicBezTo>
                <a:lnTo>
                  <a:pt x="0" y="12520"/>
                </a:lnTo>
                <a:cubicBezTo>
                  <a:pt x="0" y="5607"/>
                  <a:pt x="5116" y="0"/>
                  <a:pt x="11421" y="0"/>
                </a:cubicBezTo>
                <a:lnTo>
                  <a:pt x="714112" y="0"/>
                </a:lnTo>
                <a:cubicBezTo>
                  <a:pt x="720428" y="0"/>
                  <a:pt x="725544" y="5607"/>
                  <a:pt x="725544" y="12520"/>
                </a:cubicBezTo>
                <a:lnTo>
                  <a:pt x="725544" y="543880"/>
                </a:lnTo>
                <a:close/>
              </a:path>
            </a:pathLst>
          </a:custGeom>
          <a:solidFill>
            <a:srgbClr val="5ABAA7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C278896-B889-0623-86D9-F0B1003390DD}"/>
              </a:ext>
            </a:extLst>
          </p:cNvPr>
          <p:cNvSpPr txBox="1"/>
          <p:nvPr/>
        </p:nvSpPr>
        <p:spPr>
          <a:xfrm>
            <a:off x="8638939" y="684360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Task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21A818-EB22-1E09-6A38-8F63755F864A}"/>
              </a:ext>
            </a:extLst>
          </p:cNvPr>
          <p:cNvSpPr txBox="1"/>
          <p:nvPr/>
        </p:nvSpPr>
        <p:spPr>
          <a:xfrm>
            <a:off x="8646392" y="1411203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Transaction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3469BED-6960-2F67-C2BF-25AAA5E217C5}"/>
              </a:ext>
            </a:extLst>
          </p:cNvPr>
          <p:cNvCxnSpPr>
            <a:cxnSpLocks/>
          </p:cNvCxnSpPr>
          <p:nvPr/>
        </p:nvCxnSpPr>
        <p:spPr>
          <a:xfrm>
            <a:off x="8102622" y="122230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6BCC08E-8A4B-1055-F393-191F762B4A83}"/>
              </a:ext>
            </a:extLst>
          </p:cNvPr>
          <p:cNvSpPr txBox="1"/>
          <p:nvPr/>
        </p:nvSpPr>
        <p:spPr>
          <a:xfrm>
            <a:off x="8638939" y="2361182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Event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C8E051C-153D-45F2-009D-679D31C0EB4A}"/>
              </a:ext>
            </a:extLst>
          </p:cNvPr>
          <p:cNvSpPr txBox="1"/>
          <p:nvPr/>
        </p:nvSpPr>
        <p:spPr>
          <a:xfrm>
            <a:off x="8639665" y="2126521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Start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EFBE96C-CF19-CC06-8F56-A1D00993E38F}"/>
              </a:ext>
            </a:extLst>
          </p:cNvPr>
          <p:cNvSpPr txBox="1"/>
          <p:nvPr/>
        </p:nvSpPr>
        <p:spPr>
          <a:xfrm>
            <a:off x="8663336" y="3183256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Event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35400D7-4BA8-12FB-43CB-D59242B45BC4}"/>
              </a:ext>
            </a:extLst>
          </p:cNvPr>
          <p:cNvSpPr txBox="1"/>
          <p:nvPr/>
        </p:nvSpPr>
        <p:spPr>
          <a:xfrm>
            <a:off x="8674487" y="4001725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Event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190F67B-E6CC-977D-B1C2-66532CB1858A}"/>
              </a:ext>
            </a:extLst>
          </p:cNvPr>
          <p:cNvSpPr txBox="1"/>
          <p:nvPr/>
        </p:nvSpPr>
        <p:spPr>
          <a:xfrm>
            <a:off x="8663336" y="4726166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Gateway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FE2A5B9-C801-5B58-B1CA-6670F559F12B}"/>
              </a:ext>
            </a:extLst>
          </p:cNvPr>
          <p:cNvSpPr txBox="1"/>
          <p:nvPr/>
        </p:nvSpPr>
        <p:spPr>
          <a:xfrm>
            <a:off x="7272332" y="94161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BPMN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2ADDB0-BF39-CA5B-74BF-9953CA5BA30E}"/>
              </a:ext>
            </a:extLst>
          </p:cNvPr>
          <p:cNvCxnSpPr>
            <a:cxnSpLocks/>
          </p:cNvCxnSpPr>
          <p:nvPr/>
        </p:nvCxnSpPr>
        <p:spPr>
          <a:xfrm>
            <a:off x="9836172" y="122230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B3A46E4-3C91-BBD2-E9FB-BD9C9E99395B}"/>
              </a:ext>
            </a:extLst>
          </p:cNvPr>
          <p:cNvSpPr txBox="1"/>
          <p:nvPr/>
        </p:nvSpPr>
        <p:spPr>
          <a:xfrm>
            <a:off x="9308809" y="67219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ERD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C6DA4F1-12CC-C661-8DFF-7619B80DFE57}"/>
              </a:ext>
            </a:extLst>
          </p:cNvPr>
          <p:cNvSpPr txBox="1"/>
          <p:nvPr/>
        </p:nvSpPr>
        <p:spPr>
          <a:xfrm>
            <a:off x="10675327" y="490435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Entity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715954D-E920-F43A-E88B-419008D22760}"/>
              </a:ext>
            </a:extLst>
          </p:cNvPr>
          <p:cNvSpPr txBox="1"/>
          <p:nvPr/>
        </p:nvSpPr>
        <p:spPr>
          <a:xfrm>
            <a:off x="10427039" y="684360"/>
            <a:ext cx="691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Key</a:t>
            </a:r>
          </a:p>
          <a:p>
            <a:pPr algn="ctr"/>
            <a:r>
              <a:rPr lang="en-US" sz="500" b="1" dirty="0"/>
              <a:t>Key</a:t>
            </a:r>
          </a:p>
          <a:p>
            <a:pPr algn="ctr"/>
            <a:r>
              <a:rPr lang="en-US" sz="500" b="1" dirty="0"/>
              <a:t>Key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69C79B8-ACA7-9C2B-1C78-BDADB9722024}"/>
              </a:ext>
            </a:extLst>
          </p:cNvPr>
          <p:cNvSpPr txBox="1"/>
          <p:nvPr/>
        </p:nvSpPr>
        <p:spPr>
          <a:xfrm>
            <a:off x="10654068" y="684359"/>
            <a:ext cx="691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Field</a:t>
            </a:r>
          </a:p>
          <a:p>
            <a:pPr algn="ctr"/>
            <a:r>
              <a:rPr lang="en-US" sz="500" b="1" dirty="0"/>
              <a:t>Field</a:t>
            </a:r>
          </a:p>
          <a:p>
            <a:pPr algn="ctr"/>
            <a:r>
              <a:rPr lang="en-US" sz="500" b="1" dirty="0"/>
              <a:t>Field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A468542-77A0-C1A9-27E0-984328111CB2}"/>
              </a:ext>
            </a:extLst>
          </p:cNvPr>
          <p:cNvSpPr txBox="1"/>
          <p:nvPr/>
        </p:nvSpPr>
        <p:spPr>
          <a:xfrm>
            <a:off x="10905123" y="684359"/>
            <a:ext cx="691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Type</a:t>
            </a:r>
          </a:p>
          <a:p>
            <a:pPr algn="ctr"/>
            <a:r>
              <a:rPr lang="en-US" sz="500" b="1" dirty="0"/>
              <a:t>Type</a:t>
            </a:r>
          </a:p>
          <a:p>
            <a:pPr algn="ctr"/>
            <a:r>
              <a:rPr lang="en-US" sz="500" b="1" dirty="0"/>
              <a:t>Type</a:t>
            </a:r>
          </a:p>
        </p:txBody>
      </p:sp>
      <p:sp>
        <p:nvSpPr>
          <p:cNvPr id="110" name="Graphic 74">
            <a:extLst>
              <a:ext uri="{FF2B5EF4-FFF2-40B4-BE49-F238E27FC236}">
                <a16:creationId xmlns:a16="http://schemas.microsoft.com/office/drawing/2014/main" id="{7485202E-8191-FF59-06EE-4C945F155B08}"/>
              </a:ext>
            </a:extLst>
          </p:cNvPr>
          <p:cNvSpPr/>
          <p:nvPr/>
        </p:nvSpPr>
        <p:spPr>
          <a:xfrm>
            <a:off x="2617089" y="6042032"/>
            <a:ext cx="180845" cy="725549"/>
          </a:xfrm>
          <a:custGeom>
            <a:avLst/>
            <a:gdLst>
              <a:gd name="connsiteX0" fmla="*/ 168888 w 180845"/>
              <a:gd name="connsiteY0" fmla="*/ 354933 h 725549"/>
              <a:gd name="connsiteX1" fmla="*/ 117530 w 180845"/>
              <a:gd name="connsiteY1" fmla="*/ 329542 h 725549"/>
              <a:gd name="connsiteX2" fmla="*/ 97196 w 180845"/>
              <a:gd name="connsiteY2" fmla="*/ 273900 h 725549"/>
              <a:gd name="connsiteX3" fmla="*/ 97196 w 180845"/>
              <a:gd name="connsiteY3" fmla="*/ 94658 h 725549"/>
              <a:gd name="connsiteX4" fmla="*/ 66279 w 180845"/>
              <a:gd name="connsiteY4" fmla="*/ 21393 h 725549"/>
              <a:gd name="connsiteX5" fmla="*/ 10508 w 180845"/>
              <a:gd name="connsiteY5" fmla="*/ 0 h 725549"/>
              <a:gd name="connsiteX6" fmla="*/ 1808 w 180845"/>
              <a:gd name="connsiteY6" fmla="*/ 1964 h 725549"/>
              <a:gd name="connsiteX7" fmla="*/ 0 w 180845"/>
              <a:gd name="connsiteY7" fmla="*/ 6531 h 725549"/>
              <a:gd name="connsiteX8" fmla="*/ 1829 w 180845"/>
              <a:gd name="connsiteY8" fmla="*/ 11346 h 725549"/>
              <a:gd name="connsiteX9" fmla="*/ 13846 w 180845"/>
              <a:gd name="connsiteY9" fmla="*/ 13614 h 725549"/>
              <a:gd name="connsiteX10" fmla="*/ 64062 w 180845"/>
              <a:gd name="connsiteY10" fmla="*/ 38773 h 725549"/>
              <a:gd name="connsiteX11" fmla="*/ 84142 w 180845"/>
              <a:gd name="connsiteY11" fmla="*/ 94661 h 725549"/>
              <a:gd name="connsiteX12" fmla="*/ 84142 w 180845"/>
              <a:gd name="connsiteY12" fmla="*/ 273900 h 725549"/>
              <a:gd name="connsiteX13" fmla="*/ 93952 w 180845"/>
              <a:gd name="connsiteY13" fmla="*/ 320015 h 725549"/>
              <a:gd name="connsiteX14" fmla="*/ 123662 w 180845"/>
              <a:gd name="connsiteY14" fmla="*/ 350989 h 725549"/>
              <a:gd name="connsiteX15" fmla="*/ 134630 w 180845"/>
              <a:gd name="connsiteY15" fmla="*/ 359163 h 725549"/>
              <a:gd name="connsiteX16" fmla="*/ 139132 w 180845"/>
              <a:gd name="connsiteY16" fmla="*/ 362520 h 725549"/>
              <a:gd name="connsiteX17" fmla="*/ 134630 w 180845"/>
              <a:gd name="connsiteY17" fmla="*/ 365875 h 725549"/>
              <a:gd name="connsiteX18" fmla="*/ 123662 w 180845"/>
              <a:gd name="connsiteY18" fmla="*/ 374057 h 725549"/>
              <a:gd name="connsiteX19" fmla="*/ 92516 w 180845"/>
              <a:gd name="connsiteY19" fmla="*/ 407426 h 725549"/>
              <a:gd name="connsiteX20" fmla="*/ 84142 w 180845"/>
              <a:gd name="connsiteY20" fmla="*/ 451650 h 725549"/>
              <a:gd name="connsiteX21" fmla="*/ 84142 w 180845"/>
              <a:gd name="connsiteY21" fmla="*/ 630399 h 725549"/>
              <a:gd name="connsiteX22" fmla="*/ 64450 w 180845"/>
              <a:gd name="connsiteY22" fmla="*/ 685874 h 725549"/>
              <a:gd name="connsiteX23" fmla="*/ 13935 w 180845"/>
              <a:gd name="connsiteY23" fmla="*/ 711927 h 725549"/>
              <a:gd name="connsiteX24" fmla="*/ 1188 w 180845"/>
              <a:gd name="connsiteY24" fmla="*/ 714401 h 725549"/>
              <a:gd name="connsiteX25" fmla="*/ 3 w 180845"/>
              <a:gd name="connsiteY25" fmla="*/ 718526 h 725549"/>
              <a:gd name="connsiteX26" fmla="*/ 1794 w 180845"/>
              <a:gd name="connsiteY26" fmla="*/ 723572 h 725549"/>
              <a:gd name="connsiteX27" fmla="*/ 10510 w 180845"/>
              <a:gd name="connsiteY27" fmla="*/ 725550 h 725549"/>
              <a:gd name="connsiteX28" fmla="*/ 71331 w 180845"/>
              <a:gd name="connsiteY28" fmla="*/ 698855 h 725549"/>
              <a:gd name="connsiteX29" fmla="*/ 97199 w 180845"/>
              <a:gd name="connsiteY29" fmla="*/ 630892 h 725549"/>
              <a:gd name="connsiteX30" fmla="*/ 97199 w 180845"/>
              <a:gd name="connsiteY30" fmla="*/ 451650 h 725549"/>
              <a:gd name="connsiteX31" fmla="*/ 117214 w 180845"/>
              <a:gd name="connsiteY31" fmla="*/ 396096 h 725549"/>
              <a:gd name="connsiteX32" fmla="*/ 169036 w 180845"/>
              <a:gd name="connsiteY32" fmla="*/ 370606 h 725549"/>
              <a:gd name="connsiteX33" fmla="*/ 179573 w 180845"/>
              <a:gd name="connsiteY33" fmla="*/ 367564 h 725549"/>
              <a:gd name="connsiteX34" fmla="*/ 180845 w 180845"/>
              <a:gd name="connsiteY34" fmla="*/ 362528 h 725549"/>
              <a:gd name="connsiteX35" fmla="*/ 179541 w 180845"/>
              <a:gd name="connsiteY35" fmla="*/ 357961 h 725549"/>
              <a:gd name="connsiteX36" fmla="*/ 168888 w 180845"/>
              <a:gd name="connsiteY36" fmla="*/ 354933 h 72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80845" h="725549">
                <a:moveTo>
                  <a:pt x="168888" y="354933"/>
                </a:moveTo>
                <a:cubicBezTo>
                  <a:pt x="148438" y="353295"/>
                  <a:pt x="131114" y="344749"/>
                  <a:pt x="117530" y="329542"/>
                </a:cubicBezTo>
                <a:cubicBezTo>
                  <a:pt x="104037" y="314438"/>
                  <a:pt x="97196" y="295718"/>
                  <a:pt x="97196" y="273900"/>
                </a:cubicBezTo>
                <a:lnTo>
                  <a:pt x="97196" y="94658"/>
                </a:lnTo>
                <a:cubicBezTo>
                  <a:pt x="97196" y="65293"/>
                  <a:pt x="87084" y="41330"/>
                  <a:pt x="66279" y="21393"/>
                </a:cubicBezTo>
                <a:cubicBezTo>
                  <a:pt x="51587" y="6986"/>
                  <a:pt x="33355" y="0"/>
                  <a:pt x="10508" y="0"/>
                </a:cubicBezTo>
                <a:cubicBezTo>
                  <a:pt x="6337" y="0"/>
                  <a:pt x="3082" y="730"/>
                  <a:pt x="1808" y="1964"/>
                </a:cubicBezTo>
                <a:cubicBezTo>
                  <a:pt x="488" y="3228"/>
                  <a:pt x="0" y="4462"/>
                  <a:pt x="0" y="6531"/>
                </a:cubicBezTo>
                <a:cubicBezTo>
                  <a:pt x="0" y="8495"/>
                  <a:pt x="517" y="9888"/>
                  <a:pt x="1829" y="11346"/>
                </a:cubicBezTo>
                <a:cubicBezTo>
                  <a:pt x="2789" y="11744"/>
                  <a:pt x="6065" y="12887"/>
                  <a:pt x="13846" y="13614"/>
                </a:cubicBezTo>
                <a:cubicBezTo>
                  <a:pt x="33705" y="15244"/>
                  <a:pt x="50620" y="23710"/>
                  <a:pt x="64062" y="38773"/>
                </a:cubicBezTo>
                <a:cubicBezTo>
                  <a:pt x="77388" y="53721"/>
                  <a:pt x="84142" y="72522"/>
                  <a:pt x="84142" y="94661"/>
                </a:cubicBezTo>
                <a:lnTo>
                  <a:pt x="84142" y="273900"/>
                </a:lnTo>
                <a:cubicBezTo>
                  <a:pt x="84142" y="292046"/>
                  <a:pt x="87443" y="307560"/>
                  <a:pt x="93952" y="320015"/>
                </a:cubicBezTo>
                <a:cubicBezTo>
                  <a:pt x="98643" y="329391"/>
                  <a:pt x="108628" y="339789"/>
                  <a:pt x="123662" y="350989"/>
                </a:cubicBezTo>
                <a:lnTo>
                  <a:pt x="134630" y="359163"/>
                </a:lnTo>
                <a:lnTo>
                  <a:pt x="139132" y="362520"/>
                </a:lnTo>
                <a:lnTo>
                  <a:pt x="134630" y="365875"/>
                </a:lnTo>
                <a:lnTo>
                  <a:pt x="123662" y="374057"/>
                </a:lnTo>
                <a:cubicBezTo>
                  <a:pt x="108582" y="385298"/>
                  <a:pt x="98107" y="396527"/>
                  <a:pt x="92516" y="407426"/>
                </a:cubicBezTo>
                <a:cubicBezTo>
                  <a:pt x="86958" y="418246"/>
                  <a:pt x="84142" y="433121"/>
                  <a:pt x="84142" y="451650"/>
                </a:cubicBezTo>
                <a:lnTo>
                  <a:pt x="84142" y="630399"/>
                </a:lnTo>
                <a:cubicBezTo>
                  <a:pt x="84142" y="652122"/>
                  <a:pt x="77520" y="670786"/>
                  <a:pt x="64450" y="685874"/>
                </a:cubicBezTo>
                <a:cubicBezTo>
                  <a:pt x="51224" y="701123"/>
                  <a:pt x="34228" y="709890"/>
                  <a:pt x="13935" y="711927"/>
                </a:cubicBezTo>
                <a:cubicBezTo>
                  <a:pt x="5618" y="712706"/>
                  <a:pt x="2199" y="713948"/>
                  <a:pt x="1188" y="714401"/>
                </a:cubicBezTo>
                <a:cubicBezTo>
                  <a:pt x="458" y="715328"/>
                  <a:pt x="3" y="716475"/>
                  <a:pt x="3" y="718526"/>
                </a:cubicBezTo>
                <a:cubicBezTo>
                  <a:pt x="3" y="721605"/>
                  <a:pt x="927" y="722745"/>
                  <a:pt x="1794" y="723572"/>
                </a:cubicBezTo>
                <a:cubicBezTo>
                  <a:pt x="3082" y="724814"/>
                  <a:pt x="6342" y="725550"/>
                  <a:pt x="10510" y="725550"/>
                </a:cubicBezTo>
                <a:cubicBezTo>
                  <a:pt x="34188" y="725550"/>
                  <a:pt x="54085" y="716820"/>
                  <a:pt x="71331" y="698855"/>
                </a:cubicBezTo>
                <a:cubicBezTo>
                  <a:pt x="88739" y="680722"/>
                  <a:pt x="97199" y="658494"/>
                  <a:pt x="97199" y="630892"/>
                </a:cubicBezTo>
                <a:lnTo>
                  <a:pt x="97199" y="451650"/>
                </a:lnTo>
                <a:cubicBezTo>
                  <a:pt x="97199" y="429874"/>
                  <a:pt x="103934" y="411187"/>
                  <a:pt x="117214" y="396096"/>
                </a:cubicBezTo>
                <a:cubicBezTo>
                  <a:pt x="130637" y="380841"/>
                  <a:pt x="148072" y="372268"/>
                  <a:pt x="169036" y="370606"/>
                </a:cubicBezTo>
                <a:cubicBezTo>
                  <a:pt x="177275" y="369663"/>
                  <a:pt x="179485" y="367647"/>
                  <a:pt x="179573" y="367564"/>
                </a:cubicBezTo>
                <a:cubicBezTo>
                  <a:pt x="180622" y="366548"/>
                  <a:pt x="180845" y="364258"/>
                  <a:pt x="180845" y="362528"/>
                </a:cubicBezTo>
                <a:cubicBezTo>
                  <a:pt x="180845" y="359217"/>
                  <a:pt x="179897" y="358304"/>
                  <a:pt x="179541" y="357961"/>
                </a:cubicBezTo>
                <a:cubicBezTo>
                  <a:pt x="179471" y="357894"/>
                  <a:pt x="177265" y="355881"/>
                  <a:pt x="168888" y="354933"/>
                </a:cubicBezTo>
                <a:close/>
              </a:path>
            </a:pathLst>
          </a:custGeom>
          <a:solidFill>
            <a:srgbClr val="000000"/>
          </a:solidFill>
          <a:ln w="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E7FE7A83-E6EE-4627-BEBB-E9C6B77F63B1}"/>
              </a:ext>
            </a:extLst>
          </p:cNvPr>
          <p:cNvSpPr/>
          <p:nvPr/>
        </p:nvSpPr>
        <p:spPr>
          <a:xfrm>
            <a:off x="8856154" y="4510435"/>
            <a:ext cx="303186" cy="238505"/>
          </a:xfrm>
          <a:custGeom>
            <a:avLst/>
            <a:gdLst>
              <a:gd name="connsiteX0" fmla="*/ 151591 w 303186"/>
              <a:gd name="connsiteY0" fmla="*/ 238505 h 238505"/>
              <a:gd name="connsiteX1" fmla="*/ 150578 w 303186"/>
              <a:gd name="connsiteY1" fmla="*/ 238158 h 238505"/>
              <a:gd name="connsiteX2" fmla="*/ 630 w 303186"/>
              <a:gd name="connsiteY2" fmla="*/ 120545 h 238505"/>
              <a:gd name="connsiteX3" fmla="*/ 0 w 303186"/>
              <a:gd name="connsiteY3" fmla="*/ 119251 h 238505"/>
              <a:gd name="connsiteX4" fmla="*/ 630 w 303186"/>
              <a:gd name="connsiteY4" fmla="*/ 117961 h 238505"/>
              <a:gd name="connsiteX5" fmla="*/ 150580 w 303186"/>
              <a:gd name="connsiteY5" fmla="*/ 350 h 238505"/>
              <a:gd name="connsiteX6" fmla="*/ 151596 w 303186"/>
              <a:gd name="connsiteY6" fmla="*/ 0 h 238505"/>
              <a:gd name="connsiteX7" fmla="*/ 152612 w 303186"/>
              <a:gd name="connsiteY7" fmla="*/ 350 h 238505"/>
              <a:gd name="connsiteX8" fmla="*/ 302559 w 303186"/>
              <a:gd name="connsiteY8" fmla="*/ 117958 h 238505"/>
              <a:gd name="connsiteX9" fmla="*/ 303187 w 303186"/>
              <a:gd name="connsiteY9" fmla="*/ 119249 h 238505"/>
              <a:gd name="connsiteX10" fmla="*/ 302559 w 303186"/>
              <a:gd name="connsiteY10" fmla="*/ 120545 h 238505"/>
              <a:gd name="connsiteX11" fmla="*/ 152609 w 303186"/>
              <a:gd name="connsiteY11" fmla="*/ 238155 h 238505"/>
              <a:gd name="connsiteX12" fmla="*/ 151591 w 303186"/>
              <a:gd name="connsiteY12" fmla="*/ 238505 h 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186" h="238505">
                <a:moveTo>
                  <a:pt x="151591" y="238505"/>
                </a:moveTo>
                <a:cubicBezTo>
                  <a:pt x="151232" y="238505"/>
                  <a:pt x="150874" y="238392"/>
                  <a:pt x="150578" y="238158"/>
                </a:cubicBezTo>
                <a:lnTo>
                  <a:pt x="630" y="120545"/>
                </a:lnTo>
                <a:cubicBezTo>
                  <a:pt x="234" y="120235"/>
                  <a:pt x="0" y="119755"/>
                  <a:pt x="0" y="119251"/>
                </a:cubicBezTo>
                <a:cubicBezTo>
                  <a:pt x="0" y="118748"/>
                  <a:pt x="232" y="118271"/>
                  <a:pt x="630" y="117961"/>
                </a:cubicBezTo>
                <a:lnTo>
                  <a:pt x="150580" y="350"/>
                </a:lnTo>
                <a:cubicBezTo>
                  <a:pt x="150879" y="116"/>
                  <a:pt x="151238" y="0"/>
                  <a:pt x="151596" y="0"/>
                </a:cubicBezTo>
                <a:cubicBezTo>
                  <a:pt x="151954" y="0"/>
                  <a:pt x="152313" y="116"/>
                  <a:pt x="152612" y="350"/>
                </a:cubicBezTo>
                <a:lnTo>
                  <a:pt x="302559" y="117958"/>
                </a:lnTo>
                <a:cubicBezTo>
                  <a:pt x="302955" y="118268"/>
                  <a:pt x="303187" y="118745"/>
                  <a:pt x="303187" y="119249"/>
                </a:cubicBezTo>
                <a:cubicBezTo>
                  <a:pt x="303187" y="119752"/>
                  <a:pt x="302955" y="120229"/>
                  <a:pt x="302559" y="120545"/>
                </a:cubicBezTo>
                <a:lnTo>
                  <a:pt x="152609" y="238155"/>
                </a:lnTo>
                <a:cubicBezTo>
                  <a:pt x="152307" y="238392"/>
                  <a:pt x="151952" y="238505"/>
                  <a:pt x="151591" y="238505"/>
                </a:cubicBezTo>
                <a:close/>
              </a:path>
            </a:pathLst>
          </a:custGeom>
          <a:solidFill>
            <a:srgbClr val="F9DC5F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9C745E96-432D-4635-BE88-F4A8D701BA4A}"/>
              </a:ext>
            </a:extLst>
          </p:cNvPr>
          <p:cNvSpPr/>
          <p:nvPr/>
        </p:nvSpPr>
        <p:spPr>
          <a:xfrm>
            <a:off x="8854508" y="4508789"/>
            <a:ext cx="306471" cy="241797"/>
          </a:xfrm>
          <a:custGeom>
            <a:avLst/>
            <a:gdLst>
              <a:gd name="connsiteX0" fmla="*/ 153240 w 306471"/>
              <a:gd name="connsiteY0" fmla="*/ 3290 h 241797"/>
              <a:gd name="connsiteX1" fmla="*/ 303187 w 306471"/>
              <a:gd name="connsiteY1" fmla="*/ 120895 h 241797"/>
              <a:gd name="connsiteX2" fmla="*/ 153237 w 306471"/>
              <a:gd name="connsiteY2" fmla="*/ 238505 h 241797"/>
              <a:gd name="connsiteX3" fmla="*/ 3290 w 306471"/>
              <a:gd name="connsiteY3" fmla="*/ 120898 h 241797"/>
              <a:gd name="connsiteX4" fmla="*/ 153240 w 306471"/>
              <a:gd name="connsiteY4" fmla="*/ 3290 h 241797"/>
              <a:gd name="connsiteX5" fmla="*/ 153240 w 306471"/>
              <a:gd name="connsiteY5" fmla="*/ 0 h 241797"/>
              <a:gd name="connsiteX6" fmla="*/ 151211 w 306471"/>
              <a:gd name="connsiteY6" fmla="*/ 703 h 241797"/>
              <a:gd name="connsiteX7" fmla="*/ 1258 w 306471"/>
              <a:gd name="connsiteY7" fmla="*/ 118311 h 241797"/>
              <a:gd name="connsiteX8" fmla="*/ 0 w 306471"/>
              <a:gd name="connsiteY8" fmla="*/ 120898 h 241797"/>
              <a:gd name="connsiteX9" fmla="*/ 1258 w 306471"/>
              <a:gd name="connsiteY9" fmla="*/ 123484 h 241797"/>
              <a:gd name="connsiteX10" fmla="*/ 151205 w 306471"/>
              <a:gd name="connsiteY10" fmla="*/ 241095 h 241797"/>
              <a:gd name="connsiteX11" fmla="*/ 153234 w 306471"/>
              <a:gd name="connsiteY11" fmla="*/ 241798 h 241797"/>
              <a:gd name="connsiteX12" fmla="*/ 155266 w 306471"/>
              <a:gd name="connsiteY12" fmla="*/ 241095 h 241797"/>
              <a:gd name="connsiteX13" fmla="*/ 305213 w 306471"/>
              <a:gd name="connsiteY13" fmla="*/ 123484 h 241797"/>
              <a:gd name="connsiteX14" fmla="*/ 306471 w 306471"/>
              <a:gd name="connsiteY14" fmla="*/ 120895 h 241797"/>
              <a:gd name="connsiteX15" fmla="*/ 305213 w 306471"/>
              <a:gd name="connsiteY15" fmla="*/ 118308 h 241797"/>
              <a:gd name="connsiteX16" fmla="*/ 155266 w 306471"/>
              <a:gd name="connsiteY16" fmla="*/ 703 h 241797"/>
              <a:gd name="connsiteX17" fmla="*/ 153240 w 306471"/>
              <a:gd name="connsiteY17" fmla="*/ 0 h 241797"/>
              <a:gd name="connsiteX18" fmla="*/ 153240 w 306471"/>
              <a:gd name="connsiteY18" fmla="*/ 0 h 2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6471" h="241797">
                <a:moveTo>
                  <a:pt x="153240" y="3290"/>
                </a:moveTo>
                <a:lnTo>
                  <a:pt x="303187" y="120895"/>
                </a:lnTo>
                <a:lnTo>
                  <a:pt x="153237" y="238505"/>
                </a:lnTo>
                <a:lnTo>
                  <a:pt x="3290" y="120898"/>
                </a:lnTo>
                <a:lnTo>
                  <a:pt x="153240" y="3290"/>
                </a:lnTo>
                <a:moveTo>
                  <a:pt x="153240" y="0"/>
                </a:moveTo>
                <a:cubicBezTo>
                  <a:pt x="152523" y="0"/>
                  <a:pt x="151806" y="232"/>
                  <a:pt x="151211" y="703"/>
                </a:cubicBezTo>
                <a:lnTo>
                  <a:pt x="1258" y="118311"/>
                </a:lnTo>
                <a:cubicBezTo>
                  <a:pt x="463" y="118933"/>
                  <a:pt x="0" y="119890"/>
                  <a:pt x="0" y="120898"/>
                </a:cubicBezTo>
                <a:cubicBezTo>
                  <a:pt x="0" y="121908"/>
                  <a:pt x="463" y="122864"/>
                  <a:pt x="1258" y="123484"/>
                </a:cubicBezTo>
                <a:lnTo>
                  <a:pt x="151205" y="241095"/>
                </a:lnTo>
                <a:cubicBezTo>
                  <a:pt x="151801" y="241563"/>
                  <a:pt x="152518" y="241798"/>
                  <a:pt x="153234" y="241798"/>
                </a:cubicBezTo>
                <a:cubicBezTo>
                  <a:pt x="153951" y="241798"/>
                  <a:pt x="154670" y="241563"/>
                  <a:pt x="155266" y="241095"/>
                </a:cubicBezTo>
                <a:lnTo>
                  <a:pt x="305213" y="123484"/>
                </a:lnTo>
                <a:cubicBezTo>
                  <a:pt x="306010" y="122862"/>
                  <a:pt x="306471" y="121905"/>
                  <a:pt x="306471" y="120895"/>
                </a:cubicBezTo>
                <a:cubicBezTo>
                  <a:pt x="306471" y="119887"/>
                  <a:pt x="306008" y="118931"/>
                  <a:pt x="305213" y="118308"/>
                </a:cubicBezTo>
                <a:lnTo>
                  <a:pt x="155266" y="703"/>
                </a:lnTo>
                <a:cubicBezTo>
                  <a:pt x="154676" y="234"/>
                  <a:pt x="153956" y="0"/>
                  <a:pt x="153240" y="0"/>
                </a:cubicBezTo>
                <a:lnTo>
                  <a:pt x="153240" y="0"/>
                </a:lnTo>
                <a:close/>
              </a:path>
            </a:pathLst>
          </a:custGeom>
          <a:solidFill>
            <a:srgbClr val="000000"/>
          </a:solidFill>
          <a:ln w="26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36192EE-2E1A-5C57-8647-8EDDA397141B}"/>
              </a:ext>
            </a:extLst>
          </p:cNvPr>
          <p:cNvSpPr txBox="1"/>
          <p:nvPr/>
        </p:nvSpPr>
        <p:spPr>
          <a:xfrm>
            <a:off x="8658296" y="4517389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604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92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Scritchfield, Britton D CIV NG NGB ARNG PEC (USA)</cp:lastModifiedBy>
  <cp:revision>6</cp:revision>
  <dcterms:created xsi:type="dcterms:W3CDTF">2022-11-02T20:50:00Z</dcterms:created>
  <dcterms:modified xsi:type="dcterms:W3CDTF">2022-11-03T16:14:56Z</dcterms:modified>
</cp:coreProperties>
</file>