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r>
              <a:rPr lang="en-US" sz="2400" dirty="0"/>
              <a:t>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dirty="0"/>
              <a:t>Hence we can conclude that there is no significant difference in the diameter of the cutlet between two units. 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</a:t>
            </a:r>
            <a:r>
              <a:rPr lang="en-US" sz="1900" dirty="0"/>
              <a:t>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1900" dirty="0"/>
              <a:t>   </a:t>
            </a:r>
          </a:p>
          <a:p>
            <a:pPr algn="just">
              <a:buNone/>
            </a:pPr>
            <a:r>
              <a:rPr lang="en-US" sz="19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sz="1900" dirty="0"/>
              <a:t> </a:t>
            </a:r>
          </a:p>
          <a:p>
            <a:pPr>
              <a:buNone/>
            </a:pPr>
            <a:r>
              <a:rPr lang="en-US" sz="1900" dirty="0"/>
              <a:t> </a:t>
            </a:r>
          </a:p>
          <a:p>
            <a:pPr>
              <a:buNone/>
            </a:pPr>
            <a:r>
              <a:rPr lang="en-US" sz="1900" dirty="0"/>
              <a:t>    Minitab File: </a:t>
            </a:r>
            <a:r>
              <a:rPr lang="en-US" sz="1900" b="1" dirty="0" err="1"/>
              <a:t>LabTAT.mtw</a:t>
            </a:r>
            <a:endParaRPr lang="en-US" sz="1900" b="1" dirty="0"/>
          </a:p>
          <a:p>
            <a:pPr>
              <a:buNone/>
            </a:pPr>
            <a:endParaRPr lang="en-US" sz="1900" dirty="0"/>
          </a:p>
          <a:p>
            <a:pPr>
              <a:buNone/>
            </a:pPr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8B7C5AB-BD91-4D47-A914-401D2088EEB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648200" y="3210489"/>
            <a:ext cx="4038600" cy="13053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Hence from the data we can conclude, there is a significant difference in the average TAT of the reports of the laboratories on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prefered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list.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842772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Hence from the data we can conclude that ALL PROPORTIONS ARE 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98FF7-1B32-4EFF-A5C0-FB1EC51745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Hence from the data ,at 5% significance The defective percentage </a:t>
            </a:r>
            <a:r>
              <a:rPr lang="en-US" sz="3200" dirty="0" err="1"/>
              <a:t>donot</a:t>
            </a:r>
            <a:r>
              <a:rPr lang="en-US" sz="3200" dirty="0"/>
              <a:t> vary from </a:t>
            </a:r>
            <a:r>
              <a:rPr lang="en-US" sz="3200" dirty="0" err="1"/>
              <a:t>centre</a:t>
            </a:r>
            <a:r>
              <a:rPr lang="en-US" sz="3200" dirty="0"/>
              <a:t> to another center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395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PRIYANKA KRISHNA</cp:lastModifiedBy>
  <cp:revision>3</cp:revision>
  <dcterms:created xsi:type="dcterms:W3CDTF">2015-11-14T12:07:48Z</dcterms:created>
  <dcterms:modified xsi:type="dcterms:W3CDTF">2022-02-04T17:17:17Z</dcterms:modified>
</cp:coreProperties>
</file>