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Falta um slide da arquitetura (high-level)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e01242ebf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e01242ebf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e01242ebf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e01242ebf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01242eb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e01242eb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plataformas de veículos aéreos não-tripulados (UAVs ou drones aéreos) são cada vez mais alvo de grande atenção devido à sua versatilidade quer em tarefas de lazer como em tarefas de vigilância e recolha de dados pelas forças de segurança. No âmbito de vários projetos de investigação que integram drones, comunicação, e imagem, tem sido desenvolvida uma infraestrutura TIC (Tecnologias da Informação e Comunicação) que possibilita um conjunto inovador de serviços e aplicações suportadas por drones aéreos. Alguns dos cenários reais considerados para a infraestrutura incluem: (1) monitorização e apoio em situações de emergência e catástrofes naturais, como incêndios florestais e terramotos; (2) patrulha de áreas urbanas e apoio a forças da autoridade; (3) aplicações turísticas como o live-streaming de vídeo de drones a percorrer locais de interesse.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 infraestrutura desenvolvida suporta o controlo, através de uma base de operações, de frotas de drones aéreos, permitindo a execução de missões de forma autónoma. As missões multi-drone permitem o controlo de múltiplos drones que executam tarefas variadas como parte de uma missão central. Num projeto anterior, foi melhorada a rede de comunicações formada pelos drones através de novas tecnologias de comunicação, como o LoRa e o ITS-G5. Estas tecnologias foram testadas ao nível do seu funcionamento, mas não foram integrados sensores que permitam fazer uso das mesmas.</a:t>
            </a:r>
            <a:endParaRPr sz="1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e01242ebf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e01242ebf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-Isto é o On Board Unit desenvolvido no ano passado que possui os network adaptars de LoraWan e Wifi ligados ao c</a:t>
            </a:r>
            <a:r>
              <a:rPr lang="pt-BR"/>
              <a:t>omputador de placa única</a:t>
            </a:r>
            <a:r>
              <a:rPr lang="pt-BR"/>
              <a:t> </a:t>
            </a:r>
            <a:r>
              <a:rPr lang="pt-BR"/>
              <a:t>PC Engines APU 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-WAVE (Wireless Access in Vehicular Environments) é a padronização de um conjunto de protocolos de acesso sem fio em cenários com </a:t>
            </a:r>
            <a:r>
              <a:rPr lang="pt-BR"/>
              <a:t>veículos</a:t>
            </a:r>
            <a:r>
              <a:rPr lang="pt-BR"/>
              <a:t> realizada por um grupo de trabalho IEEE(Instituto de Engenheiros Eletrotécnicos e Eletrônicos). O principal objetivo do WAVE é fornecer comunicação V2V (veículo para veículo) e V2I (veículo para infraestrutura) num ambiente de rápida mudança, no qual a troca de informações deve ser concluída num período de tempo muito curto.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c951599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c951599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Gonçalo -&gt; Dúvida -&gt; Custo da ligação dos sensores é um problema também?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-&gt;não há possibilidade (não tem a ver com o custo) de ter os sensores ligados a um edificio em muitos cenários de que podemos falar (ria, parque, agricultura(campos GRANDES)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plataformas de veículos aéreos não-tripulados (UAVs ou drones aéreos) são cada vez mais alvo de grande atenção devido à sua versatilidade quer em tarefas de lazer como em tarefas de vigilância e recolha de dados pelas forças de segurança. No âmbito de vários projetos de investigação que integram drones, comunicação, e imagem, tem sido desenvolvida uma infraestrutura TIC (Tecnologias da Informação e Comunicação) que possibilita um conjunto inovador de serviços e aplicações suportadas por drones aéreos. Alguns dos cenários reais considerados para a infraestrutura incluem: (1) monitorização e apoio em situações de emergência e catástrofes naturais, como incêndios florestais e terramotos; (2) patrulha de áreas urbanas e apoio a forças da autoridade; (3) aplicações turísticas como o live-streaming de vídeo de drones a percorrer locais de interesse.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 infraestrutura desenvolvida suporta o controlo, através de uma base de operações, de frotas de drones aéreos, permitindo a execução de missões de forma autónoma. As missões multi-drone permitem o controlo de múltiplos drones que executam tarefas variadas como parte de uma missão central. Num projeto anterior, foi melhorada a rede de comunicações formada pelos drones através de novas tecnologias de comunicação, como o LoRa e o ITS-G5. Estas tecnologias foram testadas ao nível do seu funcionamento, mas não foram integrados sensores que permitam fazer uso das mesmas.</a:t>
            </a:r>
            <a:endParaRPr sz="14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e01242ebf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e01242ebf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 objetivo deste projeto é poder construir cenários que integram sensores externos aos drones e em campo aberto, como sensores ambientais, câmeras de vídeo, lidars, e que permitam a recolha de informação destes sensores através das tecnologias de comunicação já integradas.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Desta forma, este trabalho tem 2 áreas principais: a integração de novos sensores e a recolha dos seus dados, escolhendo a tecnologia que mais se adequa, das diferentes tecnologias disponíveis, tanto de acordo com os sensores como a sua localização; o desenvolvimento de uma plataforma que permita recolher e processar os dados de sensores, podendo ter de integrar e configurar mecanismos de deteção de objetos, com as câmeras e os lidares, apresentando-os da melhor forma na plataforma.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 validação dos resultados será feita em ambiente laboratorial e no campus da UA.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e01242ebf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e01242ebf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Testar conectividade de cada tecnologia de comunicação presente/funcional nas placas com a base de dados. Paralelamente, estudar como cada uma dessas tecnologias funciona e para que cenários são mais adequadas.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Numa fase seguinte, integrar sensores na placa, ou seja, desenvolver uma forma de tornar </a:t>
            </a:r>
            <a:r>
              <a:rPr lang="pt-BR"/>
              <a:t>possível</a:t>
            </a:r>
            <a:r>
              <a:rPr lang="pt-BR"/>
              <a:t> a comunicação entre a placa e o sensor.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De seguida, é necessário enviar estes dados obtidos através do sensor para a base de dados no IT. Recebendo estes dados, posteriormente é necessário desenvolver uma plataforma onde seja possível a respetiva visualização.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/>
              <a:t>Por ultimo, integrar nos drones a possibilidade de executar missoes.</a:t>
            </a:r>
            <a:br>
              <a:rPr lang="pt-BR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e01242ebf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e01242ebf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6d2b557e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6d2b557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AUTO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5" Type="http://schemas.openxmlformats.org/officeDocument/2006/relationships/image" Target="../media/image4.jp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2.jpg"/><Relationship Id="rId8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/>
              <a:t>Serviços de Sensorização e Suporte a Missões com Drones Aéreos</a:t>
            </a:r>
            <a:endParaRPr b="1" sz="3020"/>
          </a:p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3628825" y="45738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em Engenharia de Computadores e Informática - LECI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Departamento de Electrónica Telecomunicações e Informática, Universidade de Aveiro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203200" y="205750"/>
            <a:ext cx="46641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</a:t>
            </a:r>
            <a:r>
              <a:rPr b="1" lang="pt-BR"/>
              <a:t>ommunication Plan</a:t>
            </a:r>
            <a:endParaRPr b="1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675" y="1921350"/>
            <a:ext cx="2023325" cy="67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013" y="3191663"/>
            <a:ext cx="1261051" cy="12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312" y="3122025"/>
            <a:ext cx="1330700" cy="13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3950" y="1566613"/>
            <a:ext cx="1387375" cy="13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209550" y="159800"/>
            <a:ext cx="74622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00"/>
              <a:t>Meet the Team!</a:t>
            </a:r>
            <a:endParaRPr b="1" sz="2400"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5784" l="0" r="5784" t="0"/>
          <a:stretch/>
        </p:blipFill>
        <p:spPr>
          <a:xfrm>
            <a:off x="1042138" y="2840500"/>
            <a:ext cx="1598975" cy="1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522975" y="4439475"/>
            <a:ext cx="26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Rodrigo Faria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, Scrum Master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4">
            <a:alphaModFix/>
          </a:blip>
          <a:srcRect b="0" l="0" r="5784" t="0"/>
          <a:stretch/>
        </p:blipFill>
        <p:spPr>
          <a:xfrm>
            <a:off x="3772500" y="2840500"/>
            <a:ext cx="1598973" cy="1598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5">
            <a:alphaModFix/>
          </a:blip>
          <a:srcRect b="12011" l="2892" r="2892" t="17332"/>
          <a:stretch/>
        </p:blipFill>
        <p:spPr>
          <a:xfrm>
            <a:off x="6502875" y="2840500"/>
            <a:ext cx="1598976" cy="159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3469350" y="4439475"/>
            <a:ext cx="22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Daniel Capitão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, Developer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6199713" y="4439475"/>
            <a:ext cx="22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Marco Almeida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, Developer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2513" y="723638"/>
            <a:ext cx="1598976" cy="159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3469350" y="2371650"/>
            <a:ext cx="22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Miguel Costa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, Developer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199725" y="2356938"/>
            <a:ext cx="22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Daniel Silva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, Developer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441850" y="2356925"/>
            <a:ext cx="27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Gonçalo Maranhão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, Product Owner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7">
            <a:alphaModFix/>
          </a:blip>
          <a:srcRect b="0" l="0" r="3929" t="24630"/>
          <a:stretch/>
        </p:blipFill>
        <p:spPr>
          <a:xfrm>
            <a:off x="1042138" y="711125"/>
            <a:ext cx="1598975" cy="16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2875" y="716300"/>
            <a:ext cx="1598950" cy="15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idx="4294967295" type="title"/>
          </p:nvPr>
        </p:nvSpPr>
        <p:spPr>
          <a:xfrm>
            <a:off x="551100" y="369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Context</a:t>
            </a:r>
            <a:endParaRPr b="1"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384650" y="1087500"/>
            <a:ext cx="42441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b="1" lang="pt-BR" sz="1207"/>
              <a:t>UAVs or drones are increasingly the target of attention due to their </a:t>
            </a:r>
            <a:r>
              <a:rPr b="1" lang="pt-BR" sz="1207"/>
              <a:t>versatility</a:t>
            </a:r>
            <a:r>
              <a:rPr b="1" lang="pt-BR" sz="1207"/>
              <a:t> in recreational activities and data collection in real situations.</a:t>
            </a:r>
            <a:endParaRPr b="1"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b="1" lang="pt-BR" sz="1207"/>
              <a:t>In virtue of various research projects, there is an ongoing development of an infrastructure that allows for the creation of services and applications that use UAVs.</a:t>
            </a:r>
            <a:endParaRPr b="1"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b="1" lang="pt-BR" sz="1207"/>
              <a:t>The current infrastructure supports the control of UAV fleets for the execution of autonomous missions.</a:t>
            </a:r>
            <a:endParaRPr b="1" sz="1207"/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b="1" lang="pt-BR" sz="1207"/>
              <a:t>It is possible to define in a script which UAVs will be used and which tasks each will perform; they can work independently or collaborate to achieve the same goal.</a:t>
            </a:r>
            <a:endParaRPr b="1" sz="1207"/>
          </a:p>
        </p:txBody>
      </p:sp>
      <p:sp>
        <p:nvSpPr>
          <p:cNvPr id="161" name="Google Shape;161;p16"/>
          <p:cNvSpPr txBox="1"/>
          <p:nvPr>
            <p:ph idx="4294967295" type="body"/>
          </p:nvPr>
        </p:nvSpPr>
        <p:spPr>
          <a:xfrm>
            <a:off x="4628750" y="3425275"/>
            <a:ext cx="38493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7"/>
          </a:p>
          <a:p>
            <a:pPr indent="-30527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b="1" lang="pt-BR" sz="1207"/>
              <a:t>During these missions the UAVs will also send back data relative to itself and their attached sensors, or data from sensors in the field.</a:t>
            </a:r>
            <a:endParaRPr b="1" sz="1400"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126" y="369050"/>
            <a:ext cx="2634551" cy="351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289150" y="203600"/>
            <a:ext cx="3137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Related</a:t>
            </a:r>
            <a:r>
              <a:rPr b="1" lang="pt-BR"/>
              <a:t> work</a:t>
            </a:r>
            <a:endParaRPr b="1"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4226450" y="901613"/>
            <a:ext cx="4078500" cy="3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An On-Board Unit and a Road-Side Unit were </a:t>
            </a:r>
            <a:r>
              <a:rPr b="1" lang="pt-BR" sz="1200"/>
              <a:t>implemented</a:t>
            </a:r>
            <a:r>
              <a:rPr b="1" lang="pt-BR" sz="1200"/>
              <a:t> last year with: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Single Board Computer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LoRaWAN (Long Range Radio)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Low </a:t>
            </a:r>
            <a:r>
              <a:rPr b="1" lang="pt-BR" sz="1200">
                <a:solidFill>
                  <a:srgbClr val="3B4045"/>
                </a:solidFill>
                <a:highlight>
                  <a:srgbClr val="FFFFFF"/>
                </a:highlight>
              </a:rPr>
              <a:t>bandwidth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Low energy </a:t>
            </a:r>
            <a:r>
              <a:rPr b="1" lang="pt-BR" sz="1200"/>
              <a:t>consumption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Ideal for communication from 5km to 15 km 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/>
              <a:t>ITS-G5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High bandwidth and low latency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High energy </a:t>
            </a:r>
            <a:r>
              <a:rPr b="1" lang="pt-BR" sz="1200"/>
              <a:t>consumption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Ideal for short distance communication and video streaming 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200"/>
              <a:t>A Database, API and Dashboard were also implemented.</a:t>
            </a:r>
            <a:endParaRPr b="1" sz="1200"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97" y="901625"/>
            <a:ext cx="2883601" cy="38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819150" y="845600"/>
            <a:ext cx="37092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Problems</a:t>
            </a:r>
            <a:endParaRPr b="1"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703950" y="1544000"/>
            <a:ext cx="37092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Although the communication technologies used by the infrastructure have been tested, they were tested individually and with no real sensors.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There is no user-friendly interface to process and analyse sensor data in real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156" y="408588"/>
            <a:ext cx="3244743" cy="432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230475" y="411049"/>
            <a:ext cx="47187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/>
              <a:t>Goals</a:t>
            </a:r>
            <a:endParaRPr b="1" sz="4000"/>
          </a:p>
        </p:txBody>
      </p:sp>
      <p:sp>
        <p:nvSpPr>
          <p:cNvPr id="182" name="Google Shape;182;p19"/>
          <p:cNvSpPr txBox="1"/>
          <p:nvPr>
            <p:ph idx="4294967295" type="body"/>
          </p:nvPr>
        </p:nvSpPr>
        <p:spPr>
          <a:xfrm>
            <a:off x="727750" y="1295150"/>
            <a:ext cx="36351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b="1" lang="pt-BR" sz="1320"/>
              <a:t>The integration of new sensors, from environmental to video-based sensors, and the collection of their data in real-time</a:t>
            </a:r>
            <a:endParaRPr b="1" sz="1320"/>
          </a:p>
          <a:p>
            <a:pPr indent="-31242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b="1" lang="pt-BR" sz="1320"/>
              <a:t>Make use of all available technologies and have the ability to make an intelligent choice of their use based on the different sensors/traffic</a:t>
            </a:r>
            <a:endParaRPr b="1" sz="1320"/>
          </a:p>
          <a:p>
            <a:pPr indent="-31242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b="1" lang="pt-BR" sz="1320"/>
              <a:t>Develop a platform that allows collecting, processing and analyse sensor data in real-time</a:t>
            </a:r>
            <a:endParaRPr b="1" sz="1320"/>
          </a:p>
          <a:p>
            <a:pPr indent="-31242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20"/>
              <a:buAutoNum type="arabicPeriod"/>
            </a:pPr>
            <a:r>
              <a:rPr b="1" lang="pt-BR" sz="1320"/>
              <a:t>Plan a set of missions to test the developed work.</a:t>
            </a:r>
            <a:endParaRPr b="1"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10"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325" y="1295138"/>
            <a:ext cx="4253100" cy="29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Tasks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/>
              <a:t>Test the communication technologies at hand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How does each one work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Which scenarios are more suitable for their use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How to use them simultaneously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/>
              <a:t>Integrate sensors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Make the communications between board and sensor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Test the technologies with the different sensors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Chose in real-time the best technology according to their availability, their quality while the UAVs </a:t>
            </a:r>
            <a:r>
              <a:rPr lang="pt-BR">
                <a:solidFill>
                  <a:schemeClr val="dk2"/>
                </a:solidFill>
              </a:rPr>
              <a:t>fly</a:t>
            </a:r>
            <a:r>
              <a:rPr lang="pt-BR">
                <a:solidFill>
                  <a:schemeClr val="dk2"/>
                </a:solidFill>
              </a:rPr>
              <a:t>, and the requirements of the services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/>
              <a:t>Data Collection and Analysis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Get the data from the sensors and store it into a </a:t>
            </a:r>
            <a:r>
              <a:rPr lang="pt-BR">
                <a:solidFill>
                  <a:schemeClr val="dk2"/>
                </a:solidFill>
              </a:rPr>
              <a:t>database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Get the data as a stream and visualize in real-time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Create a platform for visualization of such data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pt-BR"/>
              <a:t>Execute missions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Plan the missions and integrate all steps end-to-end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Make the drones able to execute missions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◆"/>
            </a:pPr>
            <a:r>
              <a:rPr lang="pt-BR">
                <a:solidFill>
                  <a:schemeClr val="dk2"/>
                </a:solidFill>
              </a:rPr>
              <a:t>Tests and Evaluation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258900" y="206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Project calendar</a:t>
            </a:r>
            <a:endParaRPr b="1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2" y="1227825"/>
            <a:ext cx="8626176" cy="301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4294967295" type="title"/>
          </p:nvPr>
        </p:nvSpPr>
        <p:spPr>
          <a:xfrm>
            <a:off x="292425" y="4280900"/>
            <a:ext cx="750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Architecture</a:t>
            </a:r>
            <a:endParaRPr b="1" sz="3200"/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3377" l="0" r="1874" t="928"/>
          <a:stretch/>
        </p:blipFill>
        <p:spPr>
          <a:xfrm>
            <a:off x="2894613" y="586013"/>
            <a:ext cx="5579424" cy="33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