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15FE4-D0A4-4E5C-B463-44C1D6A66F1C}" v="870" dt="2021-03-19T16:00:47.889"/>
    <p1510:client id="{DAE12F9E-BA4C-4A38-9A8F-0F190E7334DD}" v="899" dt="2021-03-18T17:34:44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585584-A4B7-4867-B4EE-0909CD90EB13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BEF639F-6F2A-49C7-BB3C-7BB81EBECCC1}">
      <dgm:prSet phldrT="[Текст]" phldr="0"/>
      <dgm:spPr/>
      <dgm:t>
        <a:bodyPr/>
        <a:lstStyle/>
        <a:p>
          <a:r>
            <a:rPr lang="ru-RU" dirty="0">
              <a:latin typeface="Garamond"/>
              <a:cs typeface="Arial"/>
            </a:rPr>
            <a:t>КРЕДИТОР</a:t>
          </a:r>
          <a:endParaRPr lang="ru-RU" dirty="0"/>
        </a:p>
      </dgm:t>
    </dgm:pt>
    <dgm:pt modelId="{63840391-3F31-4A8A-A2B5-BB56154665DE}" type="parTrans" cxnId="{7CB7ED73-4999-4C70-923F-7870C193EE87}">
      <dgm:prSet/>
      <dgm:spPr/>
      <dgm:t>
        <a:bodyPr/>
        <a:lstStyle/>
        <a:p>
          <a:endParaRPr lang="ru-RU"/>
        </a:p>
      </dgm:t>
    </dgm:pt>
    <dgm:pt modelId="{2FFEA1FE-5751-43DF-BB00-184241DD337E}" type="sibTrans" cxnId="{7CB7ED73-4999-4C70-923F-7870C193EE87}">
      <dgm:prSet/>
      <dgm:spPr/>
      <dgm:t>
        <a:bodyPr/>
        <a:lstStyle/>
        <a:p>
          <a:endParaRPr lang="ru-RU"/>
        </a:p>
      </dgm:t>
    </dgm:pt>
    <dgm:pt modelId="{A88EA780-AB54-45ED-9E32-FAA69D65CB3E}">
      <dgm:prSet phldrT="[Текст]" phldr="0"/>
      <dgm:spPr/>
      <dgm:t>
        <a:bodyPr/>
        <a:lstStyle/>
        <a:p>
          <a:pPr rtl="0"/>
          <a:r>
            <a:rPr lang="ru-RU" dirty="0">
              <a:latin typeface="Garamond"/>
              <a:cs typeface="Arial"/>
            </a:rPr>
            <a:t>Банк, выдающий кредит</a:t>
          </a:r>
          <a:endParaRPr lang="ru-RU" dirty="0"/>
        </a:p>
      </dgm:t>
    </dgm:pt>
    <dgm:pt modelId="{DD934BCB-A8C5-4FCA-B59A-B878F325B4D3}" type="parTrans" cxnId="{42E24DA6-BFCE-46B0-A9D7-DC5E1706BA89}">
      <dgm:prSet/>
      <dgm:spPr/>
      <dgm:t>
        <a:bodyPr/>
        <a:lstStyle/>
        <a:p>
          <a:endParaRPr lang="ru-RU"/>
        </a:p>
      </dgm:t>
    </dgm:pt>
    <dgm:pt modelId="{960D26EC-AF56-455C-B8BF-9E47B12D250B}" type="sibTrans" cxnId="{42E24DA6-BFCE-46B0-A9D7-DC5E1706BA89}">
      <dgm:prSet/>
      <dgm:spPr/>
      <dgm:t>
        <a:bodyPr/>
        <a:lstStyle/>
        <a:p>
          <a:endParaRPr lang="ru-RU"/>
        </a:p>
      </dgm:t>
    </dgm:pt>
    <dgm:pt modelId="{421A3C31-91BB-4FF2-B906-F915415C4824}">
      <dgm:prSet phldrT="[Текст]" phldr="0"/>
      <dgm:spPr/>
      <dgm:t>
        <a:bodyPr/>
        <a:lstStyle/>
        <a:p>
          <a:pPr rtl="0"/>
          <a:r>
            <a:rPr lang="ru-RU" dirty="0">
              <a:latin typeface="Garamond"/>
              <a:cs typeface="Arial"/>
            </a:rPr>
            <a:t>Обязуется предоставить кредит в форме денег заёмщику</a:t>
          </a:r>
          <a:endParaRPr lang="ru-RU" dirty="0"/>
        </a:p>
      </dgm:t>
    </dgm:pt>
    <dgm:pt modelId="{67D7FE12-9273-4F03-8A12-4ACAFA2692FE}" type="parTrans" cxnId="{544FF963-1003-4984-8BCC-DEAD309D2D18}">
      <dgm:prSet/>
      <dgm:spPr/>
      <dgm:t>
        <a:bodyPr/>
        <a:lstStyle/>
        <a:p>
          <a:endParaRPr lang="ru-RU"/>
        </a:p>
      </dgm:t>
    </dgm:pt>
    <dgm:pt modelId="{FF1C8A1F-E265-4D00-95AA-84881BC9D557}" type="sibTrans" cxnId="{544FF963-1003-4984-8BCC-DEAD309D2D18}">
      <dgm:prSet/>
      <dgm:spPr/>
      <dgm:t>
        <a:bodyPr/>
        <a:lstStyle/>
        <a:p>
          <a:endParaRPr lang="ru-RU"/>
        </a:p>
      </dgm:t>
    </dgm:pt>
    <dgm:pt modelId="{F0835283-570B-440C-B685-45B9F3B2C052}">
      <dgm:prSet phldrT="[Текст]" phldr="0"/>
      <dgm:spPr/>
      <dgm:t>
        <a:bodyPr/>
        <a:lstStyle/>
        <a:p>
          <a:pPr rtl="0"/>
          <a:r>
            <a:rPr lang="ru-RU" dirty="0">
              <a:latin typeface="Garamond"/>
              <a:cs typeface="Arial"/>
            </a:rPr>
            <a:t>100 тыс.р.---------&gt;</a:t>
          </a:r>
          <a:endParaRPr lang="ru-RU" dirty="0"/>
        </a:p>
      </dgm:t>
    </dgm:pt>
    <dgm:pt modelId="{C1306D8E-929A-404D-991C-7FC4738C6FA1}" type="parTrans" cxnId="{DE0081F8-91E3-4A94-A7BE-E10E3D8024E7}">
      <dgm:prSet/>
      <dgm:spPr/>
      <dgm:t>
        <a:bodyPr/>
        <a:lstStyle/>
        <a:p>
          <a:endParaRPr lang="ru-RU"/>
        </a:p>
      </dgm:t>
    </dgm:pt>
    <dgm:pt modelId="{3EC45499-DF38-4D4C-B6B2-A73CEF853A7F}" type="sibTrans" cxnId="{DE0081F8-91E3-4A94-A7BE-E10E3D8024E7}">
      <dgm:prSet/>
      <dgm:spPr/>
      <dgm:t>
        <a:bodyPr/>
        <a:lstStyle/>
        <a:p>
          <a:endParaRPr lang="ru-RU"/>
        </a:p>
      </dgm:t>
    </dgm:pt>
    <dgm:pt modelId="{0EEFD51C-351F-4303-BE66-C07DC0DB5049}">
      <dgm:prSet phldrT="[Текст]" phldr="0"/>
      <dgm:spPr/>
      <dgm:t>
        <a:bodyPr/>
        <a:lstStyle/>
        <a:p>
          <a:pPr rtl="0"/>
          <a:r>
            <a:rPr lang="ru-RU" dirty="0">
              <a:latin typeface="Garamond"/>
              <a:cs typeface="Arial"/>
            </a:rPr>
            <a:t>&lt;----------100 тыс.р.</a:t>
          </a:r>
          <a:endParaRPr lang="ru-RU" dirty="0"/>
        </a:p>
      </dgm:t>
    </dgm:pt>
    <dgm:pt modelId="{07A6184D-8793-48CE-B6BB-383C8C2C475E}" type="parTrans" cxnId="{A32AED57-5EA9-402E-8A5A-C16287D9641D}">
      <dgm:prSet/>
      <dgm:spPr/>
      <dgm:t>
        <a:bodyPr/>
        <a:lstStyle/>
        <a:p>
          <a:endParaRPr lang="ru-RU"/>
        </a:p>
      </dgm:t>
    </dgm:pt>
    <dgm:pt modelId="{6BB6F196-E5D7-49B3-A922-D860BD254132}" type="sibTrans" cxnId="{A32AED57-5EA9-402E-8A5A-C16287D9641D}">
      <dgm:prSet/>
      <dgm:spPr/>
      <dgm:t>
        <a:bodyPr/>
        <a:lstStyle/>
        <a:p>
          <a:endParaRPr lang="ru-RU"/>
        </a:p>
      </dgm:t>
    </dgm:pt>
    <dgm:pt modelId="{B7FC3963-F404-4904-8794-C2CB928A1F43}">
      <dgm:prSet phldrT="[Текст]" phldr="0"/>
      <dgm:spPr/>
      <dgm:t>
        <a:bodyPr/>
        <a:lstStyle/>
        <a:p>
          <a:r>
            <a:rPr lang="ru-RU" dirty="0">
              <a:latin typeface="Garamond"/>
              <a:cs typeface="Arial"/>
            </a:rPr>
            <a:t>ЗАЁМЩИК</a:t>
          </a:r>
          <a:endParaRPr lang="ru-RU" dirty="0"/>
        </a:p>
      </dgm:t>
    </dgm:pt>
    <dgm:pt modelId="{7C7824B2-57C3-443C-880C-B7F5899CB33A}" type="parTrans" cxnId="{0BBD06A5-CD67-4C8D-A177-CDF1C49DB031}">
      <dgm:prSet/>
      <dgm:spPr/>
      <dgm:t>
        <a:bodyPr/>
        <a:lstStyle/>
        <a:p>
          <a:endParaRPr lang="ru-RU"/>
        </a:p>
      </dgm:t>
    </dgm:pt>
    <dgm:pt modelId="{3856F545-33EE-4F83-85A9-6A032B39CD47}" type="sibTrans" cxnId="{0BBD06A5-CD67-4C8D-A177-CDF1C49DB031}">
      <dgm:prSet/>
      <dgm:spPr/>
      <dgm:t>
        <a:bodyPr/>
        <a:lstStyle/>
        <a:p>
          <a:endParaRPr lang="ru-RU"/>
        </a:p>
      </dgm:t>
    </dgm:pt>
    <dgm:pt modelId="{4317D537-1A45-4D57-90AE-A4D03E5B6589}">
      <dgm:prSet phldrT="[Текст]" phldr="0"/>
      <dgm:spPr/>
      <dgm:t>
        <a:bodyPr/>
        <a:lstStyle/>
        <a:p>
          <a:pPr rtl="0"/>
          <a:r>
            <a:rPr lang="ru-RU" dirty="0">
              <a:latin typeface="Garamond"/>
              <a:cs typeface="Arial"/>
            </a:rPr>
            <a:t>Человек, получающий кредит</a:t>
          </a:r>
          <a:endParaRPr lang="ru-RU" dirty="0"/>
        </a:p>
      </dgm:t>
    </dgm:pt>
    <dgm:pt modelId="{D4FA31B5-3F79-4797-937E-4C39D20C86F5}" type="parTrans" cxnId="{6ACF39A0-03AD-4E15-AAD6-55D7A03F6288}">
      <dgm:prSet/>
      <dgm:spPr/>
      <dgm:t>
        <a:bodyPr/>
        <a:lstStyle/>
        <a:p>
          <a:endParaRPr lang="ru-RU"/>
        </a:p>
      </dgm:t>
    </dgm:pt>
    <dgm:pt modelId="{3089BF57-E931-4B2F-B388-7FF6EE41ED83}" type="sibTrans" cxnId="{6ACF39A0-03AD-4E15-AAD6-55D7A03F6288}">
      <dgm:prSet/>
      <dgm:spPr/>
      <dgm:t>
        <a:bodyPr/>
        <a:lstStyle/>
        <a:p>
          <a:endParaRPr lang="ru-RU"/>
        </a:p>
      </dgm:t>
    </dgm:pt>
    <dgm:pt modelId="{733C361C-DAD8-4BA2-BE26-4FB89BED31A4}">
      <dgm:prSet phldrT="[Текст]" phldr="0"/>
      <dgm:spPr/>
      <dgm:t>
        <a:bodyPr/>
        <a:lstStyle/>
        <a:p>
          <a:pPr rtl="0"/>
          <a:r>
            <a:rPr lang="ru-RU" dirty="0">
              <a:latin typeface="Garamond"/>
              <a:cs typeface="Arial"/>
            </a:rPr>
            <a:t>Обязуется возвратит полученную сумму кредита</a:t>
          </a:r>
          <a:endParaRPr lang="ru-RU" dirty="0"/>
        </a:p>
      </dgm:t>
    </dgm:pt>
    <dgm:pt modelId="{018A6DFB-841D-4C76-98F7-B2173EADB551}" type="parTrans" cxnId="{A0B05823-7D6F-4CBE-BE91-5D213EBAC588}">
      <dgm:prSet/>
      <dgm:spPr/>
      <dgm:t>
        <a:bodyPr/>
        <a:lstStyle/>
        <a:p>
          <a:endParaRPr lang="ru-RU"/>
        </a:p>
      </dgm:t>
    </dgm:pt>
    <dgm:pt modelId="{18EE99E3-6EB0-4A1E-A88F-5CCF99C60872}" type="sibTrans" cxnId="{A0B05823-7D6F-4CBE-BE91-5D213EBAC588}">
      <dgm:prSet/>
      <dgm:spPr/>
      <dgm:t>
        <a:bodyPr/>
        <a:lstStyle/>
        <a:p>
          <a:endParaRPr lang="ru-RU"/>
        </a:p>
      </dgm:t>
    </dgm:pt>
    <dgm:pt modelId="{AF1551DD-9315-4BF9-8F48-F8773B8D71DD}">
      <dgm:prSet phldrT="[Текст]" phldr="1"/>
      <dgm:spPr/>
      <dgm:t>
        <a:bodyPr/>
        <a:lstStyle/>
        <a:p>
          <a:endParaRPr lang="ru-RU" dirty="0"/>
        </a:p>
      </dgm:t>
    </dgm:pt>
    <dgm:pt modelId="{D936021F-DDEB-44BB-A66C-F1BED562903B}" type="parTrans" cxnId="{14A5DF10-3979-4825-8903-473FEE95CC54}">
      <dgm:prSet/>
      <dgm:spPr/>
      <dgm:t>
        <a:bodyPr/>
        <a:lstStyle/>
        <a:p>
          <a:endParaRPr lang="ru-RU"/>
        </a:p>
      </dgm:t>
    </dgm:pt>
    <dgm:pt modelId="{2B850DA9-735E-4E25-A812-FDEF858449CA}" type="sibTrans" cxnId="{14A5DF10-3979-4825-8903-473FEE95CC54}">
      <dgm:prSet/>
      <dgm:spPr/>
      <dgm:t>
        <a:bodyPr/>
        <a:lstStyle/>
        <a:p>
          <a:endParaRPr lang="ru-RU"/>
        </a:p>
      </dgm:t>
    </dgm:pt>
    <dgm:pt modelId="{05918D7E-59C3-4DEE-9577-DA4EAF1A2FE5}">
      <dgm:prSet phldr="0"/>
      <dgm:spPr/>
      <dgm:t>
        <a:bodyPr/>
        <a:lstStyle/>
        <a:p>
          <a:pPr rtl="0"/>
          <a:r>
            <a:rPr lang="ru-RU" dirty="0"/>
            <a:t>Обязуется предоставить услуги по обслуживанию кредита</a:t>
          </a:r>
        </a:p>
      </dgm:t>
    </dgm:pt>
    <dgm:pt modelId="{CD07833A-821A-42E2-88EA-028DC61E6C11}" type="parTrans" cxnId="{F9B42BFC-217C-44CD-89F4-17294DD50B4C}">
      <dgm:prSet/>
      <dgm:spPr/>
    </dgm:pt>
    <dgm:pt modelId="{A0167380-A267-42DC-BA3A-D5DF5DD5C669}" type="sibTrans" cxnId="{F9B42BFC-217C-44CD-89F4-17294DD50B4C}">
      <dgm:prSet/>
      <dgm:spPr/>
    </dgm:pt>
    <dgm:pt modelId="{133EE0B7-3B4D-4E79-A353-DCB0BBE797D9}">
      <dgm:prSet phldr="0"/>
      <dgm:spPr/>
      <dgm:t>
        <a:bodyPr/>
        <a:lstStyle/>
        <a:p>
          <a:endParaRPr lang="ru-RU" dirty="0">
            <a:latin typeface="Garamond"/>
            <a:cs typeface="Arial"/>
          </a:endParaRPr>
        </a:p>
      </dgm:t>
    </dgm:pt>
    <dgm:pt modelId="{CBE3EDAD-1F64-47A5-9C64-1C172B4590DF}" type="parTrans" cxnId="{63417CC6-4F9F-4FDD-9332-8163AD7CA806}">
      <dgm:prSet/>
      <dgm:spPr/>
    </dgm:pt>
    <dgm:pt modelId="{8C721890-A0C0-4662-B190-935FAF6DB441}" type="sibTrans" cxnId="{63417CC6-4F9F-4FDD-9332-8163AD7CA806}">
      <dgm:prSet/>
      <dgm:spPr/>
    </dgm:pt>
    <dgm:pt modelId="{5D2B8234-8C77-49BD-8094-4D87BEA478DA}">
      <dgm:prSet phldr="0"/>
      <dgm:spPr/>
      <dgm:t>
        <a:bodyPr/>
        <a:lstStyle/>
        <a:p>
          <a:endParaRPr lang="ru-RU" dirty="0">
            <a:latin typeface="Garamond"/>
            <a:cs typeface="Arial"/>
          </a:endParaRPr>
        </a:p>
      </dgm:t>
    </dgm:pt>
    <dgm:pt modelId="{EC067901-7231-486D-801C-BE51721F2368}" type="parTrans" cxnId="{C903D23C-7E2B-4199-BBD4-BEAEC18474B8}">
      <dgm:prSet/>
      <dgm:spPr/>
    </dgm:pt>
    <dgm:pt modelId="{53CE366E-59E3-4663-B289-CC263E709F2D}" type="sibTrans" cxnId="{C903D23C-7E2B-4199-BBD4-BEAEC18474B8}">
      <dgm:prSet/>
      <dgm:spPr/>
    </dgm:pt>
    <dgm:pt modelId="{A44B3CCA-9A77-4190-825F-2D0480759B7E}">
      <dgm:prSet phldr="0"/>
      <dgm:spPr/>
      <dgm:t>
        <a:bodyPr/>
        <a:lstStyle/>
        <a:p>
          <a:endParaRPr lang="ru-RU" dirty="0">
            <a:latin typeface="Garamond"/>
            <a:cs typeface="Arial"/>
          </a:endParaRPr>
        </a:p>
      </dgm:t>
    </dgm:pt>
    <dgm:pt modelId="{6DE8F973-3780-4B35-B81A-4BCD1544DDB5}" type="parTrans" cxnId="{6D9CB7A5-F508-4D61-BB61-7CEE162E6E37}">
      <dgm:prSet/>
      <dgm:spPr/>
    </dgm:pt>
    <dgm:pt modelId="{69592AD6-DECE-4DD2-B7E7-274BBDE3CCB9}" type="sibTrans" cxnId="{6D9CB7A5-F508-4D61-BB61-7CEE162E6E37}">
      <dgm:prSet/>
      <dgm:spPr/>
    </dgm:pt>
    <dgm:pt modelId="{BD73C661-1DB0-453C-A1E2-C6BBA6EEAFED}">
      <dgm:prSet phldr="0"/>
      <dgm:spPr/>
      <dgm:t>
        <a:bodyPr/>
        <a:lstStyle/>
        <a:p>
          <a:endParaRPr lang="ru-RU" dirty="0">
            <a:latin typeface="Garamond"/>
            <a:cs typeface="Arial"/>
          </a:endParaRPr>
        </a:p>
      </dgm:t>
    </dgm:pt>
    <dgm:pt modelId="{55D7915E-F0FF-4F58-9EA2-6C40CF286E9B}" type="parTrans" cxnId="{765DB658-D2DE-46A7-B8EE-9CAD87EFFFA2}">
      <dgm:prSet/>
      <dgm:spPr/>
    </dgm:pt>
    <dgm:pt modelId="{62155FD1-A37B-4FD0-89E3-6000741E6405}" type="sibTrans" cxnId="{765DB658-D2DE-46A7-B8EE-9CAD87EFFFA2}">
      <dgm:prSet/>
      <dgm:spPr/>
    </dgm:pt>
    <dgm:pt modelId="{9974853D-373D-4503-B5F1-401964247CB4}">
      <dgm:prSet phldr="0"/>
      <dgm:spPr/>
      <dgm:t>
        <a:bodyPr/>
        <a:lstStyle/>
        <a:p>
          <a:pPr rtl="0"/>
          <a:r>
            <a:rPr lang="ru-RU" dirty="0"/>
            <a:t>&lt;----------</a:t>
          </a:r>
          <a:r>
            <a:rPr lang="ru-RU" dirty="0">
              <a:latin typeface="Garamond"/>
              <a:cs typeface="Arial"/>
            </a:rPr>
            <a:t>20 тыс</a:t>
          </a:r>
          <a:r>
            <a:rPr lang="ru-RU" dirty="0"/>
            <a:t>.р.</a:t>
          </a:r>
          <a:endParaRPr lang="ru-RU" dirty="0">
            <a:latin typeface="Garamond"/>
            <a:cs typeface="Arial"/>
          </a:endParaRPr>
        </a:p>
      </dgm:t>
    </dgm:pt>
    <dgm:pt modelId="{D42C9DE8-C40E-4CF7-87A5-8582316547F3}" type="parTrans" cxnId="{BDE0B76C-B440-42C6-89B2-E6D303B3AB01}">
      <dgm:prSet/>
      <dgm:spPr/>
    </dgm:pt>
    <dgm:pt modelId="{AA283119-DAE0-4D30-A39E-C0AB86D8933D}" type="sibTrans" cxnId="{BDE0B76C-B440-42C6-89B2-E6D303B3AB01}">
      <dgm:prSet/>
      <dgm:spPr/>
    </dgm:pt>
    <dgm:pt modelId="{60BA1794-1B9C-40CD-A6A6-A0E60BD5ADF0}">
      <dgm:prSet phldr="0"/>
      <dgm:spPr/>
      <dgm:t>
        <a:bodyPr/>
        <a:lstStyle/>
        <a:p>
          <a:pPr rtl="0"/>
          <a:r>
            <a:rPr lang="ru-RU" dirty="0">
              <a:latin typeface="Garamond"/>
              <a:cs typeface="Arial"/>
            </a:rPr>
            <a:t>Обязуется уплатить процент за пользование кредитом</a:t>
          </a:r>
        </a:p>
      </dgm:t>
    </dgm:pt>
    <dgm:pt modelId="{0CA2758B-3AD3-49F6-AEA5-CB5E1FC7365B}" type="parTrans" cxnId="{7F019E3C-CB9F-411A-B406-99989D1779D3}">
      <dgm:prSet/>
      <dgm:spPr/>
    </dgm:pt>
    <dgm:pt modelId="{33B4600D-FC55-4D8E-9FC0-0CAC0A096C00}" type="sibTrans" cxnId="{7F019E3C-CB9F-411A-B406-99989D1779D3}">
      <dgm:prSet/>
      <dgm:spPr/>
    </dgm:pt>
    <dgm:pt modelId="{3C28419F-C6A7-4128-9032-ADAB8EE8C8EE}">
      <dgm:prSet phldr="0"/>
      <dgm:spPr/>
      <dgm:t>
        <a:bodyPr/>
        <a:lstStyle/>
        <a:p>
          <a:endParaRPr lang="ru-RU" dirty="0">
            <a:latin typeface="Garamond"/>
            <a:cs typeface="Arial"/>
          </a:endParaRPr>
        </a:p>
      </dgm:t>
    </dgm:pt>
    <dgm:pt modelId="{81485C7A-5E61-4F4D-B3D2-3EC3B22AA57E}" type="parTrans" cxnId="{5ADF6E2E-548F-45C4-89AF-573FCC324F55}">
      <dgm:prSet/>
      <dgm:spPr/>
    </dgm:pt>
    <dgm:pt modelId="{45046E18-9061-4A8D-B52E-A6D1C0EAFE30}" type="sibTrans" cxnId="{5ADF6E2E-548F-45C4-89AF-573FCC324F55}">
      <dgm:prSet/>
      <dgm:spPr/>
    </dgm:pt>
    <dgm:pt modelId="{8635FC0C-5C37-4E31-B4E4-AF8CF25D52EB}">
      <dgm:prSet phldr="0"/>
      <dgm:spPr/>
      <dgm:t>
        <a:bodyPr/>
        <a:lstStyle/>
        <a:p>
          <a:pPr rtl="0"/>
          <a:endParaRPr lang="ru-RU" dirty="0">
            <a:latin typeface="Garamond"/>
            <a:cs typeface="Arial"/>
          </a:endParaRPr>
        </a:p>
      </dgm:t>
    </dgm:pt>
    <dgm:pt modelId="{BC707D03-0D48-4129-B95B-0A27130D1921}" type="parTrans" cxnId="{6305DE6F-947B-4C47-841F-D77F949FE43E}">
      <dgm:prSet/>
      <dgm:spPr/>
    </dgm:pt>
    <dgm:pt modelId="{90A497E5-4752-41E3-8BEF-0E882EBDE532}" type="sibTrans" cxnId="{6305DE6F-947B-4C47-841F-D77F949FE43E}">
      <dgm:prSet/>
      <dgm:spPr/>
    </dgm:pt>
    <dgm:pt modelId="{A3D29BE4-D147-480C-8263-CC308E383467}" type="pres">
      <dgm:prSet presAssocID="{53585584-A4B7-4867-B4EE-0909CD90EB13}" presName="Name0" presStyleCnt="0">
        <dgm:presLayoutVars>
          <dgm:dir/>
          <dgm:animLvl val="lvl"/>
          <dgm:resizeHandles val="exact"/>
        </dgm:presLayoutVars>
      </dgm:prSet>
      <dgm:spPr/>
    </dgm:pt>
    <dgm:pt modelId="{4DDFAF32-6E46-4E01-B934-A46A89A4D4DC}" type="pres">
      <dgm:prSet presAssocID="{CBEF639F-6F2A-49C7-BB3C-7BB81EBECCC1}" presName="composite" presStyleCnt="0"/>
      <dgm:spPr/>
    </dgm:pt>
    <dgm:pt modelId="{32C3D63F-7DA6-466A-A58A-32166862A8C5}" type="pres">
      <dgm:prSet presAssocID="{CBEF639F-6F2A-49C7-BB3C-7BB81EBECCC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0DCEE6F-BC1B-4F7F-A9FE-74559B908B3F}" type="pres">
      <dgm:prSet presAssocID="{CBEF639F-6F2A-49C7-BB3C-7BB81EBECCC1}" presName="desTx" presStyleLbl="alignAccFollowNode1" presStyleIdx="0" presStyleCnt="3">
        <dgm:presLayoutVars>
          <dgm:bulletEnabled val="1"/>
        </dgm:presLayoutVars>
      </dgm:prSet>
      <dgm:spPr/>
    </dgm:pt>
    <dgm:pt modelId="{4A70413D-8F42-497A-A0FE-8356D46E01EA}" type="pres">
      <dgm:prSet presAssocID="{2FFEA1FE-5751-43DF-BB00-184241DD337E}" presName="space" presStyleCnt="0"/>
      <dgm:spPr/>
    </dgm:pt>
    <dgm:pt modelId="{3F3EF052-4394-401B-A39D-43361E7CFB70}" type="pres">
      <dgm:prSet presAssocID="{AF1551DD-9315-4BF9-8F48-F8773B8D71DD}" presName="composite" presStyleCnt="0"/>
      <dgm:spPr/>
    </dgm:pt>
    <dgm:pt modelId="{DB23157E-3D8B-4135-9457-22FC411789F7}" type="pres">
      <dgm:prSet presAssocID="{AF1551DD-9315-4BF9-8F48-F8773B8D71D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9396DB6-E94A-4D45-A5F1-73B5EAF58C12}" type="pres">
      <dgm:prSet presAssocID="{AF1551DD-9315-4BF9-8F48-F8773B8D71DD}" presName="desTx" presStyleLbl="alignAccFollowNode1" presStyleIdx="1" presStyleCnt="3">
        <dgm:presLayoutVars>
          <dgm:bulletEnabled val="1"/>
        </dgm:presLayoutVars>
      </dgm:prSet>
      <dgm:spPr/>
    </dgm:pt>
    <dgm:pt modelId="{CFDC756A-F313-48DF-B654-AE27FAB34E73}" type="pres">
      <dgm:prSet presAssocID="{2B850DA9-735E-4E25-A812-FDEF858449CA}" presName="space" presStyleCnt="0"/>
      <dgm:spPr/>
    </dgm:pt>
    <dgm:pt modelId="{BEC440C6-1206-4AB7-83E4-0AFD44D7A76C}" type="pres">
      <dgm:prSet presAssocID="{B7FC3963-F404-4904-8794-C2CB928A1F43}" presName="composite" presStyleCnt="0"/>
      <dgm:spPr/>
    </dgm:pt>
    <dgm:pt modelId="{A0F3D6F0-C32F-41FB-9BEE-EB72EBDF4C31}" type="pres">
      <dgm:prSet presAssocID="{B7FC3963-F404-4904-8794-C2CB928A1F4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B6D4E02-D697-4C96-BF9C-D3373B50185F}" type="pres">
      <dgm:prSet presAssocID="{B7FC3963-F404-4904-8794-C2CB928A1F4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4A5DF10-3979-4825-8903-473FEE95CC54}" srcId="{53585584-A4B7-4867-B4EE-0909CD90EB13}" destId="{AF1551DD-9315-4BF9-8F48-F8773B8D71DD}" srcOrd="1" destOrd="0" parTransId="{D936021F-DDEB-44BB-A66C-F1BED562903B}" sibTransId="{2B850DA9-735E-4E25-A812-FDEF858449CA}"/>
    <dgm:cxn modelId="{9CFEB01F-958C-4DD1-B509-19F464EE5DFB}" type="presOf" srcId="{A44B3CCA-9A77-4190-825F-2D0480759B7E}" destId="{89396DB6-E94A-4D45-A5F1-73B5EAF58C12}" srcOrd="0" destOrd="5" presId="urn:microsoft.com/office/officeart/2005/8/layout/hList1"/>
    <dgm:cxn modelId="{A0B05823-7D6F-4CBE-BE91-5D213EBAC588}" srcId="{B7FC3963-F404-4904-8794-C2CB928A1F43}" destId="{733C361C-DAD8-4BA2-BE26-4FB89BED31A4}" srcOrd="1" destOrd="0" parTransId="{018A6DFB-841D-4C76-98F7-B2173EADB551}" sibTransId="{18EE99E3-6EB0-4A1E-A88F-5CCF99C60872}"/>
    <dgm:cxn modelId="{FB516124-0ED2-4F08-B9CC-20018577187A}" type="presOf" srcId="{53585584-A4B7-4867-B4EE-0909CD90EB13}" destId="{A3D29BE4-D147-480C-8263-CC308E383467}" srcOrd="0" destOrd="0" presId="urn:microsoft.com/office/officeart/2005/8/layout/hList1"/>
    <dgm:cxn modelId="{5E997424-4069-4F41-BA99-905F62BFFF08}" type="presOf" srcId="{05918D7E-59C3-4DEE-9577-DA4EAF1A2FE5}" destId="{B0DCEE6F-BC1B-4F7F-A9FE-74559B908B3F}" srcOrd="0" destOrd="2" presId="urn:microsoft.com/office/officeart/2005/8/layout/hList1"/>
    <dgm:cxn modelId="{5ADF6E2E-548F-45C4-89AF-573FCC324F55}" srcId="{AF1551DD-9315-4BF9-8F48-F8773B8D71DD}" destId="{3C28419F-C6A7-4128-9032-ADAB8EE8C8EE}" srcOrd="3" destOrd="0" parTransId="{81485C7A-5E61-4F4D-B3D2-3EC3B22AA57E}" sibTransId="{45046E18-9061-4A8D-B52E-A6D1C0EAFE30}"/>
    <dgm:cxn modelId="{7F019E3C-CB9F-411A-B406-99989D1779D3}" srcId="{B7FC3963-F404-4904-8794-C2CB928A1F43}" destId="{60BA1794-1B9C-40CD-A6A6-A0E60BD5ADF0}" srcOrd="2" destOrd="0" parTransId="{0CA2758B-3AD3-49F6-AEA5-CB5E1FC7365B}" sibTransId="{33B4600D-FC55-4D8E-9FC0-0CAC0A096C00}"/>
    <dgm:cxn modelId="{C903D23C-7E2B-4199-BBD4-BEAEC18474B8}" srcId="{AF1551DD-9315-4BF9-8F48-F8773B8D71DD}" destId="{5D2B8234-8C77-49BD-8094-4D87BEA478DA}" srcOrd="2" destOrd="0" parTransId="{EC067901-7231-486D-801C-BE51721F2368}" sibTransId="{53CE366E-59E3-4663-B289-CC263E709F2D}"/>
    <dgm:cxn modelId="{140DBB3F-D9F4-4A2A-B1D8-205D0FD986A1}" type="presOf" srcId="{F0835283-570B-440C-B685-45B9F3B2C052}" destId="{89396DB6-E94A-4D45-A5F1-73B5EAF58C12}" srcOrd="0" destOrd="0" presId="urn:microsoft.com/office/officeart/2005/8/layout/hList1"/>
    <dgm:cxn modelId="{544FF963-1003-4984-8BCC-DEAD309D2D18}" srcId="{CBEF639F-6F2A-49C7-BB3C-7BB81EBECCC1}" destId="{421A3C31-91BB-4FF2-B906-F915415C4824}" srcOrd="1" destOrd="0" parTransId="{67D7FE12-9273-4F03-8A12-4ACAFA2692FE}" sibTransId="{FF1C8A1F-E265-4D00-95AA-84881BC9D557}"/>
    <dgm:cxn modelId="{3EDD2A64-80E1-486A-8C61-2014443E143B}" type="presOf" srcId="{9974853D-373D-4503-B5F1-401964247CB4}" destId="{89396DB6-E94A-4D45-A5F1-73B5EAF58C12}" srcOrd="0" destOrd="8" presId="urn:microsoft.com/office/officeart/2005/8/layout/hList1"/>
    <dgm:cxn modelId="{BDE0B76C-B440-42C6-89B2-E6D303B3AB01}" srcId="{AF1551DD-9315-4BF9-8F48-F8773B8D71DD}" destId="{9974853D-373D-4503-B5F1-401964247CB4}" srcOrd="8" destOrd="0" parTransId="{D42C9DE8-C40E-4CF7-87A5-8582316547F3}" sibTransId="{AA283119-DAE0-4D30-A39E-C0AB86D8933D}"/>
    <dgm:cxn modelId="{6305DE6F-947B-4C47-841F-D77F949FE43E}" srcId="{AF1551DD-9315-4BF9-8F48-F8773B8D71DD}" destId="{8635FC0C-5C37-4E31-B4E4-AF8CF25D52EB}" srcOrd="7" destOrd="0" parTransId="{BC707D03-0D48-4129-B95B-0A27130D1921}" sibTransId="{90A497E5-4752-41E3-8BEF-0E882EBDE532}"/>
    <dgm:cxn modelId="{7CB7ED73-4999-4C70-923F-7870C193EE87}" srcId="{53585584-A4B7-4867-B4EE-0909CD90EB13}" destId="{CBEF639F-6F2A-49C7-BB3C-7BB81EBECCC1}" srcOrd="0" destOrd="0" parTransId="{63840391-3F31-4A8A-A2B5-BB56154665DE}" sibTransId="{2FFEA1FE-5751-43DF-BB00-184241DD337E}"/>
    <dgm:cxn modelId="{C1CA2574-A5D3-4B59-B7E6-723EE89E1276}" type="presOf" srcId="{CBEF639F-6F2A-49C7-BB3C-7BB81EBECCC1}" destId="{32C3D63F-7DA6-466A-A58A-32166862A8C5}" srcOrd="0" destOrd="0" presId="urn:microsoft.com/office/officeart/2005/8/layout/hList1"/>
    <dgm:cxn modelId="{8557ED74-DE90-4C64-882E-01E4AEBB152D}" type="presOf" srcId="{60BA1794-1B9C-40CD-A6A6-A0E60BD5ADF0}" destId="{EB6D4E02-D697-4C96-BF9C-D3373B50185F}" srcOrd="0" destOrd="2" presId="urn:microsoft.com/office/officeart/2005/8/layout/hList1"/>
    <dgm:cxn modelId="{A32AED57-5EA9-402E-8A5A-C16287D9641D}" srcId="{AF1551DD-9315-4BF9-8F48-F8773B8D71DD}" destId="{0EEFD51C-351F-4303-BE66-C07DC0DB5049}" srcOrd="4" destOrd="0" parTransId="{07A6184D-8793-48CE-B6BB-383C8C2C475E}" sibTransId="{6BB6F196-E5D7-49B3-A922-D860BD254132}"/>
    <dgm:cxn modelId="{765DB658-D2DE-46A7-B8EE-9CAD87EFFFA2}" srcId="{AF1551DD-9315-4BF9-8F48-F8773B8D71DD}" destId="{BD73C661-1DB0-453C-A1E2-C6BBA6EEAFED}" srcOrd="6" destOrd="0" parTransId="{55D7915E-F0FF-4F58-9EA2-6C40CF286E9B}" sibTransId="{62155FD1-A37B-4FD0-89E3-6000741E6405}"/>
    <dgm:cxn modelId="{50F4F359-C34E-4FFD-9375-982E64BB5039}" type="presOf" srcId="{4317D537-1A45-4D57-90AE-A4D03E5B6589}" destId="{EB6D4E02-D697-4C96-BF9C-D3373B50185F}" srcOrd="0" destOrd="0" presId="urn:microsoft.com/office/officeart/2005/8/layout/hList1"/>
    <dgm:cxn modelId="{0453487B-197B-41BD-8CF4-24741DEA68ED}" type="presOf" srcId="{8635FC0C-5C37-4E31-B4E4-AF8CF25D52EB}" destId="{89396DB6-E94A-4D45-A5F1-73B5EAF58C12}" srcOrd="0" destOrd="7" presId="urn:microsoft.com/office/officeart/2005/8/layout/hList1"/>
    <dgm:cxn modelId="{17114A7F-FED4-4AC4-A9A6-0EC96376DEED}" type="presOf" srcId="{AF1551DD-9315-4BF9-8F48-F8773B8D71DD}" destId="{DB23157E-3D8B-4135-9457-22FC411789F7}" srcOrd="0" destOrd="0" presId="urn:microsoft.com/office/officeart/2005/8/layout/hList1"/>
    <dgm:cxn modelId="{B7751990-6085-46A3-9024-CB9AE92B6AE1}" type="presOf" srcId="{733C361C-DAD8-4BA2-BE26-4FB89BED31A4}" destId="{EB6D4E02-D697-4C96-BF9C-D3373B50185F}" srcOrd="0" destOrd="1" presId="urn:microsoft.com/office/officeart/2005/8/layout/hList1"/>
    <dgm:cxn modelId="{6ACF39A0-03AD-4E15-AAD6-55D7A03F6288}" srcId="{B7FC3963-F404-4904-8794-C2CB928A1F43}" destId="{4317D537-1A45-4D57-90AE-A4D03E5B6589}" srcOrd="0" destOrd="0" parTransId="{D4FA31B5-3F79-4797-937E-4C39D20C86F5}" sibTransId="{3089BF57-E931-4B2F-B388-7FF6EE41ED83}"/>
    <dgm:cxn modelId="{0BBD06A5-CD67-4C8D-A177-CDF1C49DB031}" srcId="{53585584-A4B7-4867-B4EE-0909CD90EB13}" destId="{B7FC3963-F404-4904-8794-C2CB928A1F43}" srcOrd="2" destOrd="0" parTransId="{7C7824B2-57C3-443C-880C-B7F5899CB33A}" sibTransId="{3856F545-33EE-4F83-85A9-6A032B39CD47}"/>
    <dgm:cxn modelId="{6D9CB7A5-F508-4D61-BB61-7CEE162E6E37}" srcId="{AF1551DD-9315-4BF9-8F48-F8773B8D71DD}" destId="{A44B3CCA-9A77-4190-825F-2D0480759B7E}" srcOrd="5" destOrd="0" parTransId="{6DE8F973-3780-4B35-B81A-4BCD1544DDB5}" sibTransId="{69592AD6-DECE-4DD2-B7E7-274BBDE3CCB9}"/>
    <dgm:cxn modelId="{42E24DA6-BFCE-46B0-A9D7-DC5E1706BA89}" srcId="{CBEF639F-6F2A-49C7-BB3C-7BB81EBECCC1}" destId="{A88EA780-AB54-45ED-9E32-FAA69D65CB3E}" srcOrd="0" destOrd="0" parTransId="{DD934BCB-A8C5-4FCA-B59A-B878F325B4D3}" sibTransId="{960D26EC-AF56-455C-B8BF-9E47B12D250B}"/>
    <dgm:cxn modelId="{9399A1AF-C234-4284-93AB-071FAAFE98CC}" type="presOf" srcId="{0EEFD51C-351F-4303-BE66-C07DC0DB5049}" destId="{89396DB6-E94A-4D45-A5F1-73B5EAF58C12}" srcOrd="0" destOrd="4" presId="urn:microsoft.com/office/officeart/2005/8/layout/hList1"/>
    <dgm:cxn modelId="{620281B6-9D7D-48E3-9334-F6F60E7E6410}" type="presOf" srcId="{BD73C661-1DB0-453C-A1E2-C6BBA6EEAFED}" destId="{89396DB6-E94A-4D45-A5F1-73B5EAF58C12}" srcOrd="0" destOrd="6" presId="urn:microsoft.com/office/officeart/2005/8/layout/hList1"/>
    <dgm:cxn modelId="{71FD14C6-D69D-45DB-8463-DD28CB3CFB11}" type="presOf" srcId="{B7FC3963-F404-4904-8794-C2CB928A1F43}" destId="{A0F3D6F0-C32F-41FB-9BEE-EB72EBDF4C31}" srcOrd="0" destOrd="0" presId="urn:microsoft.com/office/officeart/2005/8/layout/hList1"/>
    <dgm:cxn modelId="{63417CC6-4F9F-4FDD-9332-8163AD7CA806}" srcId="{AF1551DD-9315-4BF9-8F48-F8773B8D71DD}" destId="{133EE0B7-3B4D-4E79-A353-DCB0BBE797D9}" srcOrd="1" destOrd="0" parTransId="{CBE3EDAD-1F64-47A5-9C64-1C172B4590DF}" sibTransId="{8C721890-A0C0-4662-B190-935FAF6DB441}"/>
    <dgm:cxn modelId="{5D5C23CE-1874-4F88-A6EF-F44554CC3E84}" type="presOf" srcId="{A88EA780-AB54-45ED-9E32-FAA69D65CB3E}" destId="{B0DCEE6F-BC1B-4F7F-A9FE-74559B908B3F}" srcOrd="0" destOrd="0" presId="urn:microsoft.com/office/officeart/2005/8/layout/hList1"/>
    <dgm:cxn modelId="{525FCAEB-ABDA-4CF2-9463-7081E892949F}" type="presOf" srcId="{133EE0B7-3B4D-4E79-A353-DCB0BBE797D9}" destId="{89396DB6-E94A-4D45-A5F1-73B5EAF58C12}" srcOrd="0" destOrd="1" presId="urn:microsoft.com/office/officeart/2005/8/layout/hList1"/>
    <dgm:cxn modelId="{54F2CDEF-349A-41CB-ABAD-B99C1EBA4F05}" type="presOf" srcId="{5D2B8234-8C77-49BD-8094-4D87BEA478DA}" destId="{89396DB6-E94A-4D45-A5F1-73B5EAF58C12}" srcOrd="0" destOrd="2" presId="urn:microsoft.com/office/officeart/2005/8/layout/hList1"/>
    <dgm:cxn modelId="{FAFEC5F2-4A95-4A54-AEDB-C24C38BBED13}" type="presOf" srcId="{421A3C31-91BB-4FF2-B906-F915415C4824}" destId="{B0DCEE6F-BC1B-4F7F-A9FE-74559B908B3F}" srcOrd="0" destOrd="1" presId="urn:microsoft.com/office/officeart/2005/8/layout/hList1"/>
    <dgm:cxn modelId="{6034E2F7-FC5C-4AD0-A519-09B1270D576B}" type="presOf" srcId="{3C28419F-C6A7-4128-9032-ADAB8EE8C8EE}" destId="{89396DB6-E94A-4D45-A5F1-73B5EAF58C12}" srcOrd="0" destOrd="3" presId="urn:microsoft.com/office/officeart/2005/8/layout/hList1"/>
    <dgm:cxn modelId="{DE0081F8-91E3-4A94-A7BE-E10E3D8024E7}" srcId="{AF1551DD-9315-4BF9-8F48-F8773B8D71DD}" destId="{F0835283-570B-440C-B685-45B9F3B2C052}" srcOrd="0" destOrd="0" parTransId="{C1306D8E-929A-404D-991C-7FC4738C6FA1}" sibTransId="{3EC45499-DF38-4D4C-B6B2-A73CEF853A7F}"/>
    <dgm:cxn modelId="{F9B42BFC-217C-44CD-89F4-17294DD50B4C}" srcId="{CBEF639F-6F2A-49C7-BB3C-7BB81EBECCC1}" destId="{05918D7E-59C3-4DEE-9577-DA4EAF1A2FE5}" srcOrd="2" destOrd="0" parTransId="{CD07833A-821A-42E2-88EA-028DC61E6C11}" sibTransId="{A0167380-A267-42DC-BA3A-D5DF5DD5C669}"/>
    <dgm:cxn modelId="{BB59280D-F85A-4DA5-96E7-2C7188CDAA15}" type="presParOf" srcId="{A3D29BE4-D147-480C-8263-CC308E383467}" destId="{4DDFAF32-6E46-4E01-B934-A46A89A4D4DC}" srcOrd="0" destOrd="0" presId="urn:microsoft.com/office/officeart/2005/8/layout/hList1"/>
    <dgm:cxn modelId="{5A7DF5CE-B528-418F-AE41-9E583D654947}" type="presParOf" srcId="{4DDFAF32-6E46-4E01-B934-A46A89A4D4DC}" destId="{32C3D63F-7DA6-466A-A58A-32166862A8C5}" srcOrd="0" destOrd="0" presId="urn:microsoft.com/office/officeart/2005/8/layout/hList1"/>
    <dgm:cxn modelId="{50B5043D-3295-4C70-B676-1FE4CEA0CC46}" type="presParOf" srcId="{4DDFAF32-6E46-4E01-B934-A46A89A4D4DC}" destId="{B0DCEE6F-BC1B-4F7F-A9FE-74559B908B3F}" srcOrd="1" destOrd="0" presId="urn:microsoft.com/office/officeart/2005/8/layout/hList1"/>
    <dgm:cxn modelId="{C85F22DC-BD65-4B54-97F0-499BCD8FF7BA}" type="presParOf" srcId="{A3D29BE4-D147-480C-8263-CC308E383467}" destId="{4A70413D-8F42-497A-A0FE-8356D46E01EA}" srcOrd="1" destOrd="0" presId="urn:microsoft.com/office/officeart/2005/8/layout/hList1"/>
    <dgm:cxn modelId="{7F7CFB9D-72DA-40F0-9760-54EC65BB193F}" type="presParOf" srcId="{A3D29BE4-D147-480C-8263-CC308E383467}" destId="{3F3EF052-4394-401B-A39D-43361E7CFB70}" srcOrd="2" destOrd="0" presId="urn:microsoft.com/office/officeart/2005/8/layout/hList1"/>
    <dgm:cxn modelId="{2DEF1BE5-4386-4DD3-8A85-FD259E0B49BE}" type="presParOf" srcId="{3F3EF052-4394-401B-A39D-43361E7CFB70}" destId="{DB23157E-3D8B-4135-9457-22FC411789F7}" srcOrd="0" destOrd="0" presId="urn:microsoft.com/office/officeart/2005/8/layout/hList1"/>
    <dgm:cxn modelId="{8F747A6C-546E-4851-A7EE-BC0139A10FC1}" type="presParOf" srcId="{3F3EF052-4394-401B-A39D-43361E7CFB70}" destId="{89396DB6-E94A-4D45-A5F1-73B5EAF58C12}" srcOrd="1" destOrd="0" presId="urn:microsoft.com/office/officeart/2005/8/layout/hList1"/>
    <dgm:cxn modelId="{9518B302-C73C-4AEF-A552-BE7E5FC83FB9}" type="presParOf" srcId="{A3D29BE4-D147-480C-8263-CC308E383467}" destId="{CFDC756A-F313-48DF-B654-AE27FAB34E73}" srcOrd="3" destOrd="0" presId="urn:microsoft.com/office/officeart/2005/8/layout/hList1"/>
    <dgm:cxn modelId="{D1A33C11-499D-4AD3-B1B1-D0CD73304F75}" type="presParOf" srcId="{A3D29BE4-D147-480C-8263-CC308E383467}" destId="{BEC440C6-1206-4AB7-83E4-0AFD44D7A76C}" srcOrd="4" destOrd="0" presId="urn:microsoft.com/office/officeart/2005/8/layout/hList1"/>
    <dgm:cxn modelId="{E63AF455-2790-46C5-8736-C21C22BFB797}" type="presParOf" srcId="{BEC440C6-1206-4AB7-83E4-0AFD44D7A76C}" destId="{A0F3D6F0-C32F-41FB-9BEE-EB72EBDF4C31}" srcOrd="0" destOrd="0" presId="urn:microsoft.com/office/officeart/2005/8/layout/hList1"/>
    <dgm:cxn modelId="{257B38DE-81CC-412F-81DA-EEB74FDBC6A4}" type="presParOf" srcId="{BEC440C6-1206-4AB7-83E4-0AFD44D7A76C}" destId="{EB6D4E02-D697-4C96-BF9C-D3373B50185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73BB1F-73C4-46BD-B5D3-60DD20790921}" type="doc">
      <dgm:prSet loTypeId="urn:microsoft.com/office/officeart/2005/8/layout/equation1" loCatId="relationship" qsTypeId="urn:microsoft.com/office/officeart/2005/8/quickstyle/simple1" qsCatId="simple" csTypeId="urn:microsoft.com/office/officeart/2005/8/colors/accent1_2" csCatId="accent1" phldr="1"/>
      <dgm:spPr/>
    </dgm:pt>
    <dgm:pt modelId="{407D5D07-7B53-4A6A-AF04-10CF8FC6E91C}">
      <dgm:prSet phldrT="[Текст]" phldr="0"/>
      <dgm:spPr/>
      <dgm:t>
        <a:bodyPr/>
        <a:lstStyle/>
        <a:p>
          <a:pPr rtl="0"/>
          <a:r>
            <a:rPr lang="ru-RU" dirty="0">
              <a:latin typeface="Garamond"/>
              <a:cs typeface="Arial"/>
            </a:rPr>
            <a:t>Основная сумма</a:t>
          </a:r>
          <a:endParaRPr lang="ru-RU" dirty="0"/>
        </a:p>
      </dgm:t>
    </dgm:pt>
    <dgm:pt modelId="{F0A5B133-7A78-4F40-BFE9-CBD50BBA7CA6}" type="parTrans" cxnId="{EFBADF90-692B-480E-B263-8B6254C85E61}">
      <dgm:prSet/>
      <dgm:spPr/>
    </dgm:pt>
    <dgm:pt modelId="{5994B41B-E446-4EAC-95BE-C35BC968ADC4}" type="sibTrans" cxnId="{EFBADF90-692B-480E-B263-8B6254C85E61}">
      <dgm:prSet/>
      <dgm:spPr/>
      <dgm:t>
        <a:bodyPr/>
        <a:lstStyle/>
        <a:p>
          <a:endParaRPr lang="ru-RU"/>
        </a:p>
      </dgm:t>
    </dgm:pt>
    <dgm:pt modelId="{1BEFD173-FDEB-4E46-AF20-39A0D522E6B2}">
      <dgm:prSet phldrT="[Текст]" phldr="0"/>
      <dgm:spPr/>
      <dgm:t>
        <a:bodyPr/>
        <a:lstStyle/>
        <a:p>
          <a:r>
            <a:rPr lang="ru-RU" dirty="0">
              <a:latin typeface="Garamond"/>
              <a:cs typeface="Arial"/>
            </a:rPr>
            <a:t>Процент</a:t>
          </a:r>
          <a:endParaRPr lang="ru-RU" dirty="0"/>
        </a:p>
      </dgm:t>
    </dgm:pt>
    <dgm:pt modelId="{CE546771-2C7B-45A3-A56D-2563C0F558C2}" type="parTrans" cxnId="{B0C2C5EB-7D8A-466D-B84F-C6292FE132D8}">
      <dgm:prSet/>
      <dgm:spPr/>
    </dgm:pt>
    <dgm:pt modelId="{F21C9100-4572-4A61-9BB8-928D7A6D1132}" type="sibTrans" cxnId="{B0C2C5EB-7D8A-466D-B84F-C6292FE132D8}">
      <dgm:prSet/>
      <dgm:spPr/>
      <dgm:t>
        <a:bodyPr/>
        <a:lstStyle/>
        <a:p>
          <a:endParaRPr lang="ru-RU"/>
        </a:p>
      </dgm:t>
    </dgm:pt>
    <dgm:pt modelId="{8C49C40C-85EC-41B5-9540-6FD23473E8A8}">
      <dgm:prSet phldrT="[Текст]" phldr="0"/>
      <dgm:spPr/>
      <dgm:t>
        <a:bodyPr/>
        <a:lstStyle/>
        <a:p>
          <a:r>
            <a:rPr lang="ru-RU" dirty="0">
              <a:latin typeface="Garamond"/>
              <a:cs typeface="Arial"/>
            </a:rPr>
            <a:t>Комиссии</a:t>
          </a:r>
          <a:endParaRPr lang="ru-RU" dirty="0"/>
        </a:p>
      </dgm:t>
    </dgm:pt>
    <dgm:pt modelId="{893B1EBB-CE30-4841-9492-B0F4D4800C39}" type="parTrans" cxnId="{C13CB347-71FD-416F-B058-7A9E307229B9}">
      <dgm:prSet/>
      <dgm:spPr/>
    </dgm:pt>
    <dgm:pt modelId="{4150D857-7EAB-4A82-BE10-2778A0F6D2D4}" type="sibTrans" cxnId="{C13CB347-71FD-416F-B058-7A9E307229B9}">
      <dgm:prSet/>
      <dgm:spPr/>
      <dgm:t>
        <a:bodyPr/>
        <a:lstStyle/>
        <a:p>
          <a:endParaRPr lang="ru-RU"/>
        </a:p>
      </dgm:t>
    </dgm:pt>
    <dgm:pt modelId="{34A02F2A-48F4-4922-B480-7C77024F365B}">
      <dgm:prSet phldr="0"/>
      <dgm:spPr/>
      <dgm:t>
        <a:bodyPr/>
        <a:lstStyle/>
        <a:p>
          <a:r>
            <a:rPr lang="ru-RU" dirty="0">
              <a:latin typeface="Garamond"/>
              <a:cs typeface="Arial"/>
            </a:rPr>
            <a:t>Сборы</a:t>
          </a:r>
        </a:p>
      </dgm:t>
    </dgm:pt>
    <dgm:pt modelId="{393D91D1-8EB1-4DCD-9A27-401C4D103E23}" type="parTrans" cxnId="{1CBA2712-E4BC-4C87-A258-73E68B3BAB91}">
      <dgm:prSet/>
      <dgm:spPr/>
    </dgm:pt>
    <dgm:pt modelId="{CE055C25-0140-43A5-B8E9-57A4B078A7D6}" type="sibTrans" cxnId="{1CBA2712-E4BC-4C87-A258-73E68B3BAB91}">
      <dgm:prSet/>
      <dgm:spPr/>
      <dgm:t>
        <a:bodyPr/>
        <a:lstStyle/>
        <a:p>
          <a:endParaRPr lang="ru-RU"/>
        </a:p>
      </dgm:t>
    </dgm:pt>
    <dgm:pt modelId="{15656DE2-A39F-42D1-9804-E268C4DAEAE1}">
      <dgm:prSet phldr="0"/>
      <dgm:spPr/>
      <dgm:t>
        <a:bodyPr/>
        <a:lstStyle/>
        <a:p>
          <a:pPr rtl="0"/>
          <a:r>
            <a:rPr lang="ru-RU" dirty="0">
              <a:latin typeface="Garamond"/>
              <a:cs typeface="Arial"/>
            </a:rPr>
            <a:t>Страховка и другие платежи</a:t>
          </a:r>
        </a:p>
      </dgm:t>
    </dgm:pt>
    <dgm:pt modelId="{C3327CE9-C81D-46C5-96A4-69D6E36524CF}" type="parTrans" cxnId="{F56FD952-FBC0-4E0E-BA92-9D73AF30F569}">
      <dgm:prSet/>
      <dgm:spPr/>
    </dgm:pt>
    <dgm:pt modelId="{23A9DC5A-15EB-4E02-BF6F-08640D35F78F}" type="sibTrans" cxnId="{F56FD952-FBC0-4E0E-BA92-9D73AF30F569}">
      <dgm:prSet/>
      <dgm:spPr/>
      <dgm:t>
        <a:bodyPr/>
        <a:lstStyle/>
        <a:p>
          <a:endParaRPr lang="ru-RU"/>
        </a:p>
      </dgm:t>
    </dgm:pt>
    <dgm:pt modelId="{FAC64A37-2AE4-4FDE-A654-76D5EDF0DEC4}">
      <dgm:prSet phldr="0"/>
      <dgm:spPr/>
      <dgm:t>
        <a:bodyPr/>
        <a:lstStyle/>
        <a:p>
          <a:pPr rtl="0"/>
          <a:r>
            <a:rPr lang="ru-RU" dirty="0">
              <a:latin typeface="Garamond"/>
              <a:cs typeface="Arial"/>
            </a:rPr>
            <a:t>Полная стоимость кредита</a:t>
          </a:r>
        </a:p>
      </dgm:t>
    </dgm:pt>
    <dgm:pt modelId="{25B6B613-E0BD-4867-8D9F-E1DE0E1C3C77}" type="parTrans" cxnId="{BED925F3-49B9-4588-801C-D8AF588EC4CF}">
      <dgm:prSet/>
      <dgm:spPr/>
    </dgm:pt>
    <dgm:pt modelId="{7F4E792D-3132-44AD-BD57-A910CC2D3B24}" type="sibTrans" cxnId="{BED925F3-49B9-4588-801C-D8AF588EC4CF}">
      <dgm:prSet/>
      <dgm:spPr/>
    </dgm:pt>
    <dgm:pt modelId="{DE5AAF8F-9AA3-4042-96AE-3FFC4B1EC551}" type="pres">
      <dgm:prSet presAssocID="{5A73BB1F-73C4-46BD-B5D3-60DD20790921}" presName="linearFlow" presStyleCnt="0">
        <dgm:presLayoutVars>
          <dgm:dir/>
          <dgm:resizeHandles val="exact"/>
        </dgm:presLayoutVars>
      </dgm:prSet>
      <dgm:spPr/>
    </dgm:pt>
    <dgm:pt modelId="{694B45DA-C510-4962-80C6-2D1676BB0975}" type="pres">
      <dgm:prSet presAssocID="{407D5D07-7B53-4A6A-AF04-10CF8FC6E91C}" presName="node" presStyleLbl="node1" presStyleIdx="0" presStyleCnt="6">
        <dgm:presLayoutVars>
          <dgm:bulletEnabled val="1"/>
        </dgm:presLayoutVars>
      </dgm:prSet>
      <dgm:spPr/>
    </dgm:pt>
    <dgm:pt modelId="{BACFD917-4F44-4693-84CD-B8C796CC130B}" type="pres">
      <dgm:prSet presAssocID="{5994B41B-E446-4EAC-95BE-C35BC968ADC4}" presName="spacerL" presStyleCnt="0"/>
      <dgm:spPr/>
    </dgm:pt>
    <dgm:pt modelId="{9B2B9639-D809-476F-AB46-9522D3BDF8D2}" type="pres">
      <dgm:prSet presAssocID="{5994B41B-E446-4EAC-95BE-C35BC968ADC4}" presName="sibTrans" presStyleLbl="sibTrans2D1" presStyleIdx="0" presStyleCnt="5"/>
      <dgm:spPr/>
    </dgm:pt>
    <dgm:pt modelId="{BEF3D1AA-EA39-4EFE-8B66-974BBA14E5EF}" type="pres">
      <dgm:prSet presAssocID="{5994B41B-E446-4EAC-95BE-C35BC968ADC4}" presName="spacerR" presStyleCnt="0"/>
      <dgm:spPr/>
    </dgm:pt>
    <dgm:pt modelId="{968C8877-0961-49A2-84C5-67844C396D26}" type="pres">
      <dgm:prSet presAssocID="{1BEFD173-FDEB-4E46-AF20-39A0D522E6B2}" presName="node" presStyleLbl="node1" presStyleIdx="1" presStyleCnt="6">
        <dgm:presLayoutVars>
          <dgm:bulletEnabled val="1"/>
        </dgm:presLayoutVars>
      </dgm:prSet>
      <dgm:spPr/>
    </dgm:pt>
    <dgm:pt modelId="{250A2F28-A046-4417-A054-2C4CE8557B7F}" type="pres">
      <dgm:prSet presAssocID="{F21C9100-4572-4A61-9BB8-928D7A6D1132}" presName="spacerL" presStyleCnt="0"/>
      <dgm:spPr/>
    </dgm:pt>
    <dgm:pt modelId="{2755C995-8B56-4C65-9819-F0E19E83A133}" type="pres">
      <dgm:prSet presAssocID="{F21C9100-4572-4A61-9BB8-928D7A6D1132}" presName="sibTrans" presStyleLbl="sibTrans2D1" presStyleIdx="1" presStyleCnt="5"/>
      <dgm:spPr/>
    </dgm:pt>
    <dgm:pt modelId="{FAE1BFC5-5CB7-4609-A50F-354DD1F4F5A3}" type="pres">
      <dgm:prSet presAssocID="{F21C9100-4572-4A61-9BB8-928D7A6D1132}" presName="spacerR" presStyleCnt="0"/>
      <dgm:spPr/>
    </dgm:pt>
    <dgm:pt modelId="{F299A8AF-28D0-4650-9425-90DFE8C29A42}" type="pres">
      <dgm:prSet presAssocID="{8C49C40C-85EC-41B5-9540-6FD23473E8A8}" presName="node" presStyleLbl="node1" presStyleIdx="2" presStyleCnt="6">
        <dgm:presLayoutVars>
          <dgm:bulletEnabled val="1"/>
        </dgm:presLayoutVars>
      </dgm:prSet>
      <dgm:spPr/>
    </dgm:pt>
    <dgm:pt modelId="{DD9E20DA-FAE6-4233-A794-8C8302A59757}" type="pres">
      <dgm:prSet presAssocID="{4150D857-7EAB-4A82-BE10-2778A0F6D2D4}" presName="spacerL" presStyleCnt="0"/>
      <dgm:spPr/>
    </dgm:pt>
    <dgm:pt modelId="{A4ED9958-FBF0-41EC-A59D-0A76830AC3CC}" type="pres">
      <dgm:prSet presAssocID="{4150D857-7EAB-4A82-BE10-2778A0F6D2D4}" presName="sibTrans" presStyleLbl="sibTrans2D1" presStyleIdx="2" presStyleCnt="5"/>
      <dgm:spPr/>
    </dgm:pt>
    <dgm:pt modelId="{BA7294C8-6D84-47BA-8579-1FFFD98C6ECE}" type="pres">
      <dgm:prSet presAssocID="{4150D857-7EAB-4A82-BE10-2778A0F6D2D4}" presName="spacerR" presStyleCnt="0"/>
      <dgm:spPr/>
    </dgm:pt>
    <dgm:pt modelId="{B309B1AF-35A5-4706-85ED-252E5AE0421A}" type="pres">
      <dgm:prSet presAssocID="{34A02F2A-48F4-4922-B480-7C77024F365B}" presName="node" presStyleLbl="node1" presStyleIdx="3" presStyleCnt="6">
        <dgm:presLayoutVars>
          <dgm:bulletEnabled val="1"/>
        </dgm:presLayoutVars>
      </dgm:prSet>
      <dgm:spPr/>
    </dgm:pt>
    <dgm:pt modelId="{60ACF48E-69AA-4E46-ACC2-BCE00F988A27}" type="pres">
      <dgm:prSet presAssocID="{CE055C25-0140-43A5-B8E9-57A4B078A7D6}" presName="spacerL" presStyleCnt="0"/>
      <dgm:spPr/>
    </dgm:pt>
    <dgm:pt modelId="{A4BD0E48-C6D2-426A-A2A9-F0485D941CA3}" type="pres">
      <dgm:prSet presAssocID="{CE055C25-0140-43A5-B8E9-57A4B078A7D6}" presName="sibTrans" presStyleLbl="sibTrans2D1" presStyleIdx="3" presStyleCnt="5"/>
      <dgm:spPr/>
    </dgm:pt>
    <dgm:pt modelId="{C168FF11-1D0F-4DDF-B394-9BD07C0FCC30}" type="pres">
      <dgm:prSet presAssocID="{CE055C25-0140-43A5-B8E9-57A4B078A7D6}" presName="spacerR" presStyleCnt="0"/>
      <dgm:spPr/>
    </dgm:pt>
    <dgm:pt modelId="{BAA0BFE2-3766-4DE1-8F89-3EE9F7ECE4EA}" type="pres">
      <dgm:prSet presAssocID="{15656DE2-A39F-42D1-9804-E268C4DAEAE1}" presName="node" presStyleLbl="node1" presStyleIdx="4" presStyleCnt="6">
        <dgm:presLayoutVars>
          <dgm:bulletEnabled val="1"/>
        </dgm:presLayoutVars>
      </dgm:prSet>
      <dgm:spPr/>
    </dgm:pt>
    <dgm:pt modelId="{A1F81179-E570-4DD3-A1AA-F32F9C663BFA}" type="pres">
      <dgm:prSet presAssocID="{23A9DC5A-15EB-4E02-BF6F-08640D35F78F}" presName="spacerL" presStyleCnt="0"/>
      <dgm:spPr/>
    </dgm:pt>
    <dgm:pt modelId="{D812D6E1-82D1-4EF6-A322-8E0533AEC299}" type="pres">
      <dgm:prSet presAssocID="{23A9DC5A-15EB-4E02-BF6F-08640D35F78F}" presName="sibTrans" presStyleLbl="sibTrans2D1" presStyleIdx="4" presStyleCnt="5"/>
      <dgm:spPr/>
    </dgm:pt>
    <dgm:pt modelId="{25CD60ED-84D3-4766-90DA-8AC3CF0A71D9}" type="pres">
      <dgm:prSet presAssocID="{23A9DC5A-15EB-4E02-BF6F-08640D35F78F}" presName="spacerR" presStyleCnt="0"/>
      <dgm:spPr/>
    </dgm:pt>
    <dgm:pt modelId="{6C926A0C-981F-451D-A81D-C7136F643C28}" type="pres">
      <dgm:prSet presAssocID="{FAC64A37-2AE4-4FDE-A654-76D5EDF0DEC4}" presName="node" presStyleLbl="node1" presStyleIdx="5" presStyleCnt="6">
        <dgm:presLayoutVars>
          <dgm:bulletEnabled val="1"/>
        </dgm:presLayoutVars>
      </dgm:prSet>
      <dgm:spPr/>
    </dgm:pt>
  </dgm:ptLst>
  <dgm:cxnLst>
    <dgm:cxn modelId="{3ACA8609-E8C0-4393-959C-D5255375E35F}" type="presOf" srcId="{34A02F2A-48F4-4922-B480-7C77024F365B}" destId="{B309B1AF-35A5-4706-85ED-252E5AE0421A}" srcOrd="0" destOrd="0" presId="urn:microsoft.com/office/officeart/2005/8/layout/equation1"/>
    <dgm:cxn modelId="{1CBA2712-E4BC-4C87-A258-73E68B3BAB91}" srcId="{5A73BB1F-73C4-46BD-B5D3-60DD20790921}" destId="{34A02F2A-48F4-4922-B480-7C77024F365B}" srcOrd="3" destOrd="0" parTransId="{393D91D1-8EB1-4DCD-9A27-401C4D103E23}" sibTransId="{CE055C25-0140-43A5-B8E9-57A4B078A7D6}"/>
    <dgm:cxn modelId="{EE0AA519-3B99-4699-BA8E-6167B3132EEE}" type="presOf" srcId="{CE055C25-0140-43A5-B8E9-57A4B078A7D6}" destId="{A4BD0E48-C6D2-426A-A2A9-F0485D941CA3}" srcOrd="0" destOrd="0" presId="urn:microsoft.com/office/officeart/2005/8/layout/equation1"/>
    <dgm:cxn modelId="{E4B69930-5930-4072-BAB5-57DC29D7BB7E}" type="presOf" srcId="{5A73BB1F-73C4-46BD-B5D3-60DD20790921}" destId="{DE5AAF8F-9AA3-4042-96AE-3FFC4B1EC551}" srcOrd="0" destOrd="0" presId="urn:microsoft.com/office/officeart/2005/8/layout/equation1"/>
    <dgm:cxn modelId="{7883215D-200C-4076-AB10-4BC015BF0635}" type="presOf" srcId="{8C49C40C-85EC-41B5-9540-6FD23473E8A8}" destId="{F299A8AF-28D0-4650-9425-90DFE8C29A42}" srcOrd="0" destOrd="0" presId="urn:microsoft.com/office/officeart/2005/8/layout/equation1"/>
    <dgm:cxn modelId="{A2D9AF61-BACD-4D0E-99A4-20DE75DEBE16}" type="presOf" srcId="{FAC64A37-2AE4-4FDE-A654-76D5EDF0DEC4}" destId="{6C926A0C-981F-451D-A81D-C7136F643C28}" srcOrd="0" destOrd="0" presId="urn:microsoft.com/office/officeart/2005/8/layout/equation1"/>
    <dgm:cxn modelId="{C13CB347-71FD-416F-B058-7A9E307229B9}" srcId="{5A73BB1F-73C4-46BD-B5D3-60DD20790921}" destId="{8C49C40C-85EC-41B5-9540-6FD23473E8A8}" srcOrd="2" destOrd="0" parTransId="{893B1EBB-CE30-4841-9492-B0F4D4800C39}" sibTransId="{4150D857-7EAB-4A82-BE10-2778A0F6D2D4}"/>
    <dgm:cxn modelId="{FB719770-4683-48F3-B994-FC32BDA35661}" type="presOf" srcId="{4150D857-7EAB-4A82-BE10-2778A0F6D2D4}" destId="{A4ED9958-FBF0-41EC-A59D-0A76830AC3CC}" srcOrd="0" destOrd="0" presId="urn:microsoft.com/office/officeart/2005/8/layout/equation1"/>
    <dgm:cxn modelId="{4CEEE671-236E-435E-8EF2-0CC757815E77}" type="presOf" srcId="{5994B41B-E446-4EAC-95BE-C35BC968ADC4}" destId="{9B2B9639-D809-476F-AB46-9522D3BDF8D2}" srcOrd="0" destOrd="0" presId="urn:microsoft.com/office/officeart/2005/8/layout/equation1"/>
    <dgm:cxn modelId="{F56FD952-FBC0-4E0E-BA92-9D73AF30F569}" srcId="{5A73BB1F-73C4-46BD-B5D3-60DD20790921}" destId="{15656DE2-A39F-42D1-9804-E268C4DAEAE1}" srcOrd="4" destOrd="0" parTransId="{C3327CE9-C81D-46C5-96A4-69D6E36524CF}" sibTransId="{23A9DC5A-15EB-4E02-BF6F-08640D35F78F}"/>
    <dgm:cxn modelId="{88A80381-EC64-4D97-9AE2-643C18421F99}" type="presOf" srcId="{1BEFD173-FDEB-4E46-AF20-39A0D522E6B2}" destId="{968C8877-0961-49A2-84C5-67844C396D26}" srcOrd="0" destOrd="0" presId="urn:microsoft.com/office/officeart/2005/8/layout/equation1"/>
    <dgm:cxn modelId="{EFBADF90-692B-480E-B263-8B6254C85E61}" srcId="{5A73BB1F-73C4-46BD-B5D3-60DD20790921}" destId="{407D5D07-7B53-4A6A-AF04-10CF8FC6E91C}" srcOrd="0" destOrd="0" parTransId="{F0A5B133-7A78-4F40-BFE9-CBD50BBA7CA6}" sibTransId="{5994B41B-E446-4EAC-95BE-C35BC968ADC4}"/>
    <dgm:cxn modelId="{6D882EA1-DBD8-4064-AE57-6D1BDD3DD21F}" type="presOf" srcId="{F21C9100-4572-4A61-9BB8-928D7A6D1132}" destId="{2755C995-8B56-4C65-9819-F0E19E83A133}" srcOrd="0" destOrd="0" presId="urn:microsoft.com/office/officeart/2005/8/layout/equation1"/>
    <dgm:cxn modelId="{F09686BF-9E69-457E-9BB8-8E73D450A863}" type="presOf" srcId="{23A9DC5A-15EB-4E02-BF6F-08640D35F78F}" destId="{D812D6E1-82D1-4EF6-A322-8E0533AEC299}" srcOrd="0" destOrd="0" presId="urn:microsoft.com/office/officeart/2005/8/layout/equation1"/>
    <dgm:cxn modelId="{0CD6BCC5-C920-4A99-A848-58DBD9F60E7D}" type="presOf" srcId="{15656DE2-A39F-42D1-9804-E268C4DAEAE1}" destId="{BAA0BFE2-3766-4DE1-8F89-3EE9F7ECE4EA}" srcOrd="0" destOrd="0" presId="urn:microsoft.com/office/officeart/2005/8/layout/equation1"/>
    <dgm:cxn modelId="{5D4E9CE8-9EE4-440E-9C4F-5C911B5AE88B}" type="presOf" srcId="{407D5D07-7B53-4A6A-AF04-10CF8FC6E91C}" destId="{694B45DA-C510-4962-80C6-2D1676BB0975}" srcOrd="0" destOrd="0" presId="urn:microsoft.com/office/officeart/2005/8/layout/equation1"/>
    <dgm:cxn modelId="{B0C2C5EB-7D8A-466D-B84F-C6292FE132D8}" srcId="{5A73BB1F-73C4-46BD-B5D3-60DD20790921}" destId="{1BEFD173-FDEB-4E46-AF20-39A0D522E6B2}" srcOrd="1" destOrd="0" parTransId="{CE546771-2C7B-45A3-A56D-2563C0F558C2}" sibTransId="{F21C9100-4572-4A61-9BB8-928D7A6D1132}"/>
    <dgm:cxn modelId="{BED925F3-49B9-4588-801C-D8AF588EC4CF}" srcId="{5A73BB1F-73C4-46BD-B5D3-60DD20790921}" destId="{FAC64A37-2AE4-4FDE-A654-76D5EDF0DEC4}" srcOrd="5" destOrd="0" parTransId="{25B6B613-E0BD-4867-8D9F-E1DE0E1C3C77}" sibTransId="{7F4E792D-3132-44AD-BD57-A910CC2D3B24}"/>
    <dgm:cxn modelId="{6E850923-C2EE-43DC-95C7-C3EA45070BB3}" type="presParOf" srcId="{DE5AAF8F-9AA3-4042-96AE-3FFC4B1EC551}" destId="{694B45DA-C510-4962-80C6-2D1676BB0975}" srcOrd="0" destOrd="0" presId="urn:microsoft.com/office/officeart/2005/8/layout/equation1"/>
    <dgm:cxn modelId="{1050D2AE-2790-4B99-A1EF-976951F67A72}" type="presParOf" srcId="{DE5AAF8F-9AA3-4042-96AE-3FFC4B1EC551}" destId="{BACFD917-4F44-4693-84CD-B8C796CC130B}" srcOrd="1" destOrd="0" presId="urn:microsoft.com/office/officeart/2005/8/layout/equation1"/>
    <dgm:cxn modelId="{577F6654-D5F0-4189-964E-C59DE56623C6}" type="presParOf" srcId="{DE5AAF8F-9AA3-4042-96AE-3FFC4B1EC551}" destId="{9B2B9639-D809-476F-AB46-9522D3BDF8D2}" srcOrd="2" destOrd="0" presId="urn:microsoft.com/office/officeart/2005/8/layout/equation1"/>
    <dgm:cxn modelId="{91FEE1E4-CC35-4585-8A91-E751FBE5AA71}" type="presParOf" srcId="{DE5AAF8F-9AA3-4042-96AE-3FFC4B1EC551}" destId="{BEF3D1AA-EA39-4EFE-8B66-974BBA14E5EF}" srcOrd="3" destOrd="0" presId="urn:microsoft.com/office/officeart/2005/8/layout/equation1"/>
    <dgm:cxn modelId="{EEE94DD9-1CE0-473B-8957-7C3E11A58031}" type="presParOf" srcId="{DE5AAF8F-9AA3-4042-96AE-3FFC4B1EC551}" destId="{968C8877-0961-49A2-84C5-67844C396D26}" srcOrd="4" destOrd="0" presId="urn:microsoft.com/office/officeart/2005/8/layout/equation1"/>
    <dgm:cxn modelId="{184783BA-C0A3-4827-B18F-648510D0ACD1}" type="presParOf" srcId="{DE5AAF8F-9AA3-4042-96AE-3FFC4B1EC551}" destId="{250A2F28-A046-4417-A054-2C4CE8557B7F}" srcOrd="5" destOrd="0" presId="urn:microsoft.com/office/officeart/2005/8/layout/equation1"/>
    <dgm:cxn modelId="{7D8F8F28-4962-485A-8C48-8AE0142BFD80}" type="presParOf" srcId="{DE5AAF8F-9AA3-4042-96AE-3FFC4B1EC551}" destId="{2755C995-8B56-4C65-9819-F0E19E83A133}" srcOrd="6" destOrd="0" presId="urn:microsoft.com/office/officeart/2005/8/layout/equation1"/>
    <dgm:cxn modelId="{5BF7210C-C05C-4B14-ABB6-14F4C7F557E6}" type="presParOf" srcId="{DE5AAF8F-9AA3-4042-96AE-3FFC4B1EC551}" destId="{FAE1BFC5-5CB7-4609-A50F-354DD1F4F5A3}" srcOrd="7" destOrd="0" presId="urn:microsoft.com/office/officeart/2005/8/layout/equation1"/>
    <dgm:cxn modelId="{D022634D-7B6D-4F30-8F6D-3C7F3B92AE8E}" type="presParOf" srcId="{DE5AAF8F-9AA3-4042-96AE-3FFC4B1EC551}" destId="{F299A8AF-28D0-4650-9425-90DFE8C29A42}" srcOrd="8" destOrd="0" presId="urn:microsoft.com/office/officeart/2005/8/layout/equation1"/>
    <dgm:cxn modelId="{1DA18167-8C04-4D9E-983F-EB1E2E67A752}" type="presParOf" srcId="{DE5AAF8F-9AA3-4042-96AE-3FFC4B1EC551}" destId="{DD9E20DA-FAE6-4233-A794-8C8302A59757}" srcOrd="9" destOrd="0" presId="urn:microsoft.com/office/officeart/2005/8/layout/equation1"/>
    <dgm:cxn modelId="{990B992B-9FF9-4C92-A540-996C85D9239D}" type="presParOf" srcId="{DE5AAF8F-9AA3-4042-96AE-3FFC4B1EC551}" destId="{A4ED9958-FBF0-41EC-A59D-0A76830AC3CC}" srcOrd="10" destOrd="0" presId="urn:microsoft.com/office/officeart/2005/8/layout/equation1"/>
    <dgm:cxn modelId="{996C9544-A0D5-4279-B0FE-C4F6D5BBFBD5}" type="presParOf" srcId="{DE5AAF8F-9AA3-4042-96AE-3FFC4B1EC551}" destId="{BA7294C8-6D84-47BA-8579-1FFFD98C6ECE}" srcOrd="11" destOrd="0" presId="urn:microsoft.com/office/officeart/2005/8/layout/equation1"/>
    <dgm:cxn modelId="{CF477C7B-55A1-431B-8586-201E76082ECB}" type="presParOf" srcId="{DE5AAF8F-9AA3-4042-96AE-3FFC4B1EC551}" destId="{B309B1AF-35A5-4706-85ED-252E5AE0421A}" srcOrd="12" destOrd="0" presId="urn:microsoft.com/office/officeart/2005/8/layout/equation1"/>
    <dgm:cxn modelId="{8CD936CF-1466-449B-9A51-94AA08DE4461}" type="presParOf" srcId="{DE5AAF8F-9AA3-4042-96AE-3FFC4B1EC551}" destId="{60ACF48E-69AA-4E46-ACC2-BCE00F988A27}" srcOrd="13" destOrd="0" presId="urn:microsoft.com/office/officeart/2005/8/layout/equation1"/>
    <dgm:cxn modelId="{F2FCEDB1-332B-45DB-B365-A227EC952C08}" type="presParOf" srcId="{DE5AAF8F-9AA3-4042-96AE-3FFC4B1EC551}" destId="{A4BD0E48-C6D2-426A-A2A9-F0485D941CA3}" srcOrd="14" destOrd="0" presId="urn:microsoft.com/office/officeart/2005/8/layout/equation1"/>
    <dgm:cxn modelId="{62BF038A-9ED2-4747-BF21-73A6810AFB02}" type="presParOf" srcId="{DE5AAF8F-9AA3-4042-96AE-3FFC4B1EC551}" destId="{C168FF11-1D0F-4DDF-B394-9BD07C0FCC30}" srcOrd="15" destOrd="0" presId="urn:microsoft.com/office/officeart/2005/8/layout/equation1"/>
    <dgm:cxn modelId="{3961DB60-507A-46CF-BEB7-6F96B8E7C025}" type="presParOf" srcId="{DE5AAF8F-9AA3-4042-96AE-3FFC4B1EC551}" destId="{BAA0BFE2-3766-4DE1-8F89-3EE9F7ECE4EA}" srcOrd="16" destOrd="0" presId="urn:microsoft.com/office/officeart/2005/8/layout/equation1"/>
    <dgm:cxn modelId="{79DFB500-01FF-4DD2-A1CC-18040620D53B}" type="presParOf" srcId="{DE5AAF8F-9AA3-4042-96AE-3FFC4B1EC551}" destId="{A1F81179-E570-4DD3-A1AA-F32F9C663BFA}" srcOrd="17" destOrd="0" presId="urn:microsoft.com/office/officeart/2005/8/layout/equation1"/>
    <dgm:cxn modelId="{5D92368C-55F2-46A1-B0C1-8A59FE0AB7B6}" type="presParOf" srcId="{DE5AAF8F-9AA3-4042-96AE-3FFC4B1EC551}" destId="{D812D6E1-82D1-4EF6-A322-8E0533AEC299}" srcOrd="18" destOrd="0" presId="urn:microsoft.com/office/officeart/2005/8/layout/equation1"/>
    <dgm:cxn modelId="{32A912E3-CBCA-4B46-9627-C65D5A22524A}" type="presParOf" srcId="{DE5AAF8F-9AA3-4042-96AE-3FFC4B1EC551}" destId="{25CD60ED-84D3-4766-90DA-8AC3CF0A71D9}" srcOrd="19" destOrd="0" presId="urn:microsoft.com/office/officeart/2005/8/layout/equation1"/>
    <dgm:cxn modelId="{9A3C5D54-CC02-4C52-B56E-4E657C4350F9}" type="presParOf" srcId="{DE5AAF8F-9AA3-4042-96AE-3FFC4B1EC551}" destId="{6C926A0C-981F-451D-A81D-C7136F643C28}" srcOrd="2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C3D63F-7DA6-466A-A58A-32166862A8C5}">
      <dsp:nvSpPr>
        <dsp:cNvPr id="0" name=""/>
        <dsp:cNvSpPr/>
      </dsp:nvSpPr>
      <dsp:spPr>
        <a:xfrm>
          <a:off x="3429" y="14565"/>
          <a:ext cx="3343274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Garamond"/>
              <a:cs typeface="Arial"/>
            </a:rPr>
            <a:t>КРЕДИТОР</a:t>
          </a:r>
          <a:endParaRPr lang="ru-RU" sz="2700" kern="1200" dirty="0"/>
        </a:p>
      </dsp:txBody>
      <dsp:txXfrm>
        <a:off x="3429" y="14565"/>
        <a:ext cx="3343274" cy="777600"/>
      </dsp:txXfrm>
    </dsp:sp>
    <dsp:sp modelId="{B0DCEE6F-BC1B-4F7F-A9FE-74559B908B3F}">
      <dsp:nvSpPr>
        <dsp:cNvPr id="0" name=""/>
        <dsp:cNvSpPr/>
      </dsp:nvSpPr>
      <dsp:spPr>
        <a:xfrm>
          <a:off x="3429" y="792165"/>
          <a:ext cx="3343274" cy="4298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>
              <a:latin typeface="Garamond"/>
              <a:cs typeface="Arial"/>
            </a:rPr>
            <a:t>Банк, выдающий кредит</a:t>
          </a:r>
          <a:endParaRPr lang="ru-RU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>
              <a:latin typeface="Garamond"/>
              <a:cs typeface="Arial"/>
            </a:rPr>
            <a:t>Обязуется предоставить кредит в форме денег заёмщику</a:t>
          </a:r>
          <a:endParaRPr lang="ru-RU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/>
            <a:t>Обязуется предоставить услуги по обслуживанию кредита</a:t>
          </a:r>
        </a:p>
      </dsp:txBody>
      <dsp:txXfrm>
        <a:off x="3429" y="792165"/>
        <a:ext cx="3343274" cy="4298670"/>
      </dsp:txXfrm>
    </dsp:sp>
    <dsp:sp modelId="{DB23157E-3D8B-4135-9457-22FC411789F7}">
      <dsp:nvSpPr>
        <dsp:cNvPr id="0" name=""/>
        <dsp:cNvSpPr/>
      </dsp:nvSpPr>
      <dsp:spPr>
        <a:xfrm>
          <a:off x="3814762" y="14565"/>
          <a:ext cx="3343274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2700" kern="1200" dirty="0"/>
        </a:p>
      </dsp:txBody>
      <dsp:txXfrm>
        <a:off x="3814762" y="14565"/>
        <a:ext cx="3343274" cy="777600"/>
      </dsp:txXfrm>
    </dsp:sp>
    <dsp:sp modelId="{89396DB6-E94A-4D45-A5F1-73B5EAF58C12}">
      <dsp:nvSpPr>
        <dsp:cNvPr id="0" name=""/>
        <dsp:cNvSpPr/>
      </dsp:nvSpPr>
      <dsp:spPr>
        <a:xfrm>
          <a:off x="3814762" y="792165"/>
          <a:ext cx="3343274" cy="4298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>
              <a:latin typeface="Garamond"/>
              <a:cs typeface="Arial"/>
            </a:rPr>
            <a:t>100 тыс.р.---------&gt;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700" kern="1200" dirty="0">
            <a:latin typeface="Garamond"/>
            <a:cs typeface="Arial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700" kern="1200" dirty="0">
            <a:latin typeface="Garamond"/>
            <a:cs typeface="Arial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700" kern="1200" dirty="0">
            <a:latin typeface="Garamond"/>
            <a:cs typeface="Arial"/>
          </a:endParaRP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>
              <a:latin typeface="Garamond"/>
              <a:cs typeface="Arial"/>
            </a:rPr>
            <a:t>&lt;----------100 тыс.р.</a:t>
          </a:r>
          <a:endParaRPr lang="ru-RU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700" kern="1200" dirty="0">
            <a:latin typeface="Garamond"/>
            <a:cs typeface="Arial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700" kern="1200" dirty="0">
            <a:latin typeface="Garamond"/>
            <a:cs typeface="Arial"/>
          </a:endParaRP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2700" kern="1200" dirty="0">
            <a:latin typeface="Garamond"/>
            <a:cs typeface="Arial"/>
          </a:endParaRPr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/>
            <a:t>&lt;----------</a:t>
          </a:r>
          <a:r>
            <a:rPr lang="ru-RU" sz="2700" kern="1200" dirty="0">
              <a:latin typeface="Garamond"/>
              <a:cs typeface="Arial"/>
            </a:rPr>
            <a:t>20 тыс</a:t>
          </a:r>
          <a:r>
            <a:rPr lang="ru-RU" sz="2700" kern="1200" dirty="0"/>
            <a:t>.р.</a:t>
          </a:r>
          <a:endParaRPr lang="ru-RU" sz="2700" kern="1200" dirty="0">
            <a:latin typeface="Garamond"/>
            <a:cs typeface="Arial"/>
          </a:endParaRPr>
        </a:p>
      </dsp:txBody>
      <dsp:txXfrm>
        <a:off x="3814762" y="792165"/>
        <a:ext cx="3343274" cy="4298670"/>
      </dsp:txXfrm>
    </dsp:sp>
    <dsp:sp modelId="{A0F3D6F0-C32F-41FB-9BEE-EB72EBDF4C31}">
      <dsp:nvSpPr>
        <dsp:cNvPr id="0" name=""/>
        <dsp:cNvSpPr/>
      </dsp:nvSpPr>
      <dsp:spPr>
        <a:xfrm>
          <a:off x="7626096" y="14565"/>
          <a:ext cx="3343274" cy="777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>
              <a:latin typeface="Garamond"/>
              <a:cs typeface="Arial"/>
            </a:rPr>
            <a:t>ЗАЁМЩИК</a:t>
          </a:r>
          <a:endParaRPr lang="ru-RU" sz="2700" kern="1200" dirty="0"/>
        </a:p>
      </dsp:txBody>
      <dsp:txXfrm>
        <a:off x="7626096" y="14565"/>
        <a:ext cx="3343274" cy="777600"/>
      </dsp:txXfrm>
    </dsp:sp>
    <dsp:sp modelId="{EB6D4E02-D697-4C96-BF9C-D3373B50185F}">
      <dsp:nvSpPr>
        <dsp:cNvPr id="0" name=""/>
        <dsp:cNvSpPr/>
      </dsp:nvSpPr>
      <dsp:spPr>
        <a:xfrm>
          <a:off x="7626096" y="792165"/>
          <a:ext cx="3343274" cy="4298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>
              <a:latin typeface="Garamond"/>
              <a:cs typeface="Arial"/>
            </a:rPr>
            <a:t>Человек, получающий кредит</a:t>
          </a:r>
          <a:endParaRPr lang="ru-RU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>
              <a:latin typeface="Garamond"/>
              <a:cs typeface="Arial"/>
            </a:rPr>
            <a:t>Обязуется возвратит полученную сумму кредита</a:t>
          </a:r>
          <a:endParaRPr lang="ru-RU" sz="2700" kern="1200" dirty="0"/>
        </a:p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2700" kern="1200" dirty="0">
              <a:latin typeface="Garamond"/>
              <a:cs typeface="Arial"/>
            </a:rPr>
            <a:t>Обязуется уплатить процент за пользование кредитом</a:t>
          </a:r>
        </a:p>
      </dsp:txBody>
      <dsp:txXfrm>
        <a:off x="7626096" y="792165"/>
        <a:ext cx="3343274" cy="429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B45DA-C510-4962-80C6-2D1676BB0975}">
      <dsp:nvSpPr>
        <dsp:cNvPr id="0" name=""/>
        <dsp:cNvSpPr/>
      </dsp:nvSpPr>
      <dsp:spPr>
        <a:xfrm>
          <a:off x="3203" y="1988120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Garamond"/>
              <a:cs typeface="Arial"/>
            </a:rPr>
            <a:t>Основная сумма</a:t>
          </a:r>
          <a:endParaRPr lang="ru-RU" sz="1400" kern="1200" dirty="0"/>
        </a:p>
      </dsp:txBody>
      <dsp:txXfrm>
        <a:off x="168564" y="2153481"/>
        <a:ext cx="798436" cy="798436"/>
      </dsp:txXfrm>
    </dsp:sp>
    <dsp:sp modelId="{9B2B9639-D809-476F-AB46-9522D3BDF8D2}">
      <dsp:nvSpPr>
        <dsp:cNvPr id="0" name=""/>
        <dsp:cNvSpPr/>
      </dsp:nvSpPr>
      <dsp:spPr>
        <a:xfrm>
          <a:off x="1224050" y="2225243"/>
          <a:ext cx="654912" cy="65491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1310859" y="2475681"/>
        <a:ext cx="481294" cy="154036"/>
      </dsp:txXfrm>
    </dsp:sp>
    <dsp:sp modelId="{968C8877-0961-49A2-84C5-67844C396D26}">
      <dsp:nvSpPr>
        <dsp:cNvPr id="0" name=""/>
        <dsp:cNvSpPr/>
      </dsp:nvSpPr>
      <dsp:spPr>
        <a:xfrm>
          <a:off x="1970650" y="1988120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Garamond"/>
              <a:cs typeface="Arial"/>
            </a:rPr>
            <a:t>Процент</a:t>
          </a:r>
          <a:endParaRPr lang="ru-RU" sz="1400" kern="1200" dirty="0"/>
        </a:p>
      </dsp:txBody>
      <dsp:txXfrm>
        <a:off x="2136011" y="2153481"/>
        <a:ext cx="798436" cy="798436"/>
      </dsp:txXfrm>
    </dsp:sp>
    <dsp:sp modelId="{2755C995-8B56-4C65-9819-F0E19E83A133}">
      <dsp:nvSpPr>
        <dsp:cNvPr id="0" name=""/>
        <dsp:cNvSpPr/>
      </dsp:nvSpPr>
      <dsp:spPr>
        <a:xfrm>
          <a:off x="3191497" y="2225243"/>
          <a:ext cx="654912" cy="65491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3278306" y="2475681"/>
        <a:ext cx="481294" cy="154036"/>
      </dsp:txXfrm>
    </dsp:sp>
    <dsp:sp modelId="{F299A8AF-28D0-4650-9425-90DFE8C29A42}">
      <dsp:nvSpPr>
        <dsp:cNvPr id="0" name=""/>
        <dsp:cNvSpPr/>
      </dsp:nvSpPr>
      <dsp:spPr>
        <a:xfrm>
          <a:off x="3938097" y="1988120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Garamond"/>
              <a:cs typeface="Arial"/>
            </a:rPr>
            <a:t>Комиссии</a:t>
          </a:r>
          <a:endParaRPr lang="ru-RU" sz="1400" kern="1200" dirty="0"/>
        </a:p>
      </dsp:txBody>
      <dsp:txXfrm>
        <a:off x="4103458" y="2153481"/>
        <a:ext cx="798436" cy="798436"/>
      </dsp:txXfrm>
    </dsp:sp>
    <dsp:sp modelId="{A4ED9958-FBF0-41EC-A59D-0A76830AC3CC}">
      <dsp:nvSpPr>
        <dsp:cNvPr id="0" name=""/>
        <dsp:cNvSpPr/>
      </dsp:nvSpPr>
      <dsp:spPr>
        <a:xfrm>
          <a:off x="5158943" y="2225243"/>
          <a:ext cx="654912" cy="65491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5245752" y="2475681"/>
        <a:ext cx="481294" cy="154036"/>
      </dsp:txXfrm>
    </dsp:sp>
    <dsp:sp modelId="{B309B1AF-35A5-4706-85ED-252E5AE0421A}">
      <dsp:nvSpPr>
        <dsp:cNvPr id="0" name=""/>
        <dsp:cNvSpPr/>
      </dsp:nvSpPr>
      <dsp:spPr>
        <a:xfrm>
          <a:off x="5905543" y="1988120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Garamond"/>
              <a:cs typeface="Arial"/>
            </a:rPr>
            <a:t>Сборы</a:t>
          </a:r>
        </a:p>
      </dsp:txBody>
      <dsp:txXfrm>
        <a:off x="6070904" y="2153481"/>
        <a:ext cx="798436" cy="798436"/>
      </dsp:txXfrm>
    </dsp:sp>
    <dsp:sp modelId="{A4BD0E48-C6D2-426A-A2A9-F0485D941CA3}">
      <dsp:nvSpPr>
        <dsp:cNvPr id="0" name=""/>
        <dsp:cNvSpPr/>
      </dsp:nvSpPr>
      <dsp:spPr>
        <a:xfrm>
          <a:off x="7126390" y="2225243"/>
          <a:ext cx="654912" cy="654912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>
        <a:off x="7213199" y="2475681"/>
        <a:ext cx="481294" cy="154036"/>
      </dsp:txXfrm>
    </dsp:sp>
    <dsp:sp modelId="{BAA0BFE2-3766-4DE1-8F89-3EE9F7ECE4EA}">
      <dsp:nvSpPr>
        <dsp:cNvPr id="0" name=""/>
        <dsp:cNvSpPr/>
      </dsp:nvSpPr>
      <dsp:spPr>
        <a:xfrm>
          <a:off x="7872990" y="1988120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Garamond"/>
              <a:cs typeface="Arial"/>
            </a:rPr>
            <a:t>Страховка и другие платежи</a:t>
          </a:r>
        </a:p>
      </dsp:txBody>
      <dsp:txXfrm>
        <a:off x="8038351" y="2153481"/>
        <a:ext cx="798436" cy="798436"/>
      </dsp:txXfrm>
    </dsp:sp>
    <dsp:sp modelId="{D812D6E1-82D1-4EF6-A322-8E0533AEC299}">
      <dsp:nvSpPr>
        <dsp:cNvPr id="0" name=""/>
        <dsp:cNvSpPr/>
      </dsp:nvSpPr>
      <dsp:spPr>
        <a:xfrm>
          <a:off x="9093837" y="2225243"/>
          <a:ext cx="654912" cy="654912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200" kern="1200"/>
        </a:p>
      </dsp:txBody>
      <dsp:txXfrm>
        <a:off x="9180646" y="2360155"/>
        <a:ext cx="481294" cy="385088"/>
      </dsp:txXfrm>
    </dsp:sp>
    <dsp:sp modelId="{6C926A0C-981F-451D-A81D-C7136F643C28}">
      <dsp:nvSpPr>
        <dsp:cNvPr id="0" name=""/>
        <dsp:cNvSpPr/>
      </dsp:nvSpPr>
      <dsp:spPr>
        <a:xfrm>
          <a:off x="9840437" y="1988120"/>
          <a:ext cx="1129158" cy="1129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>
              <a:latin typeface="Garamond"/>
              <a:cs typeface="Arial"/>
            </a:rPr>
            <a:t>Полная стоимость кредита</a:t>
          </a:r>
        </a:p>
      </dsp:txBody>
      <dsp:txXfrm>
        <a:off x="10005798" y="2153481"/>
        <a:ext cx="798436" cy="798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28464D3-0086-43A6-A4DE-82DB97FBB7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44B895F-32CE-420C-8AE2-CBBCBF4773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8CA76B08-0E2E-4E55-BAEA-A451DEE5EEF9}" type="slidenum">
              <a:rPr lang="en-US" altLang="ru-RU"/>
              <a:pPr/>
              <a:t>‹#›</a:t>
            </a:fld>
            <a:endParaRPr lang="en-US" altLang="ru-RU"/>
          </a:p>
        </p:txBody>
      </p:sp>
      <p:grpSp>
        <p:nvGrpSpPr>
          <p:cNvPr id="18436" name="Group 4">
            <a:extLst>
              <a:ext uri="{FF2B5EF4-FFF2-40B4-BE49-F238E27FC236}">
                <a16:creationId xmlns:a16="http://schemas.microsoft.com/office/drawing/2014/main" id="{55D366E5-F326-40BA-9B01-23ADF934703E}"/>
              </a:ext>
            </a:extLst>
          </p:cNvPr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18437" name="Group 5">
              <a:extLst>
                <a:ext uri="{FF2B5EF4-FFF2-40B4-BE49-F238E27FC236}">
                  <a16:creationId xmlns:a16="http://schemas.microsoft.com/office/drawing/2014/main" id="{B7AF21A2-27E0-40F8-921F-EA6CF28EC6D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8438" name="Freeform 6">
                <a:extLst>
                  <a:ext uri="{FF2B5EF4-FFF2-40B4-BE49-F238E27FC236}">
                    <a16:creationId xmlns:a16="http://schemas.microsoft.com/office/drawing/2014/main" id="{A11D3954-AB6F-47B1-B8FC-3743DBEDE00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39" name="Freeform 7">
                <a:extLst>
                  <a:ext uri="{FF2B5EF4-FFF2-40B4-BE49-F238E27FC236}">
                    <a16:creationId xmlns:a16="http://schemas.microsoft.com/office/drawing/2014/main" id="{2A6FED44-F8B8-4E19-862F-BE0FAAFA9BC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0" name="Freeform 8">
                <a:extLst>
                  <a:ext uri="{FF2B5EF4-FFF2-40B4-BE49-F238E27FC236}">
                    <a16:creationId xmlns:a16="http://schemas.microsoft.com/office/drawing/2014/main" id="{8AFAAE37-8F3F-4AF3-8718-7414C47B583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1" name="Freeform 9">
                <a:extLst>
                  <a:ext uri="{FF2B5EF4-FFF2-40B4-BE49-F238E27FC236}">
                    <a16:creationId xmlns:a16="http://schemas.microsoft.com/office/drawing/2014/main" id="{274111C0-8575-4002-A889-59044DBF4A79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8442" name="Freeform 10">
                <a:extLst>
                  <a:ext uri="{FF2B5EF4-FFF2-40B4-BE49-F238E27FC236}">
                    <a16:creationId xmlns:a16="http://schemas.microsoft.com/office/drawing/2014/main" id="{E630ECD3-0E07-43DB-A35E-571AD2A9ABF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8443" name="Freeform 11">
              <a:extLst>
                <a:ext uri="{FF2B5EF4-FFF2-40B4-BE49-F238E27FC236}">
                  <a16:creationId xmlns:a16="http://schemas.microsoft.com/office/drawing/2014/main" id="{E8CB131C-BC8B-4A6B-8684-704BD5CCC1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444" name="Freeform 12">
              <a:extLst>
                <a:ext uri="{FF2B5EF4-FFF2-40B4-BE49-F238E27FC236}">
                  <a16:creationId xmlns:a16="http://schemas.microsoft.com/office/drawing/2014/main" id="{3A540A31-FDD0-435B-8FF3-DBE851D90A5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4E37D093-7F0F-48DC-A9D2-87EF3BB216D9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ru-RU" noProof="0"/>
              <a:t>Click to edit Master title style</a:t>
            </a:r>
          </a:p>
        </p:txBody>
      </p:sp>
      <p:sp>
        <p:nvSpPr>
          <p:cNvPr id="18446" name="Rectangle 14">
            <a:extLst>
              <a:ext uri="{FF2B5EF4-FFF2-40B4-BE49-F238E27FC236}">
                <a16:creationId xmlns:a16="http://schemas.microsoft.com/office/drawing/2014/main" id="{1D96B61D-82D4-4C5A-B16D-A493E5E09F1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ru-RU"/>
              <a:t>21. Резервный час</a:t>
            </a:r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63DA8D27-3CE7-4A76-917F-FC39E900CA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ru-RU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D5B2E-FD77-4E67-A237-D83A5977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40B018-771D-4D94-A85A-A1F5A466A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65D628-B2C2-4741-AB7E-CF1866D30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AB91C0-AE48-4601-925E-AAFBAFAD29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CEB511-E7D4-4FE4-B154-AE9B7C473C92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BBF03B-EFC3-41FE-AF6A-56D9F9C8FB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949529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CFA79-2E79-4B84-B158-8F4CEF85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072AC-E4EA-4716-9D9B-6D8FB5F4E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8BC10-C6A0-4C0C-98F4-5B5A13E0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8219B1-6695-48E3-86F4-8DCE89B1FA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ECC63A-3319-4586-8310-858C83563DC7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60A219-E245-4A2A-B78A-228932B7A0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3467239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60418-8F82-4120-ABF7-B33547171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A9378-056B-4959-8B2B-8673C49AA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295400"/>
            <a:ext cx="5384800" cy="5105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A60694-3DD3-495B-88E2-973825C1B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384800" cy="51054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84AFD3-AE7A-4627-97F0-0BD48DB3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560AB-5C12-48D9-BB8F-C6D83D0FF4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7D5F820-74AA-45C4-9E8B-4F7A4FD2CCD7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4C21A4B7-46B5-482E-8F85-E6F4F4B32DB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1470801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9CF118-5757-4911-ABE5-BAE943C0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8013E3-80B1-401B-9509-AFC271B7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00CD42-C466-4D1B-A79A-452982DD5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11D8A9-B8D9-4E4F-B27F-587E32CB2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ED4224-F9E8-48ED-AA1E-E5908BD4D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B17C9C-11C1-4A54-BE88-36D15CAD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5FE7C08-CF91-484D-9FB5-9986BFACEA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413727-F553-4233-A9A2-29CA08656703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CFFC23EB-7AB4-4985-A2AA-BC27DFA3D9F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3985593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3B2F4-F0F7-41AE-89E1-8550F7126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DCA4D07-E2DC-4DF8-A2E2-6B97015C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90EA0A-5648-42D7-BE40-F7CA428B14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1B6756-3434-486C-8AC8-FB00AEDEC229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2DA9B5-9929-4D76-B189-300AB9D9B5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2366804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860184-CD9F-435C-8558-D8BA7D6E3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03D4F21-D570-4BC6-8979-77A43A4AA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863BCB-5AB0-4EFD-9C59-DCAC76057F0F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0F033C8-92A6-43F0-9FC7-77918486787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10462046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E0F65-D75F-403C-A7D2-18BA7530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7A8E2-D2E3-4C65-96A3-6922DEAAE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60AE69-95DE-42BE-8564-CA026F599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E86EA0-334F-4670-B143-8D759F85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CCC0DA-E857-4AC1-AF8A-348F665FAC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1C49E6-3546-4ACE-B86F-AB2290A9E5A9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5995F17A-A42C-4A5B-80F3-E039C53D9E0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3760844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40F9-1025-46CB-8A0E-0B5E6496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095626-C18B-4144-A925-7736C7F97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0DAA6B-E8B2-4F5D-8BA9-CB732D3DA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E8B07C-5A7E-4679-B828-07198A4FF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9DE1B8-5BA1-4B5B-8E42-B60EF4BEF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3014C1-76D9-4F36-ADFD-6982A8F0689A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45DF56F5-A775-45E8-A54B-57F6A83978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2960876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9C344-E6F1-4FF7-9E52-1ED96577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B82DD8A-E9EB-4731-8141-A8F90EEF4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63B718-A834-4FC9-AA6B-20F5CF8C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61CA0E-66FD-48A6-8CF9-F30743BEB7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D7D9FC7-D482-4843-B345-32C1B3F49BE2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2CAF2F4-031C-4249-B178-90CFF6B566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7240414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25EA212-D447-4CDE-9A60-622F71752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0"/>
            <a:ext cx="2743200" cy="6400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E6AFB6-7198-4F23-9937-6DD2347A4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0"/>
            <a:ext cx="8026400" cy="6400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DDD86C-9BF6-4071-A867-5DBEDE8B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06A1B4-F84E-4085-B0D2-B2D509D3BB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D1A49F-5A84-4883-B459-D9F99E02EB57}" type="slidenum">
              <a:rPr lang="en-US" altLang="ru-RU"/>
              <a:pPr/>
              <a:t>‹#›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A4907C-E5D3-49AD-A830-602D893955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67621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76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AF871BF-20AF-4B33-90AE-DCA83354BE6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77000"/>
            <a:ext cx="396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FB4341A-6B15-4BF7-8433-BD3523E2A6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53200"/>
            <a:ext cx="2844800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A3582A-3ADF-47E3-AEB0-A6FE1AF7040F}" type="slidenum">
              <a:rPr lang="en-US" altLang="ru-RU"/>
              <a:pPr/>
              <a:t>‹#›</a:t>
            </a:fld>
            <a:endParaRPr lang="en-US" altLang="ru-RU"/>
          </a:p>
        </p:txBody>
      </p:sp>
      <p:grpSp>
        <p:nvGrpSpPr>
          <p:cNvPr id="15364" name="Group 4">
            <a:extLst>
              <a:ext uri="{FF2B5EF4-FFF2-40B4-BE49-F238E27FC236}">
                <a16:creationId xmlns:a16="http://schemas.microsoft.com/office/drawing/2014/main" id="{FA8F9F2F-CDF9-46E3-AFE4-93AA0D77B30D}"/>
              </a:ext>
            </a:extLst>
          </p:cNvPr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15365" name="Group 5">
              <a:extLst>
                <a:ext uri="{FF2B5EF4-FFF2-40B4-BE49-F238E27FC236}">
                  <a16:creationId xmlns:a16="http://schemas.microsoft.com/office/drawing/2014/main" id="{1D0B19A7-8C7A-4FB1-8383-D4F1A95CA95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5366" name="Freeform 6">
                <a:extLst>
                  <a:ext uri="{FF2B5EF4-FFF2-40B4-BE49-F238E27FC236}">
                    <a16:creationId xmlns:a16="http://schemas.microsoft.com/office/drawing/2014/main" id="{0D9B176B-7BBF-4145-A13D-FAE1E742946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67" name="Freeform 7">
                <a:extLst>
                  <a:ext uri="{FF2B5EF4-FFF2-40B4-BE49-F238E27FC236}">
                    <a16:creationId xmlns:a16="http://schemas.microsoft.com/office/drawing/2014/main" id="{0DD76BD6-5B83-46FA-AA7D-282AF7651EE3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68" name="Freeform 8">
                <a:extLst>
                  <a:ext uri="{FF2B5EF4-FFF2-40B4-BE49-F238E27FC236}">
                    <a16:creationId xmlns:a16="http://schemas.microsoft.com/office/drawing/2014/main" id="{7C5E2CF9-5CA5-458F-9237-7C4A7327906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69" name="Freeform 9">
                <a:extLst>
                  <a:ext uri="{FF2B5EF4-FFF2-40B4-BE49-F238E27FC236}">
                    <a16:creationId xmlns:a16="http://schemas.microsoft.com/office/drawing/2014/main" id="{09FC0976-EC62-4725-B0BB-CF75BCA98DC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5370" name="Freeform 10">
                <a:extLst>
                  <a:ext uri="{FF2B5EF4-FFF2-40B4-BE49-F238E27FC236}">
                    <a16:creationId xmlns:a16="http://schemas.microsoft.com/office/drawing/2014/main" id="{8B5F6FC3-5850-46EA-A551-53B9F459ED9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</p:grpSp>
        <p:sp>
          <p:nvSpPr>
            <p:cNvPr id="15371" name="Freeform 11">
              <a:extLst>
                <a:ext uri="{FF2B5EF4-FFF2-40B4-BE49-F238E27FC236}">
                  <a16:creationId xmlns:a16="http://schemas.microsoft.com/office/drawing/2014/main" id="{95149C19-992A-4D7C-AE2B-6F28139C351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5372" name="Freeform 12">
              <a:extLst>
                <a:ext uri="{FF2B5EF4-FFF2-40B4-BE49-F238E27FC236}">
                  <a16:creationId xmlns:a16="http://schemas.microsoft.com/office/drawing/2014/main" id="{0C40BCC5-51B0-4EC9-8829-37C6E00F9A6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C5582354-BC74-408B-97A7-167ADECFF61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0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E969FA33-CEBA-46E7-9BEA-AFD5B52A8C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77000"/>
            <a:ext cx="38608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 altLang="ru-RU"/>
              <a:t>21. Резервный час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9415592A-0F4C-4B4C-BD0D-83CB43CC62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95400"/>
            <a:ext cx="10972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bigapple212.com/images/chrysler_building_empirestate.jpg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C15775-D1AA-4451-ACEC-0CBC449BC430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2209800" y="2130426"/>
            <a:ext cx="8077200" cy="1470025"/>
          </a:xfrm>
        </p:spPr>
        <p:txBody>
          <a:bodyPr/>
          <a:lstStyle/>
          <a:p>
            <a:r>
              <a:rPr lang="ru-RU" altLang="ru-RU" dirty="0"/>
              <a:t>Финансовая система. Кредит.</a:t>
            </a:r>
            <a:endParaRPr lang="en-US" altLang="ru-RU" dirty="0"/>
          </a:p>
        </p:txBody>
      </p:sp>
      <p:pic>
        <p:nvPicPr>
          <p:cNvPr id="2054" name="Picture 6">
            <a:hlinkClick r:id="rId2"/>
            <a:extLst>
              <a:ext uri="{FF2B5EF4-FFF2-40B4-BE49-F238E27FC236}">
                <a16:creationId xmlns:a16="http://schemas.microsoft.com/office/drawing/2014/main" id="{C9EFD43E-C3F9-4933-8EEC-2AA9C7519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1" y="3429000"/>
            <a:ext cx="2155825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C4F499-046C-46F0-BA6A-4FA036346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10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877CB-59DF-43B0-9BC1-675E6CC1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Платежи по ипотеке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530D38-704F-4B76-BE3F-2626175C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Погашение основной суммы ипотеки;</a:t>
            </a:r>
          </a:p>
          <a:p>
            <a:r>
              <a:rPr lang="ru-RU" dirty="0"/>
              <a:t>Уплата процентов;</a:t>
            </a:r>
          </a:p>
          <a:p>
            <a:r>
              <a:rPr lang="ru-RU" dirty="0"/>
              <a:t>Оплата налогов;</a:t>
            </a:r>
          </a:p>
          <a:p>
            <a:r>
              <a:rPr lang="ru-RU" dirty="0"/>
              <a:t>Оплата страховки;</a:t>
            </a:r>
          </a:p>
          <a:p>
            <a:r>
              <a:rPr lang="ru-RU" dirty="0"/>
              <a:t>Другие платежи.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9372D-6BA1-48E6-938B-98AE8503E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D25C07-F2B2-409D-9EB9-1FD28C597C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B511-E7D4-4FE4-B154-AE9B7C473C92}" type="slidenum">
              <a:rPr lang="en-US" altLang="ru-RU"/>
              <a:pPr/>
              <a:t>10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577AEB-BFBB-45C5-BE21-105A483A6D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42636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51506-F0A4-4A27-9EF6-8F0457CF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Погашение кредита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561FB-FA14-441D-AE80-D0534701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Процентная ставка по кредиту - это сумма в процентах от суммы кредита, которую заёмщик платит банку за пользование кредитом в течение определенного периода времени.</a:t>
            </a:r>
          </a:p>
          <a:p>
            <a:r>
              <a:rPr lang="ru-RU" dirty="0"/>
              <a:t>Переплата по кредиту - сумма в рублях, которую заемщик должен переплатить банку сверх того, что он получил от банка в качестве кредита за весь срок его действия.</a:t>
            </a:r>
          </a:p>
          <a:p>
            <a:r>
              <a:rPr lang="ru-RU" dirty="0"/>
              <a:t>Полная стоимость кредита - все платежи заемщика по кредиту в дополнение к проценту.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2A6992-EE0D-4185-BEED-DF937A7D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3211B2A-2F44-4B0C-9CB3-A08BA50717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B511-E7D4-4FE4-B154-AE9B7C473C92}" type="slidenum">
              <a:rPr lang="en-US" altLang="ru-RU"/>
              <a:pPr/>
              <a:t>11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31C7AD-9676-4DC4-B5B7-40FCEFC99E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4028606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5A2EE-C9BE-403B-8099-DBFECAAB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Полная стоимость кредита</a:t>
            </a:r>
          </a:p>
        </p:txBody>
      </p:sp>
      <p:graphicFrame>
        <p:nvGraphicFramePr>
          <p:cNvPr id="7" name="Схема 7">
            <a:extLst>
              <a:ext uri="{FF2B5EF4-FFF2-40B4-BE49-F238E27FC236}">
                <a16:creationId xmlns:a16="http://schemas.microsoft.com/office/drawing/2014/main" id="{530CB964-F239-4695-8847-CF2C26B529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10972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Дата 3">
            <a:extLst>
              <a:ext uri="{FF2B5EF4-FFF2-40B4-BE49-F238E27FC236}">
                <a16:creationId xmlns:a16="http://schemas.microsoft.com/office/drawing/2014/main" id="{79EF6F13-A156-4EDB-8917-5D73430B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51FAB5-E82E-45D4-A184-36A2341D61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B511-E7D4-4FE4-B154-AE9B7C473C92}" type="slidenum">
              <a:rPr lang="en-US" altLang="ru-RU" dirty="0"/>
              <a:pPr/>
              <a:t>12</a:t>
            </a:fld>
            <a:endParaRPr lang="en-US" alt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1194D0-8DED-4970-827F-0D7D9341D5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 dirty="0"/>
              <a:t>21. </a:t>
            </a:r>
            <a:r>
              <a:rPr lang="en-US" altLang="ru-RU" dirty="0" err="1"/>
              <a:t>Резервный</a:t>
            </a:r>
            <a:r>
              <a:rPr lang="en-US" altLang="ru-RU" dirty="0"/>
              <a:t> </a:t>
            </a:r>
            <a:r>
              <a:rPr lang="en-US" altLang="ru-RU" dirty="0" err="1"/>
              <a:t>час</a:t>
            </a:r>
          </a:p>
        </p:txBody>
      </p:sp>
    </p:spTree>
    <p:extLst>
      <p:ext uri="{BB962C8B-B14F-4D97-AF65-F5344CB8AC3E}">
        <p14:creationId xmlns:p14="http://schemas.microsoft.com/office/powerpoint/2010/main" val="4284961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14EB7-B790-43E4-83FD-2D075FCA0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Кредит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E98D72-81A5-4089-9E67-0596E6E42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- предоставление банком денег во временное пользование а условиях платности, срочности, возвратности, </a:t>
            </a:r>
            <a:r>
              <a:rPr lang="ru-RU" dirty="0" err="1"/>
              <a:t>обеспеченнсти</a:t>
            </a:r>
            <a:r>
              <a:rPr lang="ru-RU" dirty="0"/>
              <a:t> и дифференцируемости.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8E389-D9EB-4CE0-B4A3-DA810DD6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78A56F-8DE0-463B-A3F8-03846BF5F9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B511-E7D4-4FE4-B154-AE9B7C473C92}" type="slidenum">
              <a:rPr lang="en-US" altLang="ru-RU"/>
              <a:pPr/>
              <a:t>2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E923BE-C302-4B91-9D78-0E1FFA2C2E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1710544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B15B2-7AE4-4517-A24A-AA2DAD25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 кредитного договора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67B16F-EBD4-4563-8A43-87DADDDA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4CCEF1-35F0-49B7-95F4-7CB232AB1E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B511-E7D4-4FE4-B154-AE9B7C473C92}" type="slidenum">
              <a:rPr lang="en-US" altLang="ru-RU"/>
              <a:pPr/>
              <a:t>3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67A9CD-4CE0-4CA1-BB9F-E0A744D36D5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21. Резервный час</a:t>
            </a:r>
          </a:p>
        </p:txBody>
      </p:sp>
      <p:graphicFrame>
        <p:nvGraphicFramePr>
          <p:cNvPr id="20" name="Схема 20">
            <a:extLst>
              <a:ext uri="{FF2B5EF4-FFF2-40B4-BE49-F238E27FC236}">
                <a16:creationId xmlns:a16="http://schemas.microsoft.com/office/drawing/2014/main" id="{756924F5-DC63-498D-BC17-5664A082056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295400"/>
          <a:ext cx="10972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648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F424D-C704-4E2A-ACC0-3FF30791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кредитов частным лицам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7C2358-1B84-41AC-B3E4-BA538A9D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F1F256-CAA3-4192-8660-E8C3F295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97AC4F1-1847-4598-8CCE-79DC0BD59A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B511-E7D4-4FE4-B154-AE9B7C473C92}" type="slidenum">
              <a:rPr lang="en-US" altLang="ru-RU"/>
              <a:pPr/>
              <a:t>4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BD35D7-4DD8-4766-9513-CC62B40877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21. Резервный час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7C1A7A8-F655-4CC5-9BD4-5F5DC8CFA427}"/>
              </a:ext>
            </a:extLst>
          </p:cNvPr>
          <p:cNvSpPr/>
          <p:nvPr/>
        </p:nvSpPr>
        <p:spPr>
          <a:xfrm>
            <a:off x="4488611" y="1720969"/>
            <a:ext cx="301924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КРЕДИТЫ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BABE29A-7182-4CD5-AF37-47C925772A52}"/>
              </a:ext>
            </a:extLst>
          </p:cNvPr>
          <p:cNvSpPr/>
          <p:nvPr/>
        </p:nvSpPr>
        <p:spPr>
          <a:xfrm>
            <a:off x="7292195" y="3086817"/>
            <a:ext cx="301924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Целевые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F33CCCA-822E-43F9-9C69-5FB457A7D510}"/>
              </a:ext>
            </a:extLst>
          </p:cNvPr>
          <p:cNvSpPr/>
          <p:nvPr/>
        </p:nvSpPr>
        <p:spPr>
          <a:xfrm>
            <a:off x="1785667" y="3043686"/>
            <a:ext cx="301924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Нецелевые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1DBE5D8-B012-4940-B626-64796D019A82}"/>
              </a:ext>
            </a:extLst>
          </p:cNvPr>
          <p:cNvSpPr/>
          <p:nvPr/>
        </p:nvSpPr>
        <p:spPr>
          <a:xfrm>
            <a:off x="1052422" y="4883987"/>
            <a:ext cx="242977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Потребительский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D3B33B9-04C5-412C-B139-CE3AC709D5F8}"/>
              </a:ext>
            </a:extLst>
          </p:cNvPr>
          <p:cNvSpPr/>
          <p:nvPr/>
        </p:nvSpPr>
        <p:spPr>
          <a:xfrm>
            <a:off x="3712233" y="4883986"/>
            <a:ext cx="242977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Жилищный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DF7BCFC-444E-4F8B-9BFB-942B9A53E973}"/>
              </a:ext>
            </a:extLst>
          </p:cNvPr>
          <p:cNvSpPr/>
          <p:nvPr/>
        </p:nvSpPr>
        <p:spPr>
          <a:xfrm>
            <a:off x="9074988" y="4883986"/>
            <a:ext cx="242977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Образовательный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1CF29CB-A4E5-495E-AF28-D3BCE923645B}"/>
              </a:ext>
            </a:extLst>
          </p:cNvPr>
          <p:cNvSpPr/>
          <p:nvPr/>
        </p:nvSpPr>
        <p:spPr>
          <a:xfrm>
            <a:off x="6372044" y="4883986"/>
            <a:ext cx="242977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Автокредит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6E1BA049-C736-4D35-A52C-4C65256C6FE4}"/>
              </a:ext>
            </a:extLst>
          </p:cNvPr>
          <p:cNvCxnSpPr/>
          <p:nvPr/>
        </p:nvCxnSpPr>
        <p:spPr>
          <a:xfrm>
            <a:off x="7506059" y="2092984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CD57B45C-3F91-4765-99E6-D72C6C66A1B8}"/>
              </a:ext>
            </a:extLst>
          </p:cNvPr>
          <p:cNvCxnSpPr>
            <a:cxnSpLocks/>
          </p:cNvCxnSpPr>
          <p:nvPr/>
        </p:nvCxnSpPr>
        <p:spPr>
          <a:xfrm flipH="1">
            <a:off x="1634345" y="3861399"/>
            <a:ext cx="1170317" cy="90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5F19C7C-3DBD-482C-9703-F39ABC03CCD3}"/>
              </a:ext>
            </a:extLst>
          </p:cNvPr>
          <p:cNvCxnSpPr>
            <a:cxnSpLocks/>
          </p:cNvCxnSpPr>
          <p:nvPr/>
        </p:nvCxnSpPr>
        <p:spPr>
          <a:xfrm flipH="1">
            <a:off x="3431514" y="2136115"/>
            <a:ext cx="1170317" cy="90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A369C30-EB29-4588-AE92-53AF53CDC890}"/>
              </a:ext>
            </a:extLst>
          </p:cNvPr>
          <p:cNvCxnSpPr>
            <a:cxnSpLocks/>
          </p:cNvCxnSpPr>
          <p:nvPr/>
        </p:nvCxnSpPr>
        <p:spPr>
          <a:xfrm flipH="1">
            <a:off x="5516232" y="3875776"/>
            <a:ext cx="2608052" cy="871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C9FB021-4942-443B-A56B-D9D0BFE98E96}"/>
              </a:ext>
            </a:extLst>
          </p:cNvPr>
          <p:cNvCxnSpPr>
            <a:cxnSpLocks/>
          </p:cNvCxnSpPr>
          <p:nvPr/>
        </p:nvCxnSpPr>
        <p:spPr>
          <a:xfrm flipH="1">
            <a:off x="7600948" y="3861398"/>
            <a:ext cx="1184693" cy="900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3BEC476-D364-4997-8E3D-82DE29C54AD5}"/>
              </a:ext>
            </a:extLst>
          </p:cNvPr>
          <p:cNvCxnSpPr>
            <a:cxnSpLocks/>
          </p:cNvCxnSpPr>
          <p:nvPr/>
        </p:nvCxnSpPr>
        <p:spPr>
          <a:xfrm>
            <a:off x="9447002" y="3861398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15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E8B596-A807-44A7-B5BF-8E9F912D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Потребительский кредит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6D962F-62A2-49EE-B7CA-4E9930158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- это кредит, предоставляемый банком на приобретение товаров (работ, услуг) для личных, бытовых и иных непроизводственных нужд.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AA00F7-F526-493B-B9E3-3E2234C2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D9FB1B5-6EC8-4CE5-BF6D-9AC5DAC4A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B511-E7D4-4FE4-B154-AE9B7C473C92}" type="slidenum">
              <a:rPr lang="en-US" altLang="ru-RU"/>
              <a:pPr/>
              <a:t>5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DBACD7-3FE9-4355-8FBC-27775B33B7F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254581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64D41-EA41-43AD-90CD-DD21CDBB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кредитования: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AF6771-0CAF-444B-A1E3-54D80CF5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Сумма;</a:t>
            </a:r>
          </a:p>
          <a:p>
            <a:r>
              <a:rPr lang="ru-RU" dirty="0"/>
              <a:t>Валюта;</a:t>
            </a:r>
          </a:p>
          <a:p>
            <a:r>
              <a:rPr lang="ru-RU" dirty="0"/>
              <a:t>Срок;</a:t>
            </a:r>
          </a:p>
          <a:p>
            <a:r>
              <a:rPr lang="ru-RU" dirty="0"/>
              <a:t>Процент;</a:t>
            </a:r>
          </a:p>
          <a:p>
            <a:r>
              <a:rPr lang="ru-RU" dirty="0"/>
              <a:t>Комиссия;</a:t>
            </a:r>
          </a:p>
          <a:p>
            <a:r>
              <a:rPr lang="ru-RU" dirty="0"/>
              <a:t>Обеспечение;</a:t>
            </a:r>
          </a:p>
          <a:p>
            <a:r>
              <a:rPr lang="ru-RU" dirty="0"/>
              <a:t>Требования к заёмщику;</a:t>
            </a:r>
          </a:p>
          <a:p>
            <a:r>
              <a:rPr lang="ru-RU" dirty="0"/>
              <a:t>Льготный </a:t>
            </a:r>
            <a:r>
              <a:rPr lang="ru-RU" dirty="0" err="1"/>
              <a:t>перод</a:t>
            </a:r>
            <a:r>
              <a:rPr lang="ru-RU" dirty="0"/>
              <a:t>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54E54-C9D9-4862-87A1-84F39B3C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FA3AF3-00E3-42E0-B623-CE57D29B79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B511-E7D4-4FE4-B154-AE9B7C473C92}" type="slidenum">
              <a:rPr lang="en-US" altLang="ru-RU"/>
              <a:pPr/>
              <a:t>6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DC94E-453A-4984-8AA9-AF3A6AD63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115960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9416A-0B00-4C9C-A5D2-FF5BC947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Ипотечный кредит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9CCE2-E35B-4505-8BEC-1413A2DE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Ипотека - кредит под залог недвижимости.</a:t>
            </a:r>
          </a:p>
          <a:p>
            <a:pPr marL="0" indent="0">
              <a:buNone/>
            </a:pPr>
            <a:r>
              <a:rPr lang="ru-RU" dirty="0"/>
              <a:t>Первоначальный взнос - задаток, денежная сумма, которую заёмщик вносит в счет причитающихся с него по договору платежей в обеспечение исполнения обязательств по ипотеке.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571B78-5BA7-475C-B1A3-82D6C7EE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914896-B5AE-4BBF-9FAE-CEC726E5B3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B511-E7D4-4FE4-B154-AE9B7C473C92}" type="slidenum">
              <a:rPr lang="en-US" altLang="ru-RU"/>
              <a:pPr/>
              <a:t>7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45CD50-8A3E-4E39-928C-8A72EBA851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389894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Овал 10">
            <a:extLst>
              <a:ext uri="{FF2B5EF4-FFF2-40B4-BE49-F238E27FC236}">
                <a16:creationId xmlns:a16="http://schemas.microsoft.com/office/drawing/2014/main" id="{5D34303C-FA25-499B-947B-DEE02BE75E7C}"/>
              </a:ext>
            </a:extLst>
          </p:cNvPr>
          <p:cNvSpPr/>
          <p:nvPr/>
        </p:nvSpPr>
        <p:spPr>
          <a:xfrm>
            <a:off x="7479102" y="1490931"/>
            <a:ext cx="3551205" cy="2084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Покупатель заключает договор с банком об ипотечном кредите на 70% цены квартиры и передает ему квартиру в залог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85696D-EBEA-45C9-9CFF-93D1B4F1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Участники ипотеки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10277D-AA59-47F2-BC64-2BF5CC61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4500F5E-C4F1-49A9-A950-D5A60B42A7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B511-E7D4-4FE4-B154-AE9B7C473C92}" type="slidenum">
              <a:rPr lang="en-US" altLang="ru-RU"/>
              <a:pPr/>
              <a:t>8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726866-B72D-455B-8EA2-BC200B86A06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21. Резервный час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B2E63766-D789-4C0B-BEF0-3628D6814BED}"/>
              </a:ext>
            </a:extLst>
          </p:cNvPr>
          <p:cNvSpPr/>
          <p:nvPr/>
        </p:nvSpPr>
        <p:spPr>
          <a:xfrm>
            <a:off x="1268083" y="1490931"/>
            <a:ext cx="3551205" cy="20847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Покупатель заключает договор о покупке квартиры с продавцом и платит ему первоначальный взнос 30% из своих сбережений и 70% за счет кредита банка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4163014-5856-460D-B781-2B062C2AAF75}"/>
              </a:ext>
            </a:extLst>
          </p:cNvPr>
          <p:cNvSpPr/>
          <p:nvPr/>
        </p:nvSpPr>
        <p:spPr>
          <a:xfrm>
            <a:off x="4747403" y="3575650"/>
            <a:ext cx="2702941" cy="1351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Продавец передает покупателю право владения квартирой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AEB8373-E542-44A8-A573-D6B980040622}"/>
              </a:ext>
            </a:extLst>
          </p:cNvPr>
          <p:cNvSpPr/>
          <p:nvPr/>
        </p:nvSpPr>
        <p:spPr>
          <a:xfrm>
            <a:off x="4776157" y="5042140"/>
            <a:ext cx="2702941" cy="135147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dirty="0"/>
              <a:t>Банк дает покупателю ипотечный </a:t>
            </a:r>
            <a:r>
              <a:rPr lang="ru-RU" dirty="0" err="1"/>
              <a:t>кедит</a:t>
            </a:r>
            <a:r>
              <a:rPr lang="ru-RU" dirty="0"/>
              <a:t> на 70% цены квартиры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54C8A9E-1590-4D55-B493-97DA0A78B28B}"/>
              </a:ext>
            </a:extLst>
          </p:cNvPr>
          <p:cNvSpPr/>
          <p:nvPr/>
        </p:nvSpPr>
        <p:spPr>
          <a:xfrm>
            <a:off x="8024542" y="4250485"/>
            <a:ext cx="2271621" cy="186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/>
              <a:t>Банк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7EF59A0-F714-4D63-A1A4-761CC6AA1C24}"/>
              </a:ext>
            </a:extLst>
          </p:cNvPr>
          <p:cNvSpPr/>
          <p:nvPr/>
        </p:nvSpPr>
        <p:spPr>
          <a:xfrm>
            <a:off x="1914165" y="4250486"/>
            <a:ext cx="2271621" cy="186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/>
              <a:t>Продавец</a:t>
            </a:r>
          </a:p>
          <a:p>
            <a:pPr algn="ctr"/>
            <a:r>
              <a:rPr lang="ru-RU" b="1" dirty="0"/>
              <a:t>Цена квартиры 100%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009A344-382F-446A-B792-E08A97CFFD43}"/>
              </a:ext>
            </a:extLst>
          </p:cNvPr>
          <p:cNvSpPr/>
          <p:nvPr/>
        </p:nvSpPr>
        <p:spPr>
          <a:xfrm>
            <a:off x="4990919" y="1202484"/>
            <a:ext cx="2271621" cy="18690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b="1" dirty="0"/>
              <a:t>Покупатель-заёмщик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8ED2426-EDB8-424D-8B36-A07EF8B76C48}"/>
              </a:ext>
            </a:extLst>
          </p:cNvPr>
          <p:cNvCxnSpPr/>
          <p:nvPr/>
        </p:nvCxnSpPr>
        <p:spPr>
          <a:xfrm>
            <a:off x="3852413" y="3485790"/>
            <a:ext cx="253042" cy="238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EE4CC7B-83D3-4045-B126-7F3B286B7195}"/>
              </a:ext>
            </a:extLst>
          </p:cNvPr>
          <p:cNvCxnSpPr>
            <a:cxnSpLocks/>
          </p:cNvCxnSpPr>
          <p:nvPr/>
        </p:nvCxnSpPr>
        <p:spPr>
          <a:xfrm flipV="1">
            <a:off x="7489885" y="3925736"/>
            <a:ext cx="224287" cy="163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F5F20D3-4F2E-43E3-A170-49C43FEAFCE9}"/>
              </a:ext>
            </a:extLst>
          </p:cNvPr>
          <p:cNvCxnSpPr>
            <a:cxnSpLocks/>
          </p:cNvCxnSpPr>
          <p:nvPr/>
        </p:nvCxnSpPr>
        <p:spPr>
          <a:xfrm flipH="1" flipV="1">
            <a:off x="4393002" y="3868227"/>
            <a:ext cx="307675" cy="207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08C591B-8E69-4509-8184-5301427D4368}"/>
              </a:ext>
            </a:extLst>
          </p:cNvPr>
          <p:cNvCxnSpPr>
            <a:cxnSpLocks/>
          </p:cNvCxnSpPr>
          <p:nvPr/>
        </p:nvCxnSpPr>
        <p:spPr>
          <a:xfrm flipH="1">
            <a:off x="8044851" y="3485788"/>
            <a:ext cx="207032" cy="195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94DC0074-6F82-4F6D-A453-68C7851B1B0C}"/>
              </a:ext>
            </a:extLst>
          </p:cNvPr>
          <p:cNvCxnSpPr>
            <a:cxnSpLocks/>
          </p:cNvCxnSpPr>
          <p:nvPr/>
        </p:nvCxnSpPr>
        <p:spPr>
          <a:xfrm>
            <a:off x="7259846" y="2953827"/>
            <a:ext cx="1216325" cy="123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A056377-2C35-4F57-AE1D-ED808C8D3C61}"/>
              </a:ext>
            </a:extLst>
          </p:cNvPr>
          <p:cNvCxnSpPr>
            <a:cxnSpLocks/>
          </p:cNvCxnSpPr>
          <p:nvPr/>
        </p:nvCxnSpPr>
        <p:spPr>
          <a:xfrm flipH="1" flipV="1">
            <a:off x="7124699" y="3120604"/>
            <a:ext cx="1069674" cy="1084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9B8B7ECF-8AEA-4A52-AE4F-D2D973C6D6AA}"/>
              </a:ext>
            </a:extLst>
          </p:cNvPr>
          <p:cNvCxnSpPr>
            <a:cxnSpLocks/>
          </p:cNvCxnSpPr>
          <p:nvPr/>
        </p:nvCxnSpPr>
        <p:spPr>
          <a:xfrm flipV="1">
            <a:off x="3938676" y="3120605"/>
            <a:ext cx="1173193" cy="10840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56098FA-3014-496B-8891-09AE9DDAD0F0}"/>
              </a:ext>
            </a:extLst>
          </p:cNvPr>
          <p:cNvCxnSpPr>
            <a:cxnSpLocks/>
          </p:cNvCxnSpPr>
          <p:nvPr/>
        </p:nvCxnSpPr>
        <p:spPr>
          <a:xfrm flipH="1">
            <a:off x="3746019" y="2953826"/>
            <a:ext cx="1299712" cy="123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3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916B4-BFF7-4608-B3F2-8483F7B4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Условия ипотечного кредитования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BEDD4-6560-4E72-A16B-0AEC03CB8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ea typeface="+mn-lt"/>
                <a:cs typeface="+mn-lt"/>
              </a:rPr>
              <a:t>Сумма;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Валюта;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Срок;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Процент;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Комиссия;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Обеспечение;</a:t>
            </a:r>
            <a:endParaRPr lang="en-US" dirty="0">
              <a:ea typeface="+mn-lt"/>
              <a:cs typeface="+mn-lt"/>
            </a:endParaRPr>
          </a:p>
          <a:p>
            <a:r>
              <a:rPr lang="ru-RU" dirty="0">
                <a:ea typeface="+mn-lt"/>
                <a:cs typeface="+mn-lt"/>
              </a:rPr>
              <a:t>Требования к заёмщику;</a:t>
            </a:r>
            <a:endParaRPr lang="en-US" dirty="0">
              <a:ea typeface="+mn-lt"/>
              <a:cs typeface="+mn-lt"/>
            </a:endParaRPr>
          </a:p>
          <a:p>
            <a:r>
              <a:rPr lang="ru-RU" dirty="0"/>
              <a:t>Страхование;</a:t>
            </a:r>
          </a:p>
          <a:p>
            <a:r>
              <a:rPr lang="ru-RU" dirty="0"/>
              <a:t>Погашение.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A8277E-83AE-40ED-9AEE-717ED695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ru-RU"/>
              <a:t>Глава 3. Экономика фирмы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DAE99F-DF00-4343-81E9-D64F0EB771E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CEB511-E7D4-4FE4-B154-AE9B7C473C92}" type="slidenum">
              <a:rPr lang="en-US" altLang="ru-RU"/>
              <a:pPr/>
              <a:t>9</a:t>
            </a:fld>
            <a:endParaRPr lang="en-US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9F162E-97AD-43A2-9E09-342295EA0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ru-RU"/>
              <a:t>21. Резервный час</a:t>
            </a:r>
          </a:p>
        </p:txBody>
      </p:sp>
    </p:spTree>
    <p:extLst>
      <p:ext uri="{BB962C8B-B14F-4D97-AF65-F5344CB8AC3E}">
        <p14:creationId xmlns:p14="http://schemas.microsoft.com/office/powerpoint/2010/main" val="42572854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Arial"/>
      </a:majorFont>
      <a:minorFont>
        <a:latin typeface="Garamond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4" baseType="lpstr">
      <vt:lpstr>Тема Office</vt:lpstr>
      <vt:lpstr>Stream</vt:lpstr>
      <vt:lpstr>Финансовая система. Кредит.</vt:lpstr>
      <vt:lpstr>Кредит</vt:lpstr>
      <vt:lpstr>Участники кредитного договора</vt:lpstr>
      <vt:lpstr>Виды кредитов частным лицам</vt:lpstr>
      <vt:lpstr>Потребительский кредит</vt:lpstr>
      <vt:lpstr>Условия кредитования:</vt:lpstr>
      <vt:lpstr>Ипотечный кредит</vt:lpstr>
      <vt:lpstr>Участники ипотеки</vt:lpstr>
      <vt:lpstr>Условия ипотечного кредитования</vt:lpstr>
      <vt:lpstr>Платежи по ипотеке</vt:lpstr>
      <vt:lpstr>Погашение кредита</vt:lpstr>
      <vt:lpstr>Полная стоимость кредита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304</cp:revision>
  <dcterms:created xsi:type="dcterms:W3CDTF">2021-03-18T17:02:17Z</dcterms:created>
  <dcterms:modified xsi:type="dcterms:W3CDTF">2021-03-19T16:00:51Z</dcterms:modified>
</cp:coreProperties>
</file>