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082041"/>
          </a:xfrm>
        </p:spPr>
        <p:txBody>
          <a:bodyPr/>
          <a:lstStyle/>
          <a:p>
            <a:r>
              <a:rPr lang="es-ES" dirty="0" smtClean="0"/>
              <a:t>Tu FRASE motivacional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Integrantes:</a:t>
            </a:r>
          </a:p>
          <a:p>
            <a:r>
              <a:rPr lang="es-ES" dirty="0" smtClean="0"/>
              <a:t>Pedro Julio Acosta</a:t>
            </a:r>
          </a:p>
          <a:p>
            <a:r>
              <a:rPr lang="es-ES" dirty="0" smtClean="0"/>
              <a:t>Yerardine </a:t>
            </a:r>
            <a:r>
              <a:rPr lang="es-ES" dirty="0" err="1" smtClean="0"/>
              <a:t>Sua</a:t>
            </a:r>
            <a:r>
              <a:rPr lang="es-ES" dirty="0" smtClean="0"/>
              <a:t> Gonzales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755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6725" y="433252"/>
            <a:ext cx="8534400" cy="3615267"/>
          </a:xfrm>
        </p:spPr>
        <p:txBody>
          <a:bodyPr/>
          <a:lstStyle/>
          <a:p>
            <a:r>
              <a:rPr lang="es-CO" dirty="0"/>
              <a:t>IDEA DEL </a:t>
            </a:r>
            <a:r>
              <a:rPr lang="es-CO" dirty="0" smtClean="0"/>
              <a:t>PROYECTO – </a:t>
            </a:r>
            <a:r>
              <a:rPr lang="es-ES" dirty="0" smtClean="0"/>
              <a:t>Tu </a:t>
            </a:r>
            <a:r>
              <a:rPr lang="es-ES" dirty="0"/>
              <a:t>frase motivacional</a:t>
            </a:r>
            <a:endParaRPr lang="en-US" dirty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 algn="just">
              <a:buNone/>
            </a:pPr>
            <a:r>
              <a:rPr lang="es-CO" dirty="0"/>
              <a:t>La energía y los pensamientos positivos, favorecen a que los proyectos se conviertan en realidad. </a:t>
            </a:r>
            <a:endParaRPr lang="en-US" dirty="0"/>
          </a:p>
          <a:p>
            <a:pPr marL="0" indent="0" algn="just">
              <a:buNone/>
            </a:pPr>
            <a:r>
              <a:rPr lang="es-CO" sz="1800" dirty="0" smtClean="0"/>
              <a:t>  	Tu frase motivacional- Brinda </a:t>
            </a:r>
            <a:r>
              <a:rPr lang="es-CO" sz="1800" dirty="0"/>
              <a:t>al usuario un listado de frases </a:t>
            </a:r>
            <a:r>
              <a:rPr lang="es-CO" sz="1800" dirty="0" smtClean="0"/>
              <a:t> 	motivacionales</a:t>
            </a:r>
            <a:r>
              <a:rPr lang="es-CO" sz="1800" dirty="0"/>
              <a:t>, las cuales </a:t>
            </a:r>
            <a:r>
              <a:rPr lang="es-CO" sz="1800" dirty="0" smtClean="0"/>
              <a:t>pueden </a:t>
            </a:r>
            <a:r>
              <a:rPr lang="es-CO" sz="1800" dirty="0"/>
              <a:t>ser visualizadas de forma aleatoria.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516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OBJETIVO.</a:t>
            </a:r>
            <a:endParaRPr lang="en-US" dirty="0"/>
          </a:p>
          <a:p>
            <a:pPr marL="0" indent="0">
              <a:buNone/>
            </a:pPr>
            <a:r>
              <a:rPr lang="es-CO" dirty="0" smtClean="0"/>
              <a:t>Transmitir </a:t>
            </a:r>
            <a:r>
              <a:rPr lang="es-CO" dirty="0"/>
              <a:t>optimismo, fortaleza y un estado de bienestar al </a:t>
            </a:r>
            <a:r>
              <a:rPr lang="es-CO" dirty="0" smtClean="0"/>
              <a:t>usuario a través del app (Tu frase motivacional), buscando motivar y/ o impulsar a la persona para que ejecute con acciones todo aquello que tiene como propósito.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8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PUBLICO OBJETIVO. </a:t>
            </a:r>
            <a:endParaRPr lang="en-US" dirty="0"/>
          </a:p>
          <a:p>
            <a:pPr marL="0" indent="0">
              <a:buNone/>
            </a:pPr>
            <a:r>
              <a:rPr lang="es-CO" dirty="0"/>
              <a:t>Personas que cuenten con un dispositivo móvil y se interesen en obtener autoayuda y bienestar emocional.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6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Presentación de ideas similares en el mercado. </a:t>
            </a:r>
            <a:endParaRPr lang="es-CO" dirty="0" smtClean="0"/>
          </a:p>
          <a:p>
            <a:endParaRPr lang="es-CO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540" y="2055224"/>
            <a:ext cx="5633272" cy="414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0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83" y="1044708"/>
            <a:ext cx="5355771" cy="458973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750" y="1044707"/>
            <a:ext cx="4083010" cy="458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9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1332" y="269966"/>
            <a:ext cx="3330439" cy="1079863"/>
          </a:xfrm>
        </p:spPr>
        <p:txBody>
          <a:bodyPr/>
          <a:lstStyle/>
          <a:p>
            <a:r>
              <a:rPr lang="es-ES" dirty="0" err="1" smtClean="0"/>
              <a:t>MOckups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31" y="1349829"/>
            <a:ext cx="2583180" cy="52927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110" y="1349829"/>
            <a:ext cx="2553290" cy="52461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119" y="1349829"/>
            <a:ext cx="2543584" cy="52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00628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156</TotalTime>
  <Words>108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Sector</vt:lpstr>
      <vt:lpstr>Tu FRASE motivacional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MOckups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cita motivacional</dc:title>
  <dc:creator>BRAYAN GARCIA</dc:creator>
  <cp:lastModifiedBy>BRAYAN GARCIA</cp:lastModifiedBy>
  <cp:revision>5</cp:revision>
  <dcterms:created xsi:type="dcterms:W3CDTF">2022-09-17T21:56:13Z</dcterms:created>
  <dcterms:modified xsi:type="dcterms:W3CDTF">2022-09-18T00:32:35Z</dcterms:modified>
</cp:coreProperties>
</file>