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1191" r:id="rId2"/>
    <p:sldId id="1025" r:id="rId3"/>
    <p:sldId id="1026" r:id="rId4"/>
    <p:sldId id="1027" r:id="rId5"/>
    <p:sldId id="1028" r:id="rId6"/>
    <p:sldId id="1029" r:id="rId7"/>
    <p:sldId id="1208" r:id="rId8"/>
    <p:sldId id="1209" r:id="rId9"/>
    <p:sldId id="1216" r:id="rId10"/>
    <p:sldId id="1212" r:id="rId11"/>
    <p:sldId id="1030" r:id="rId12"/>
    <p:sldId id="11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204482"/>
    <a:srgbClr val="244889"/>
    <a:srgbClr val="2B4E8F"/>
    <a:srgbClr val="355BA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08"/>
    <p:restoredTop sz="95994"/>
  </p:normalViewPr>
  <p:slideViewPr>
    <p:cSldViewPr snapToGrid="0" snapToObjects="1">
      <p:cViewPr varScale="1">
        <p:scale>
          <a:sx n="94" d="100"/>
          <a:sy n="94" d="100"/>
        </p:scale>
        <p:origin x="224" y="448"/>
      </p:cViewPr>
      <p:guideLst>
        <p:guide orient="horz" pos="1320"/>
        <p:guide pos="2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198B6-E1F0-3D42-9153-3C3716E3332B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652C-AA4B-0742-8A0C-371BB86D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466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70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4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44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18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32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106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80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0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57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00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45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7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62" y="15240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Introduction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5614" y="1574801"/>
            <a:ext cx="8013829" cy="4978399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Overview. What 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6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Layering, encapsulation,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56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  <a:endPara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2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126379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62" y="15240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Introduction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45382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F16EAD-947A-F745-A3C4-3EFB3BE96F80}"/>
              </a:ext>
            </a:extLst>
          </p:cNvPr>
          <p:cNvGrpSpPr/>
          <p:nvPr/>
        </p:nvGrpSpPr>
        <p:grpSpPr>
          <a:xfrm>
            <a:off x="5108787" y="6105145"/>
            <a:ext cx="6892924" cy="461665"/>
            <a:chOff x="5108787" y="6105145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95F0DE-1176-C941-8748-FA6DBE05DDE2}"/>
                </a:ext>
              </a:extLst>
            </p:cNvPr>
            <p:cNvSpPr txBox="1"/>
            <p:nvPr/>
          </p:nvSpPr>
          <p:spPr>
            <a:xfrm>
              <a:off x="5108787" y="6105145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2020, J.F. Kurose, All Rights Reserved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1996-2020, J.F. Kurose, K.W. Ross, All Rights Reserved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F3FB4-0243-904E-82A0-58B319486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8246" y="6178318"/>
              <a:ext cx="125836" cy="1602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ED2D1A-6CC2-5449-8FA1-0BC8EF76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56647" y="6354452"/>
              <a:ext cx="125836" cy="160221"/>
            </a:xfrm>
            <a:prstGeom prst="rect">
              <a:avLst/>
            </a:prstGeom>
          </p:spPr>
        </p:pic>
      </p:grpSp>
      <p:sp>
        <p:nvSpPr>
          <p:cNvPr id="17" name="Rectangle 4">
            <a:extLst>
              <a:ext uri="{FF2B5EF4-FFF2-40B4-BE49-F238E27FC236}">
                <a16:creationId xmlns:a16="http://schemas.microsoft.com/office/drawing/2014/main" id="{2DEA88EA-D00A-DA42-B41F-55484A9E21BE}"/>
              </a:ext>
            </a:extLst>
          </p:cNvPr>
          <p:cNvSpPr txBox="1">
            <a:spLocks noChangeArrowheads="1"/>
          </p:cNvSpPr>
          <p:nvPr/>
        </p:nvSpPr>
        <p:spPr>
          <a:xfrm>
            <a:off x="455614" y="1574801"/>
            <a:ext cx="7677223" cy="497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Overview. What </a:t>
            </a:r>
            <a:r>
              <a:rPr lang="en-US" altLang="en-US" sz="3600" i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600" i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60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6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endParaRPr lang="en-US" altLang="en-US" sz="36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3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</p:spTree>
    <p:extLst>
      <p:ext uri="{BB962C8B-B14F-4D97-AF65-F5344CB8AC3E}">
        <p14:creationId xmlns:p14="http://schemas.microsoft.com/office/powerpoint/2010/main" val="48451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99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82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</p:spTree>
    <p:extLst>
      <p:ext uri="{BB962C8B-B14F-4D97-AF65-F5344CB8AC3E}">
        <p14:creationId xmlns:p14="http://schemas.microsoft.com/office/powerpoint/2010/main" val="17405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WiFi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664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</a:t>
            </a:r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H</a:t>
            </a:r>
            <a:r>
              <a:rPr lang="en-US" sz="2400" baseline="-25000" dirty="0" err="1"/>
              <a:t>t</a:t>
            </a:r>
            <a:r>
              <a:rPr lang="en-US" sz="2400" baseline="-25000" dirty="0"/>
              <a:t>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  <a:endPara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</a:t>
            </a:r>
            <a:r>
              <a:rPr lang="en-US" sz="2000" dirty="0" err="1"/>
              <a:t>H</a:t>
            </a:r>
            <a:r>
              <a:rPr lang="en-US" sz="2000" baseline="-25000" dirty="0" err="1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</a:t>
            </a:r>
            <a:r>
              <a:rPr lang="en-US" sz="2400" dirty="0" err="1"/>
              <a:t>H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H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</a:t>
              </a:r>
              <a:r>
                <a:rPr lang="en-US" dirty="0" err="1"/>
                <a:t>H</a:t>
              </a:r>
              <a:r>
                <a:rPr lang="en-US" baseline="-25000" dirty="0" err="1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6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</a:t>
            </a:r>
            <a:r>
              <a:rPr lang="en-US" sz="2000" dirty="0" err="1"/>
              <a:t>H</a:t>
            </a:r>
            <a:r>
              <a:rPr lang="en-US" sz="2000" baseline="-25000" dirty="0" err="1"/>
              <a:t>n</a:t>
            </a:r>
            <a:r>
              <a:rPr lang="en-US" sz="2000" dirty="0"/>
              <a:t>| [</a:t>
            </a:r>
            <a:r>
              <a:rPr lang="en-US" sz="2000" dirty="0" err="1"/>
              <a:t>H</a:t>
            </a:r>
            <a:r>
              <a:rPr lang="en-US" sz="2000" baseline="-25000" dirty="0" err="1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r>
              <a:rPr lang="en-US" dirty="0"/>
              <a:t>| [</a:t>
            </a:r>
            <a:r>
              <a:rPr lang="en-US" dirty="0" err="1"/>
              <a:t>H</a:t>
            </a:r>
            <a:r>
              <a:rPr lang="en-US" baseline="-25000" dirty="0" err="1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  <a:endPara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  <a:endPara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</a:t>
            </a:r>
            <a:r>
              <a:rPr lang="en-US" dirty="0" err="1"/>
              <a:t>H</a:t>
            </a:r>
            <a:r>
              <a:rPr lang="en-US" baseline="-25000" dirty="0" err="1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</p:spTree>
    <p:extLst>
      <p:ext uri="{BB962C8B-B14F-4D97-AF65-F5344CB8AC3E}">
        <p14:creationId xmlns:p14="http://schemas.microsoft.com/office/powerpoint/2010/main" val="50910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906</Words>
  <Application>Microsoft Macintosh PowerPoint</Application>
  <PresentationFormat>Widescreen</PresentationFormat>
  <Paragraphs>293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1_Office Theme</vt:lpstr>
      <vt:lpstr>Introduction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James Kurose</dc:creator>
  <cp:lastModifiedBy>James Kurose</cp:lastModifiedBy>
  <cp:revision>52</cp:revision>
  <dcterms:created xsi:type="dcterms:W3CDTF">2020-08-26T01:40:50Z</dcterms:created>
  <dcterms:modified xsi:type="dcterms:W3CDTF">2020-09-08T20:42:44Z</dcterms:modified>
</cp:coreProperties>
</file>