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5" r:id="rId2"/>
  </p:sldMasterIdLst>
  <p:notesMasterIdLst>
    <p:notesMasterId r:id="rId18"/>
  </p:notesMasterIdLst>
  <p:sldIdLst>
    <p:sldId id="1191" r:id="rId3"/>
    <p:sldId id="1288" r:id="rId4"/>
    <p:sldId id="1289" r:id="rId5"/>
    <p:sldId id="1290" r:id="rId6"/>
    <p:sldId id="1294" r:id="rId7"/>
    <p:sldId id="1291" r:id="rId8"/>
    <p:sldId id="1292" r:id="rId9"/>
    <p:sldId id="1293" r:id="rId10"/>
    <p:sldId id="1299" r:id="rId11"/>
    <p:sldId id="1301" r:id="rId12"/>
    <p:sldId id="1295" r:id="rId13"/>
    <p:sldId id="1296" r:id="rId14"/>
    <p:sldId id="1298" r:id="rId15"/>
    <p:sldId id="1302" r:id="rId16"/>
    <p:sldId id="11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6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795"/>
    <p:restoredTop sz="96327"/>
  </p:normalViewPr>
  <p:slideViewPr>
    <p:cSldViewPr snapToGrid="0" snapToObjects="1" showGuides="1">
      <p:cViewPr varScale="1">
        <p:scale>
          <a:sx n="66" d="100"/>
          <a:sy n="66" d="100"/>
        </p:scale>
        <p:origin x="192" y="1472"/>
      </p:cViewPr>
      <p:guideLst>
        <p:guide orient="horz" pos="1056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10E2F-7E7F-F04D-A043-F9F8A4741469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EA1AD-6EA3-1049-AB4E-FC15F4D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33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982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28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53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80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12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59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564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14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11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2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65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98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37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63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16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3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2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1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1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7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6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7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29" y="650420"/>
            <a:ext cx="6551791" cy="1650991"/>
          </a:xfrm>
        </p:spPr>
        <p:txBody>
          <a:bodyPr>
            <a:normAutofit fontScale="90000"/>
          </a:bodyPr>
          <a:lstStyle/>
          <a:p>
            <a:r>
              <a:rPr lang="en-US" altLang="en-US" sz="6000" dirty="0">
                <a:cs typeface="Calibri" panose="020F0502020204030204" pitchFamily="34" charset="0"/>
              </a:rPr>
              <a:t>Network Layer:</a:t>
            </a:r>
            <a:br>
              <a:rPr lang="en-US" altLang="en-US" sz="6000" dirty="0">
                <a:cs typeface="Calibri" panose="020F0502020204030204" pitchFamily="34" charset="0"/>
              </a:rPr>
            </a:br>
            <a:r>
              <a:rPr lang="en-US" altLang="en-US" sz="6000" dirty="0">
                <a:cs typeface="Calibri" panose="020F0502020204030204" pitchFamily="34" charset="0"/>
              </a:rPr>
              <a:t>Control Plane</a:t>
            </a:r>
            <a:endParaRPr lang="en-US" sz="60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661015" y="2338373"/>
            <a:ext cx="8716929" cy="4173132"/>
          </a:xfrm>
        </p:spPr>
        <p:txBody>
          <a:bodyPr>
            <a:normAutofit fontScale="92500" lnSpcReduction="10000"/>
          </a:bodyPr>
          <a:lstStyle/>
          <a:p>
            <a:pPr marL="285750" lvl="0" indent="-274638">
              <a:spcBef>
                <a:spcPts val="600"/>
              </a:spcBef>
              <a:buClr>
                <a:prstClr val="white">
                  <a:lumMod val="75000"/>
                </a:prstClr>
              </a:buClr>
              <a:defRPr/>
            </a:pPr>
            <a:r>
              <a:rPr lang="en-US" altLang="en-US" sz="3200" dirty="0">
                <a:solidFill>
                  <a:prstClr val="white">
                    <a:lumMod val="75000"/>
                  </a:prst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lvl="0" indent="-274638">
              <a:spcBef>
                <a:spcPts val="600"/>
              </a:spcBef>
              <a:buClr>
                <a:schemeClr val="bg1">
                  <a:lumMod val="85000"/>
                </a:schemeClr>
              </a:buClr>
              <a:defRPr/>
            </a:pP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algorithms</a:t>
            </a:r>
          </a:p>
          <a:p>
            <a:pPr marL="746125" lvl="1" indent="-273050"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Wingdings" pitchFamily="2" charset="2"/>
              <a:buChar char="§"/>
              <a:defRPr/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Wingdings" pitchFamily="2" charset="2"/>
              <a:buChar char="§"/>
              <a:defRPr/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lvl="0" indent="-285750">
              <a:spcBef>
                <a:spcPts val="600"/>
              </a:spcBef>
              <a:buClr>
                <a:schemeClr val="bg1">
                  <a:lumMod val="85000"/>
                </a:schemeClr>
              </a:buClr>
              <a:defRPr/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lvl="0" indent="-285750">
              <a:spcBef>
                <a:spcPts val="600"/>
              </a:spcBef>
              <a:buClr>
                <a:srgbClr val="0013A3"/>
              </a:buClr>
              <a:defRPr/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lvl="0" indent="-285750">
              <a:spcBef>
                <a:spcPts val="600"/>
              </a:spcBef>
              <a:buClr>
                <a:prstClr val="white">
                  <a:lumMod val="75000"/>
                </a:prstClr>
              </a:buClr>
              <a:defRPr/>
            </a:pPr>
            <a:r>
              <a:rPr lang="en-US" altLang="en-US" sz="3200" dirty="0">
                <a:solidFill>
                  <a:prstClr val="white">
                    <a:lumMod val="75000"/>
                  </a:prst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lvl="0" indent="-285750">
              <a:spcBef>
                <a:spcPts val="600"/>
              </a:spcBef>
              <a:buClr>
                <a:prstClr val="white">
                  <a:lumMod val="75000"/>
                </a:prstClr>
              </a:buClr>
              <a:defRPr/>
            </a:pPr>
            <a:r>
              <a:rPr lang="en-US" altLang="en-US" sz="3200" dirty="0">
                <a:solidFill>
                  <a:prstClr val="white">
                    <a:lumMod val="75000"/>
                  </a:prst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285750" lvl="0" indent="-285750">
              <a:spcBef>
                <a:spcPts val="600"/>
              </a:spcBef>
              <a:buClr>
                <a:prstClr val="white">
                  <a:lumMod val="75000"/>
                </a:prstClr>
              </a:buClr>
              <a:defRPr/>
            </a:pPr>
            <a:r>
              <a:rPr lang="en-US" altLang="en-US" sz="3200" dirty="0">
                <a:solidFill>
                  <a:prstClr val="white">
                    <a:lumMod val="75000"/>
                  </a:prst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966BCE-E1AB-7A42-B864-7745FF725900}"/>
              </a:ext>
            </a:extLst>
          </p:cNvPr>
          <p:cNvGrpSpPr/>
          <p:nvPr/>
        </p:nvGrpSpPr>
        <p:grpSpPr>
          <a:xfrm>
            <a:off x="7421880" y="792480"/>
            <a:ext cx="4399280" cy="3866277"/>
            <a:chOff x="7421880" y="792480"/>
            <a:chExt cx="4399280" cy="3866277"/>
          </a:xfrm>
        </p:grpSpPr>
        <p:pic>
          <p:nvPicPr>
            <p:cNvPr id="1026" name="Picture 2" descr="University of Massachusetts Amherst - Wikipedia">
              <a:extLst>
                <a:ext uri="{FF2B5EF4-FFF2-40B4-BE49-F238E27FC236}">
                  <a16:creationId xmlns:a16="http://schemas.microsoft.com/office/drawing/2014/main" id="{EA65677E-34B6-934A-BD3F-AAD350437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6440" y="2125980"/>
              <a:ext cx="848360" cy="84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8EB14B-C9ED-0847-B970-A5202AF4CE20}"/>
                </a:ext>
              </a:extLst>
            </p:cNvPr>
            <p:cNvSpPr txBox="1"/>
            <p:nvPr/>
          </p:nvSpPr>
          <p:spPr>
            <a:xfrm>
              <a:off x="7421880" y="792480"/>
              <a:ext cx="43992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COMPSCI 453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Computer Networks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Professor Jim Kurose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College of Information and Computer Sciences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University of Massachusetts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6E2ED4-232F-CF49-92D4-D59F2E8D1361}"/>
                </a:ext>
              </a:extLst>
            </p:cNvPr>
            <p:cNvGrpSpPr/>
            <p:nvPr/>
          </p:nvGrpSpPr>
          <p:grpSpPr>
            <a:xfrm>
              <a:off x="7884160" y="3304540"/>
              <a:ext cx="3857707" cy="1354217"/>
              <a:chOff x="7904480" y="4206240"/>
              <a:chExt cx="3857707" cy="1354217"/>
            </a:xfrm>
          </p:grpSpPr>
          <p:pic>
            <p:nvPicPr>
              <p:cNvPr id="6" name="Picture 5" descr="Kurose_CVR_REV2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8020" y="4246880"/>
                <a:ext cx="934167" cy="122443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B5C915-B56D-DF41-B49F-F01D9828071E}"/>
                  </a:ext>
                </a:extLst>
              </p:cNvPr>
              <p:cNvSpPr txBox="1"/>
              <p:nvPr/>
            </p:nvSpPr>
            <p:spPr>
              <a:xfrm>
                <a:off x="7904480" y="4206240"/>
                <a:ext cx="288544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Class textbook: 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Computer Networking: A Top-Down Approach 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(8</a:t>
                </a:r>
                <a:r>
                  <a:rPr kumimoji="0" lang="en-US" sz="1400" b="0" i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ed.)</a:t>
                </a:r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J.F. Kurose, K.W. Ross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Pearson, 2020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http://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gaia.cs.umass.edu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kurose_ross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3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1249416" cy="894622"/>
          </a:xfrm>
        </p:spPr>
        <p:txBody>
          <a:bodyPr>
            <a:normAutofit/>
          </a:bodyPr>
          <a:lstStyle/>
          <a:p>
            <a:r>
              <a:rPr lang="en-US" dirty="0"/>
              <a:t>BGP: achieving policy via advertisements </a:t>
            </a:r>
            <a:r>
              <a:rPr lang="en-US" sz="4000" dirty="0"/>
              <a:t>(more)</a:t>
            </a:r>
            <a:endParaRPr lang="en-US" dirty="0"/>
          </a:p>
        </p:txBody>
      </p:sp>
      <p:sp>
        <p:nvSpPr>
          <p:cNvPr id="235" name="AutoShape 6">
            <a:extLst>
              <a:ext uri="{FF2B5EF4-FFF2-40B4-BE49-F238E27FC236}">
                <a16:creationId xmlns:a16="http://schemas.microsoft.com/office/drawing/2014/main" id="{A6E685A0-E830-5248-8CAD-7A0887943BA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916743" y="1048794"/>
            <a:ext cx="753903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446BEA-A2E3-EC46-9788-E956885E072B}"/>
              </a:ext>
            </a:extLst>
          </p:cNvPr>
          <p:cNvGrpSpPr/>
          <p:nvPr/>
        </p:nvGrpSpPr>
        <p:grpSpPr>
          <a:xfrm>
            <a:off x="3983668" y="1440907"/>
            <a:ext cx="893763" cy="577850"/>
            <a:chOff x="3983668" y="1440907"/>
            <a:chExt cx="893763" cy="577850"/>
          </a:xfrm>
        </p:grpSpPr>
        <p:sp>
          <p:nvSpPr>
            <p:cNvPr id="236" name="Freeform 7">
              <a:extLst>
                <a:ext uri="{FF2B5EF4-FFF2-40B4-BE49-F238E27FC236}">
                  <a16:creationId xmlns:a16="http://schemas.microsoft.com/office/drawing/2014/main" id="{1EE69C16-4ABC-414D-8A5B-6DABA7A84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668" y="1440907"/>
              <a:ext cx="893763" cy="577850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Rectangle 10">
              <a:extLst>
                <a:ext uri="{FF2B5EF4-FFF2-40B4-BE49-F238E27FC236}">
                  <a16:creationId xmlns:a16="http://schemas.microsoft.com/office/drawing/2014/main" id="{12E42E00-0E52-4F48-9E47-69FF57625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086" y="1490773"/>
              <a:ext cx="22281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</p:grpSp>
      <p:sp>
        <p:nvSpPr>
          <p:cNvPr id="251" name="Line 22">
            <a:extLst>
              <a:ext uri="{FF2B5EF4-FFF2-40B4-BE49-F238E27FC236}">
                <a16:creationId xmlns:a16="http://schemas.microsoft.com/office/drawing/2014/main" id="{AA591A70-D865-DF48-A927-67C81D690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7431" y="1734594"/>
            <a:ext cx="665163" cy="2762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2" name="Line 23">
            <a:extLst>
              <a:ext uri="{FF2B5EF4-FFF2-40B4-BE49-F238E27FC236}">
                <a16:creationId xmlns:a16="http://schemas.microsoft.com/office/drawing/2014/main" id="{F6A31CA1-6D75-4F45-8F9E-E7EE6105F5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20293" y="2117182"/>
            <a:ext cx="669925" cy="5667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Line 25">
            <a:extLst>
              <a:ext uri="{FF2B5EF4-FFF2-40B4-BE49-F238E27FC236}">
                <a16:creationId xmlns:a16="http://schemas.microsoft.com/office/drawing/2014/main" id="{804A668C-99C3-C34B-A510-DEAA2A5837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1581" y="1874294"/>
            <a:ext cx="290513" cy="234950"/>
          </a:xfrm>
          <a:prstGeom prst="line">
            <a:avLst/>
          </a:prstGeom>
          <a:noFill/>
          <a:ln w="555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Line 26">
            <a:extLst>
              <a:ext uri="{FF2B5EF4-FFF2-40B4-BE49-F238E27FC236}">
                <a16:creationId xmlns:a16="http://schemas.microsoft.com/office/drawing/2014/main" id="{E1D1A110-7690-7041-9B8F-73E3BA5CD6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64705" y="2002882"/>
            <a:ext cx="1423" cy="538612"/>
          </a:xfrm>
          <a:prstGeom prst="line">
            <a:avLst/>
          </a:prstGeom>
          <a:noFill/>
          <a:ln w="555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Line 27">
            <a:extLst>
              <a:ext uri="{FF2B5EF4-FFF2-40B4-BE49-F238E27FC236}">
                <a16:creationId xmlns:a16="http://schemas.microsoft.com/office/drawing/2014/main" id="{A9456C19-2E00-BC4E-AEB5-F981440BD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981" y="2428332"/>
            <a:ext cx="265113" cy="165100"/>
          </a:xfrm>
          <a:prstGeom prst="line">
            <a:avLst/>
          </a:prstGeom>
          <a:noFill/>
          <a:ln w="555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1" name="Rectangle 3">
            <a:extLst>
              <a:ext uri="{FF2B5EF4-FFF2-40B4-BE49-F238E27FC236}">
                <a16:creationId xmlns:a16="http://schemas.microsoft.com/office/drawing/2014/main" id="{E54A3C0C-0F71-9345-9DF3-C62A1590C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3581400"/>
            <a:ext cx="6401562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33DA0E0B-DE29-3147-B564-0EB3AC2AD342}"/>
              </a:ext>
            </a:extLst>
          </p:cNvPr>
          <p:cNvSpPr txBox="1"/>
          <p:nvPr/>
        </p:nvSpPr>
        <p:spPr>
          <a:xfrm>
            <a:off x="655786" y="3397142"/>
            <a:ext cx="110736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ISP only wants to route traffic to/from its customer networks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(does not want to carry transit traffic between other ISPs – a typical “real world” policy)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D6AEABC-D528-EA42-9F12-618E7DACB610}"/>
              </a:ext>
            </a:extLst>
          </p:cNvPr>
          <p:cNvCxnSpPr/>
          <p:nvPr/>
        </p:nvCxnSpPr>
        <p:spPr>
          <a:xfrm flipH="1">
            <a:off x="2407023" y="2232212"/>
            <a:ext cx="61856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Freeform 14">
            <a:extLst>
              <a:ext uri="{FF2B5EF4-FFF2-40B4-BE49-F238E27FC236}">
                <a16:creationId xmlns:a16="http://schemas.microsoft.com/office/drawing/2014/main" id="{DFD5F628-1E9B-9047-B076-769DD7A8AB30}"/>
              </a:ext>
            </a:extLst>
          </p:cNvPr>
          <p:cNvSpPr>
            <a:spLocks/>
          </p:cNvSpPr>
          <p:nvPr/>
        </p:nvSpPr>
        <p:spPr bwMode="auto">
          <a:xfrm>
            <a:off x="2143756" y="2044157"/>
            <a:ext cx="346075" cy="341313"/>
          </a:xfrm>
          <a:custGeom>
            <a:avLst/>
            <a:gdLst>
              <a:gd name="T0" fmla="*/ 99 w 218"/>
              <a:gd name="T1" fmla="*/ 0 h 215"/>
              <a:gd name="T2" fmla="*/ 78 w 218"/>
              <a:gd name="T3" fmla="*/ 6 h 215"/>
              <a:gd name="T4" fmla="*/ 56 w 218"/>
              <a:gd name="T5" fmla="*/ 14 h 215"/>
              <a:gd name="T6" fmla="*/ 40 w 218"/>
              <a:gd name="T7" fmla="*/ 25 h 215"/>
              <a:gd name="T8" fmla="*/ 24 w 218"/>
              <a:gd name="T9" fmla="*/ 41 h 215"/>
              <a:gd name="T10" fmla="*/ 13 w 218"/>
              <a:gd name="T11" fmla="*/ 57 h 215"/>
              <a:gd name="T12" fmla="*/ 5 w 218"/>
              <a:gd name="T13" fmla="*/ 76 h 215"/>
              <a:gd name="T14" fmla="*/ 0 w 218"/>
              <a:gd name="T15" fmla="*/ 97 h 215"/>
              <a:gd name="T16" fmla="*/ 0 w 218"/>
              <a:gd name="T17" fmla="*/ 118 h 215"/>
              <a:gd name="T18" fmla="*/ 5 w 218"/>
              <a:gd name="T19" fmla="*/ 140 h 215"/>
              <a:gd name="T20" fmla="*/ 13 w 218"/>
              <a:gd name="T21" fmla="*/ 159 h 215"/>
              <a:gd name="T22" fmla="*/ 24 w 218"/>
              <a:gd name="T23" fmla="*/ 175 h 215"/>
              <a:gd name="T24" fmla="*/ 40 w 218"/>
              <a:gd name="T25" fmla="*/ 191 h 215"/>
              <a:gd name="T26" fmla="*/ 56 w 218"/>
              <a:gd name="T27" fmla="*/ 202 h 215"/>
              <a:gd name="T28" fmla="*/ 78 w 218"/>
              <a:gd name="T29" fmla="*/ 210 h 215"/>
              <a:gd name="T30" fmla="*/ 99 w 218"/>
              <a:gd name="T31" fmla="*/ 215 h 215"/>
              <a:gd name="T32" fmla="*/ 121 w 218"/>
              <a:gd name="T33" fmla="*/ 215 h 215"/>
              <a:gd name="T34" fmla="*/ 142 w 218"/>
              <a:gd name="T35" fmla="*/ 210 h 215"/>
              <a:gd name="T36" fmla="*/ 161 w 218"/>
              <a:gd name="T37" fmla="*/ 202 h 215"/>
              <a:gd name="T38" fmla="*/ 177 w 218"/>
              <a:gd name="T39" fmla="*/ 191 h 215"/>
              <a:gd name="T40" fmla="*/ 193 w 218"/>
              <a:gd name="T41" fmla="*/ 175 h 215"/>
              <a:gd name="T42" fmla="*/ 204 w 218"/>
              <a:gd name="T43" fmla="*/ 159 h 215"/>
              <a:gd name="T44" fmla="*/ 212 w 218"/>
              <a:gd name="T45" fmla="*/ 140 h 215"/>
              <a:gd name="T46" fmla="*/ 218 w 218"/>
              <a:gd name="T47" fmla="*/ 118 h 215"/>
              <a:gd name="T48" fmla="*/ 218 w 218"/>
              <a:gd name="T49" fmla="*/ 97 h 215"/>
              <a:gd name="T50" fmla="*/ 212 w 218"/>
              <a:gd name="T51" fmla="*/ 76 h 215"/>
              <a:gd name="T52" fmla="*/ 204 w 218"/>
              <a:gd name="T53" fmla="*/ 57 h 215"/>
              <a:gd name="T54" fmla="*/ 193 w 218"/>
              <a:gd name="T55" fmla="*/ 41 h 215"/>
              <a:gd name="T56" fmla="*/ 177 w 218"/>
              <a:gd name="T57" fmla="*/ 25 h 215"/>
              <a:gd name="T58" fmla="*/ 161 w 218"/>
              <a:gd name="T59" fmla="*/ 14 h 215"/>
              <a:gd name="T60" fmla="*/ 142 w 218"/>
              <a:gd name="T61" fmla="*/ 6 h 215"/>
              <a:gd name="T62" fmla="*/ 121 w 218"/>
              <a:gd name="T63" fmla="*/ 0 h 21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18"/>
              <a:gd name="T97" fmla="*/ 0 h 215"/>
              <a:gd name="T98" fmla="*/ 218 w 218"/>
              <a:gd name="T99" fmla="*/ 215 h 215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18" h="215">
                <a:moveTo>
                  <a:pt x="110" y="0"/>
                </a:moveTo>
                <a:lnTo>
                  <a:pt x="99" y="0"/>
                </a:lnTo>
                <a:lnTo>
                  <a:pt x="88" y="3"/>
                </a:lnTo>
                <a:lnTo>
                  <a:pt x="78" y="6"/>
                </a:lnTo>
                <a:lnTo>
                  <a:pt x="67" y="9"/>
                </a:lnTo>
                <a:lnTo>
                  <a:pt x="56" y="14"/>
                </a:lnTo>
                <a:lnTo>
                  <a:pt x="48" y="19"/>
                </a:lnTo>
                <a:lnTo>
                  <a:pt x="40" y="25"/>
                </a:lnTo>
                <a:lnTo>
                  <a:pt x="32" y="33"/>
                </a:lnTo>
                <a:lnTo>
                  <a:pt x="24" y="41"/>
                </a:lnTo>
                <a:lnTo>
                  <a:pt x="18" y="49"/>
                </a:lnTo>
                <a:lnTo>
                  <a:pt x="13" y="57"/>
                </a:lnTo>
                <a:lnTo>
                  <a:pt x="8" y="65"/>
                </a:lnTo>
                <a:lnTo>
                  <a:pt x="5" y="76"/>
                </a:lnTo>
                <a:lnTo>
                  <a:pt x="2" y="86"/>
                </a:lnTo>
                <a:lnTo>
                  <a:pt x="0" y="97"/>
                </a:lnTo>
                <a:lnTo>
                  <a:pt x="0" y="108"/>
                </a:lnTo>
                <a:lnTo>
                  <a:pt x="0" y="118"/>
                </a:lnTo>
                <a:lnTo>
                  <a:pt x="2" y="129"/>
                </a:lnTo>
                <a:lnTo>
                  <a:pt x="5" y="140"/>
                </a:lnTo>
                <a:lnTo>
                  <a:pt x="8" y="151"/>
                </a:lnTo>
                <a:lnTo>
                  <a:pt x="13" y="159"/>
                </a:lnTo>
                <a:lnTo>
                  <a:pt x="18" y="167"/>
                </a:lnTo>
                <a:lnTo>
                  <a:pt x="24" y="175"/>
                </a:lnTo>
                <a:lnTo>
                  <a:pt x="32" y="183"/>
                </a:lnTo>
                <a:lnTo>
                  <a:pt x="40" y="191"/>
                </a:lnTo>
                <a:lnTo>
                  <a:pt x="48" y="196"/>
                </a:lnTo>
                <a:lnTo>
                  <a:pt x="56" y="202"/>
                </a:lnTo>
                <a:lnTo>
                  <a:pt x="67" y="207"/>
                </a:lnTo>
                <a:lnTo>
                  <a:pt x="78" y="210"/>
                </a:lnTo>
                <a:lnTo>
                  <a:pt x="88" y="212"/>
                </a:lnTo>
                <a:lnTo>
                  <a:pt x="99" y="215"/>
                </a:lnTo>
                <a:lnTo>
                  <a:pt x="110" y="215"/>
                </a:lnTo>
                <a:lnTo>
                  <a:pt x="121" y="215"/>
                </a:lnTo>
                <a:lnTo>
                  <a:pt x="131" y="212"/>
                </a:lnTo>
                <a:lnTo>
                  <a:pt x="142" y="210"/>
                </a:lnTo>
                <a:lnTo>
                  <a:pt x="153" y="207"/>
                </a:lnTo>
                <a:lnTo>
                  <a:pt x="161" y="202"/>
                </a:lnTo>
                <a:lnTo>
                  <a:pt x="169" y="196"/>
                </a:lnTo>
                <a:lnTo>
                  <a:pt x="177" y="191"/>
                </a:lnTo>
                <a:lnTo>
                  <a:pt x="185" y="183"/>
                </a:lnTo>
                <a:lnTo>
                  <a:pt x="193" y="175"/>
                </a:lnTo>
                <a:lnTo>
                  <a:pt x="199" y="167"/>
                </a:lnTo>
                <a:lnTo>
                  <a:pt x="204" y="159"/>
                </a:lnTo>
                <a:lnTo>
                  <a:pt x="209" y="151"/>
                </a:lnTo>
                <a:lnTo>
                  <a:pt x="212" y="140"/>
                </a:lnTo>
                <a:lnTo>
                  <a:pt x="215" y="129"/>
                </a:lnTo>
                <a:lnTo>
                  <a:pt x="218" y="118"/>
                </a:lnTo>
                <a:lnTo>
                  <a:pt x="218" y="108"/>
                </a:lnTo>
                <a:lnTo>
                  <a:pt x="218" y="97"/>
                </a:lnTo>
                <a:lnTo>
                  <a:pt x="215" y="86"/>
                </a:lnTo>
                <a:lnTo>
                  <a:pt x="212" y="76"/>
                </a:lnTo>
                <a:lnTo>
                  <a:pt x="209" y="65"/>
                </a:lnTo>
                <a:lnTo>
                  <a:pt x="204" y="57"/>
                </a:lnTo>
                <a:lnTo>
                  <a:pt x="199" y="49"/>
                </a:lnTo>
                <a:lnTo>
                  <a:pt x="193" y="41"/>
                </a:lnTo>
                <a:lnTo>
                  <a:pt x="185" y="33"/>
                </a:lnTo>
                <a:lnTo>
                  <a:pt x="177" y="25"/>
                </a:lnTo>
                <a:lnTo>
                  <a:pt x="169" y="19"/>
                </a:lnTo>
                <a:lnTo>
                  <a:pt x="161" y="14"/>
                </a:lnTo>
                <a:lnTo>
                  <a:pt x="153" y="9"/>
                </a:lnTo>
                <a:lnTo>
                  <a:pt x="142" y="6"/>
                </a:lnTo>
                <a:lnTo>
                  <a:pt x="131" y="3"/>
                </a:lnTo>
                <a:lnTo>
                  <a:pt x="121" y="0"/>
                </a:lnTo>
                <a:lnTo>
                  <a:pt x="110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4" name="Rectangle 15">
            <a:extLst>
              <a:ext uri="{FF2B5EF4-FFF2-40B4-BE49-F238E27FC236}">
                <a16:creationId xmlns:a16="http://schemas.microsoft.com/office/drawing/2014/main" id="{C1F5C79B-2FE7-554C-A52F-9036F9664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237" y="2009324"/>
            <a:ext cx="2292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" name="Rectangle 16">
            <a:extLst>
              <a:ext uri="{FF2B5EF4-FFF2-40B4-BE49-F238E27FC236}">
                <a16:creationId xmlns:a16="http://schemas.microsoft.com/office/drawing/2014/main" id="{99072FE5-38EC-F64C-B60E-F3D505CCE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981" y="2083844"/>
            <a:ext cx="49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44E66DA-DCC6-7F44-AC06-FAE5FC3E60BF}"/>
              </a:ext>
            </a:extLst>
          </p:cNvPr>
          <p:cNvGrpSpPr/>
          <p:nvPr/>
        </p:nvGrpSpPr>
        <p:grpSpPr>
          <a:xfrm>
            <a:off x="2950206" y="1990648"/>
            <a:ext cx="892175" cy="579438"/>
            <a:chOff x="2950206" y="1990648"/>
            <a:chExt cx="892175" cy="579438"/>
          </a:xfrm>
        </p:grpSpPr>
        <p:sp>
          <p:nvSpPr>
            <p:cNvPr id="237" name="Freeform 8">
              <a:extLst>
                <a:ext uri="{FF2B5EF4-FFF2-40B4-BE49-F238E27FC236}">
                  <a16:creationId xmlns:a16="http://schemas.microsoft.com/office/drawing/2014/main" id="{FDB92971-5732-AB45-AC0C-7FEBEABF4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0206" y="1990648"/>
              <a:ext cx="892175" cy="579438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Rectangle 9">
              <a:extLst>
                <a:ext uri="{FF2B5EF4-FFF2-40B4-BE49-F238E27FC236}">
                  <a16:creationId xmlns:a16="http://schemas.microsoft.com/office/drawing/2014/main" id="{1EB1CCD9-1976-AB44-A2DC-E6F2E6A85DB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14700" y="2056297"/>
              <a:ext cx="3330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</p:grp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2BBCBDF-DF9E-124A-9B86-A7AD76416AA3}"/>
              </a:ext>
            </a:extLst>
          </p:cNvPr>
          <p:cNvCxnSpPr/>
          <p:nvPr/>
        </p:nvCxnSpPr>
        <p:spPr>
          <a:xfrm flipH="1">
            <a:off x="4921623" y="2841812"/>
            <a:ext cx="61856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Freeform 19">
            <a:extLst>
              <a:ext uri="{FF2B5EF4-FFF2-40B4-BE49-F238E27FC236}">
                <a16:creationId xmlns:a16="http://schemas.microsoft.com/office/drawing/2014/main" id="{723A073B-FC90-9C4B-AFAC-D8CF166CBB28}"/>
              </a:ext>
            </a:extLst>
          </p:cNvPr>
          <p:cNvSpPr>
            <a:spLocks/>
          </p:cNvSpPr>
          <p:nvPr/>
        </p:nvSpPr>
        <p:spPr bwMode="auto">
          <a:xfrm>
            <a:off x="5503279" y="2665056"/>
            <a:ext cx="346075" cy="336550"/>
          </a:xfrm>
          <a:custGeom>
            <a:avLst/>
            <a:gdLst>
              <a:gd name="T0" fmla="*/ 97 w 218"/>
              <a:gd name="T1" fmla="*/ 0 h 212"/>
              <a:gd name="T2" fmla="*/ 75 w 218"/>
              <a:gd name="T3" fmla="*/ 6 h 212"/>
              <a:gd name="T4" fmla="*/ 56 w 218"/>
              <a:gd name="T5" fmla="*/ 14 h 212"/>
              <a:gd name="T6" fmla="*/ 40 w 218"/>
              <a:gd name="T7" fmla="*/ 24 h 212"/>
              <a:gd name="T8" fmla="*/ 24 w 218"/>
              <a:gd name="T9" fmla="*/ 38 h 212"/>
              <a:gd name="T10" fmla="*/ 13 w 218"/>
              <a:gd name="T11" fmla="*/ 54 h 212"/>
              <a:gd name="T12" fmla="*/ 5 w 218"/>
              <a:gd name="T13" fmla="*/ 73 h 212"/>
              <a:gd name="T14" fmla="*/ 0 w 218"/>
              <a:gd name="T15" fmla="*/ 94 h 212"/>
              <a:gd name="T16" fmla="*/ 0 w 218"/>
              <a:gd name="T17" fmla="*/ 116 h 212"/>
              <a:gd name="T18" fmla="*/ 5 w 218"/>
              <a:gd name="T19" fmla="*/ 137 h 212"/>
              <a:gd name="T20" fmla="*/ 13 w 218"/>
              <a:gd name="T21" fmla="*/ 156 h 212"/>
              <a:gd name="T22" fmla="*/ 24 w 218"/>
              <a:gd name="T23" fmla="*/ 172 h 212"/>
              <a:gd name="T24" fmla="*/ 40 w 218"/>
              <a:gd name="T25" fmla="*/ 188 h 212"/>
              <a:gd name="T26" fmla="*/ 56 w 218"/>
              <a:gd name="T27" fmla="*/ 199 h 212"/>
              <a:gd name="T28" fmla="*/ 75 w 218"/>
              <a:gd name="T29" fmla="*/ 207 h 212"/>
              <a:gd name="T30" fmla="*/ 97 w 218"/>
              <a:gd name="T31" fmla="*/ 212 h 212"/>
              <a:gd name="T32" fmla="*/ 118 w 218"/>
              <a:gd name="T33" fmla="*/ 212 h 212"/>
              <a:gd name="T34" fmla="*/ 140 w 218"/>
              <a:gd name="T35" fmla="*/ 207 h 212"/>
              <a:gd name="T36" fmla="*/ 161 w 218"/>
              <a:gd name="T37" fmla="*/ 199 h 212"/>
              <a:gd name="T38" fmla="*/ 178 w 218"/>
              <a:gd name="T39" fmla="*/ 188 h 212"/>
              <a:gd name="T40" fmla="*/ 194 w 218"/>
              <a:gd name="T41" fmla="*/ 172 h 212"/>
              <a:gd name="T42" fmla="*/ 204 w 218"/>
              <a:gd name="T43" fmla="*/ 156 h 212"/>
              <a:gd name="T44" fmla="*/ 213 w 218"/>
              <a:gd name="T45" fmla="*/ 137 h 212"/>
              <a:gd name="T46" fmla="*/ 218 w 218"/>
              <a:gd name="T47" fmla="*/ 116 h 212"/>
              <a:gd name="T48" fmla="*/ 218 w 218"/>
              <a:gd name="T49" fmla="*/ 94 h 212"/>
              <a:gd name="T50" fmla="*/ 213 w 218"/>
              <a:gd name="T51" fmla="*/ 73 h 212"/>
              <a:gd name="T52" fmla="*/ 204 w 218"/>
              <a:gd name="T53" fmla="*/ 54 h 212"/>
              <a:gd name="T54" fmla="*/ 194 w 218"/>
              <a:gd name="T55" fmla="*/ 38 h 212"/>
              <a:gd name="T56" fmla="*/ 178 w 218"/>
              <a:gd name="T57" fmla="*/ 24 h 212"/>
              <a:gd name="T58" fmla="*/ 161 w 218"/>
              <a:gd name="T59" fmla="*/ 14 h 212"/>
              <a:gd name="T60" fmla="*/ 140 w 218"/>
              <a:gd name="T61" fmla="*/ 6 h 212"/>
              <a:gd name="T62" fmla="*/ 118 w 218"/>
              <a:gd name="T63" fmla="*/ 0 h 21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18"/>
              <a:gd name="T97" fmla="*/ 0 h 212"/>
              <a:gd name="T98" fmla="*/ 218 w 218"/>
              <a:gd name="T99" fmla="*/ 212 h 212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18" h="212">
                <a:moveTo>
                  <a:pt x="108" y="0"/>
                </a:moveTo>
                <a:lnTo>
                  <a:pt x="97" y="0"/>
                </a:lnTo>
                <a:lnTo>
                  <a:pt x="86" y="3"/>
                </a:lnTo>
                <a:lnTo>
                  <a:pt x="75" y="6"/>
                </a:lnTo>
                <a:lnTo>
                  <a:pt x="65" y="8"/>
                </a:lnTo>
                <a:lnTo>
                  <a:pt x="56" y="14"/>
                </a:lnTo>
                <a:lnTo>
                  <a:pt x="48" y="19"/>
                </a:lnTo>
                <a:lnTo>
                  <a:pt x="40" y="24"/>
                </a:lnTo>
                <a:lnTo>
                  <a:pt x="32" y="30"/>
                </a:lnTo>
                <a:lnTo>
                  <a:pt x="24" y="38"/>
                </a:lnTo>
                <a:lnTo>
                  <a:pt x="19" y="46"/>
                </a:lnTo>
                <a:lnTo>
                  <a:pt x="13" y="54"/>
                </a:lnTo>
                <a:lnTo>
                  <a:pt x="8" y="65"/>
                </a:lnTo>
                <a:lnTo>
                  <a:pt x="5" y="73"/>
                </a:lnTo>
                <a:lnTo>
                  <a:pt x="3" y="83"/>
                </a:lnTo>
                <a:lnTo>
                  <a:pt x="0" y="94"/>
                </a:lnTo>
                <a:lnTo>
                  <a:pt x="0" y="105"/>
                </a:lnTo>
                <a:lnTo>
                  <a:pt x="0" y="116"/>
                </a:lnTo>
                <a:lnTo>
                  <a:pt x="3" y="126"/>
                </a:lnTo>
                <a:lnTo>
                  <a:pt x="5" y="137"/>
                </a:lnTo>
                <a:lnTo>
                  <a:pt x="8" y="148"/>
                </a:lnTo>
                <a:lnTo>
                  <a:pt x="13" y="156"/>
                </a:lnTo>
                <a:lnTo>
                  <a:pt x="19" y="164"/>
                </a:lnTo>
                <a:lnTo>
                  <a:pt x="24" y="172"/>
                </a:lnTo>
                <a:lnTo>
                  <a:pt x="32" y="180"/>
                </a:lnTo>
                <a:lnTo>
                  <a:pt x="40" y="188"/>
                </a:lnTo>
                <a:lnTo>
                  <a:pt x="48" y="193"/>
                </a:lnTo>
                <a:lnTo>
                  <a:pt x="56" y="199"/>
                </a:lnTo>
                <a:lnTo>
                  <a:pt x="65" y="204"/>
                </a:lnTo>
                <a:lnTo>
                  <a:pt x="75" y="207"/>
                </a:lnTo>
                <a:lnTo>
                  <a:pt x="86" y="209"/>
                </a:lnTo>
                <a:lnTo>
                  <a:pt x="97" y="212"/>
                </a:lnTo>
                <a:lnTo>
                  <a:pt x="108" y="212"/>
                </a:lnTo>
                <a:lnTo>
                  <a:pt x="118" y="212"/>
                </a:lnTo>
                <a:lnTo>
                  <a:pt x="129" y="209"/>
                </a:lnTo>
                <a:lnTo>
                  <a:pt x="140" y="207"/>
                </a:lnTo>
                <a:lnTo>
                  <a:pt x="151" y="204"/>
                </a:lnTo>
                <a:lnTo>
                  <a:pt x="161" y="199"/>
                </a:lnTo>
                <a:lnTo>
                  <a:pt x="169" y="193"/>
                </a:lnTo>
                <a:lnTo>
                  <a:pt x="178" y="188"/>
                </a:lnTo>
                <a:lnTo>
                  <a:pt x="186" y="180"/>
                </a:lnTo>
                <a:lnTo>
                  <a:pt x="194" y="172"/>
                </a:lnTo>
                <a:lnTo>
                  <a:pt x="199" y="164"/>
                </a:lnTo>
                <a:lnTo>
                  <a:pt x="204" y="156"/>
                </a:lnTo>
                <a:lnTo>
                  <a:pt x="210" y="148"/>
                </a:lnTo>
                <a:lnTo>
                  <a:pt x="213" y="137"/>
                </a:lnTo>
                <a:lnTo>
                  <a:pt x="215" y="126"/>
                </a:lnTo>
                <a:lnTo>
                  <a:pt x="218" y="116"/>
                </a:lnTo>
                <a:lnTo>
                  <a:pt x="218" y="105"/>
                </a:lnTo>
                <a:lnTo>
                  <a:pt x="218" y="94"/>
                </a:lnTo>
                <a:lnTo>
                  <a:pt x="215" y="83"/>
                </a:lnTo>
                <a:lnTo>
                  <a:pt x="213" y="73"/>
                </a:lnTo>
                <a:lnTo>
                  <a:pt x="210" y="65"/>
                </a:lnTo>
                <a:lnTo>
                  <a:pt x="204" y="54"/>
                </a:lnTo>
                <a:lnTo>
                  <a:pt x="199" y="46"/>
                </a:lnTo>
                <a:lnTo>
                  <a:pt x="194" y="38"/>
                </a:lnTo>
                <a:lnTo>
                  <a:pt x="186" y="30"/>
                </a:lnTo>
                <a:lnTo>
                  <a:pt x="178" y="24"/>
                </a:lnTo>
                <a:lnTo>
                  <a:pt x="169" y="19"/>
                </a:lnTo>
                <a:lnTo>
                  <a:pt x="161" y="14"/>
                </a:lnTo>
                <a:lnTo>
                  <a:pt x="151" y="8"/>
                </a:lnTo>
                <a:lnTo>
                  <a:pt x="140" y="6"/>
                </a:lnTo>
                <a:lnTo>
                  <a:pt x="129" y="3"/>
                </a:lnTo>
                <a:lnTo>
                  <a:pt x="118" y="0"/>
                </a:lnTo>
                <a:lnTo>
                  <a:pt x="108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9" name="Rectangle 20">
            <a:extLst>
              <a:ext uri="{FF2B5EF4-FFF2-40B4-BE49-F238E27FC236}">
                <a16:creationId xmlns:a16="http://schemas.microsoft.com/office/drawing/2014/main" id="{76D8181D-6A90-A54A-9EA1-BABDC131D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789" y="2615657"/>
            <a:ext cx="1458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B1E474-6B53-FB4E-8205-93DBD968BAEF}"/>
              </a:ext>
            </a:extLst>
          </p:cNvPr>
          <p:cNvGrpSpPr/>
          <p:nvPr/>
        </p:nvGrpSpPr>
        <p:grpSpPr>
          <a:xfrm>
            <a:off x="4043993" y="2436269"/>
            <a:ext cx="896938" cy="574675"/>
            <a:chOff x="4043993" y="2436269"/>
            <a:chExt cx="896938" cy="574675"/>
          </a:xfrm>
        </p:grpSpPr>
        <p:sp>
          <p:nvSpPr>
            <p:cNvPr id="240" name="Freeform 11">
              <a:extLst>
                <a:ext uri="{FF2B5EF4-FFF2-40B4-BE49-F238E27FC236}">
                  <a16:creationId xmlns:a16="http://schemas.microsoft.com/office/drawing/2014/main" id="{934069AD-3D2B-E54C-A5BD-474795678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993" y="2436269"/>
              <a:ext cx="896938" cy="574675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Rectangle 12">
              <a:extLst>
                <a:ext uri="{FF2B5EF4-FFF2-40B4-BE49-F238E27FC236}">
                  <a16:creationId xmlns:a16="http://schemas.microsoft.com/office/drawing/2014/main" id="{C95AD2B6-A8EC-DE44-9080-AD67A5E9F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675" y="2470168"/>
              <a:ext cx="21800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242" name="Rectangle 13">
              <a:extLst>
                <a:ext uri="{FF2B5EF4-FFF2-40B4-BE49-F238E27FC236}">
                  <a16:creationId xmlns:a16="http://schemas.microsoft.com/office/drawing/2014/main" id="{E74E4801-5361-A743-B4AA-A6DC9A863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756" y="2555332"/>
              <a:ext cx="492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0D9C2A9-04D8-5B42-BF0D-4E2BEAC548E0}"/>
              </a:ext>
            </a:extLst>
          </p:cNvPr>
          <p:cNvGrpSpPr/>
          <p:nvPr/>
        </p:nvGrpSpPr>
        <p:grpSpPr>
          <a:xfrm>
            <a:off x="5542593" y="1820692"/>
            <a:ext cx="346075" cy="377452"/>
            <a:chOff x="5542593" y="1820692"/>
            <a:chExt cx="346075" cy="377452"/>
          </a:xfrm>
        </p:grpSpPr>
        <p:sp>
          <p:nvSpPr>
            <p:cNvPr id="246" name="Freeform 17">
              <a:extLst>
                <a:ext uri="{FF2B5EF4-FFF2-40B4-BE49-F238E27FC236}">
                  <a16:creationId xmlns:a16="http://schemas.microsoft.com/office/drawing/2014/main" id="{F77A9DB2-59D7-BF47-8CF0-DA0237888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593" y="1861594"/>
              <a:ext cx="346075" cy="336550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Rectangle 18">
              <a:extLst>
                <a:ext uri="{FF2B5EF4-FFF2-40B4-BE49-F238E27FC236}">
                  <a16:creationId xmlns:a16="http://schemas.microsoft.com/office/drawing/2014/main" id="{C0D8E696-5894-1844-B896-16B7719D5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1010" y="1820692"/>
              <a:ext cx="1410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</p:grpSp>
      <p:sp>
        <p:nvSpPr>
          <p:cNvPr id="47" name="Rectangle 4">
            <a:extLst>
              <a:ext uri="{FF2B5EF4-FFF2-40B4-BE49-F238E27FC236}">
                <a16:creationId xmlns:a16="http://schemas.microsoft.com/office/drawing/2014/main" id="{FFA9A2E8-5EF4-9147-BF10-0AA1AF4E7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926" y="4425878"/>
            <a:ext cx="8229600" cy="205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marR="0" lvl="0" indent="-2825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A,B,C are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networks</a:t>
            </a:r>
          </a:p>
          <a:p>
            <a:pPr marL="282575" marR="0" lvl="0" indent="-2825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x,w,y are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(of provider networks)</a:t>
            </a:r>
          </a:p>
          <a:p>
            <a:pPr marL="282575" marR="0" lvl="0" indent="-2825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 is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dual-homed: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attached to two networks</a:t>
            </a:r>
          </a:p>
          <a:p>
            <a:pPr marL="228600" marR="0" lvl="0" indent="-2286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policy to enforce: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 does not want to route from B to C via x </a:t>
            </a:r>
          </a:p>
          <a:p>
            <a:pPr marL="685800" marR="0" lvl="1" indent="-2286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.. so x will not advertise to B a route to C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0386F36-C312-764C-9BCF-3547B020D100}"/>
              </a:ext>
            </a:extLst>
          </p:cNvPr>
          <p:cNvGrpSpPr/>
          <p:nvPr/>
        </p:nvGrpSpPr>
        <p:grpSpPr>
          <a:xfrm>
            <a:off x="6282368" y="1597639"/>
            <a:ext cx="3162301" cy="1711325"/>
            <a:chOff x="6282368" y="1597639"/>
            <a:chExt cx="3162301" cy="1711325"/>
          </a:xfrm>
        </p:grpSpPr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24F3B7D8-9D37-F940-BFE9-F4428C997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2368" y="1597639"/>
              <a:ext cx="965200" cy="4508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85649937-6DFB-A042-AAAB-9E56D5F25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7320" y="2261646"/>
              <a:ext cx="8350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legend</a:t>
              </a:r>
              <a:r>
                <a:rPr kumimoji="0" 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30">
              <a:extLst>
                <a:ext uri="{FF2B5EF4-FFF2-40B4-BE49-F238E27FC236}">
                  <a16:creationId xmlns:a16="http://schemas.microsoft.com/office/drawing/2014/main" id="{1D852B1A-E72F-CD43-ABB3-3A37701B5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2943" y="1669076"/>
              <a:ext cx="60325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31">
              <a:extLst>
                <a:ext uri="{FF2B5EF4-FFF2-40B4-BE49-F238E27FC236}">
                  <a16:creationId xmlns:a16="http://schemas.microsoft.com/office/drawing/2014/main" id="{82AE1D29-FF3F-CF45-91A1-643422FCC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4831" y="2516801"/>
              <a:ext cx="1160463" cy="792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32">
              <a:extLst>
                <a:ext uri="{FF2B5EF4-FFF2-40B4-BE49-F238E27FC236}">
                  <a16:creationId xmlns:a16="http://schemas.microsoft.com/office/drawing/2014/main" id="{17F51638-2CAD-444B-8BDA-43180ED63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1831" y="2580301"/>
              <a:ext cx="11128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customer 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33">
              <a:extLst>
                <a:ext uri="{FF2B5EF4-FFF2-40B4-BE49-F238E27FC236}">
                  <a16:creationId xmlns:a16="http://schemas.microsoft.com/office/drawing/2014/main" id="{AB85211D-8380-6842-96A1-1823AD90A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1831" y="2831126"/>
              <a:ext cx="958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network: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34">
              <a:extLst>
                <a:ext uri="{FF2B5EF4-FFF2-40B4-BE49-F238E27FC236}">
                  <a16:creationId xmlns:a16="http://schemas.microsoft.com/office/drawing/2014/main" id="{77B4ACFA-6A06-EE42-A3DF-AB4627040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7006" y="2831126"/>
              <a:ext cx="69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35">
              <a:extLst>
                <a:ext uri="{FF2B5EF4-FFF2-40B4-BE49-F238E27FC236}">
                  <a16:creationId xmlns:a16="http://schemas.microsoft.com/office/drawing/2014/main" id="{F6A80AB2-2FC0-3A47-B619-9C969E873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4831" y="1623039"/>
              <a:ext cx="1106488" cy="673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36">
              <a:extLst>
                <a:ext uri="{FF2B5EF4-FFF2-40B4-BE49-F238E27FC236}">
                  <a16:creationId xmlns:a16="http://schemas.microsoft.com/office/drawing/2014/main" id="{CD47CD7E-C4EC-6B40-877A-E243595E0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1831" y="1686539"/>
              <a:ext cx="917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provider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37">
              <a:extLst>
                <a:ext uri="{FF2B5EF4-FFF2-40B4-BE49-F238E27FC236}">
                  <a16:creationId xmlns:a16="http://schemas.microsoft.com/office/drawing/2014/main" id="{40D8166F-9734-6A47-A15E-E3586D513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4143" y="1686539"/>
              <a:ext cx="69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38">
              <a:extLst>
                <a:ext uri="{FF2B5EF4-FFF2-40B4-BE49-F238E27FC236}">
                  <a16:creationId xmlns:a16="http://schemas.microsoft.com/office/drawing/2014/main" id="{2B521BB1-F059-AB4F-9FAC-BA48A0AC5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1831" y="1932601"/>
              <a:ext cx="889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network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39">
              <a:extLst>
                <a:ext uri="{FF2B5EF4-FFF2-40B4-BE49-F238E27FC236}">
                  <a16:creationId xmlns:a16="http://schemas.microsoft.com/office/drawing/2014/main" id="{19F10A6D-C8D7-0841-B816-27A52DA4F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6681" y="1932601"/>
              <a:ext cx="69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40">
              <a:extLst>
                <a:ext uri="{FF2B5EF4-FFF2-40B4-BE49-F238E27FC236}">
                  <a16:creationId xmlns:a16="http://schemas.microsoft.com/office/drawing/2014/main" id="{44EA4C67-04EF-9143-A1B2-F3114279A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2031" y="1673839"/>
              <a:ext cx="893763" cy="574675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 41">
              <a:extLst>
                <a:ext uri="{FF2B5EF4-FFF2-40B4-BE49-F238E27FC236}">
                  <a16:creationId xmlns:a16="http://schemas.microsoft.com/office/drawing/2014/main" id="{E53B2DD8-4411-0F46-9988-1A06A5DAF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2093" y="2631101"/>
              <a:ext cx="346075" cy="336550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B75BC6DE-5F37-8644-ADFF-E455ABD106FB}"/>
              </a:ext>
            </a:extLst>
          </p:cNvPr>
          <p:cNvSpPr/>
          <p:nvPr/>
        </p:nvSpPr>
        <p:spPr>
          <a:xfrm>
            <a:off x="5361709" y="1704109"/>
            <a:ext cx="720436" cy="67887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86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roup 434">
            <a:extLst>
              <a:ext uri="{FF2B5EF4-FFF2-40B4-BE49-F238E27FC236}">
                <a16:creationId xmlns:a16="http://schemas.microsoft.com/office/drawing/2014/main" id="{9B190D51-3F91-BB49-80DD-9032908A3D1B}"/>
              </a:ext>
            </a:extLst>
          </p:cNvPr>
          <p:cNvGrpSpPr/>
          <p:nvPr/>
        </p:nvGrpSpPr>
        <p:grpSpPr>
          <a:xfrm>
            <a:off x="1163507" y="1064076"/>
            <a:ext cx="9801110" cy="2876474"/>
            <a:chOff x="1113403" y="1064076"/>
            <a:chExt cx="9801110" cy="2876474"/>
          </a:xfrm>
        </p:grpSpPr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19D5242C-DE5A-454E-933F-9AE21F2D36E9}"/>
                </a:ext>
              </a:extLst>
            </p:cNvPr>
            <p:cNvGrpSpPr/>
            <p:nvPr/>
          </p:nvGrpSpPr>
          <p:grpSpPr>
            <a:xfrm>
              <a:off x="1113403" y="1064076"/>
              <a:ext cx="9801110" cy="2876474"/>
              <a:chOff x="1426553" y="3694542"/>
              <a:chExt cx="9801110" cy="2876474"/>
            </a:xfrm>
          </p:grpSpPr>
          <p:grpSp>
            <p:nvGrpSpPr>
              <p:cNvPr id="438" name="Group 437">
                <a:extLst>
                  <a:ext uri="{FF2B5EF4-FFF2-40B4-BE49-F238E27FC236}">
                    <a16:creationId xmlns:a16="http://schemas.microsoft.com/office/drawing/2014/main" id="{55950833-A415-6143-811C-F2862281561C}"/>
                  </a:ext>
                </a:extLst>
              </p:cNvPr>
              <p:cNvGrpSpPr/>
              <p:nvPr/>
            </p:nvGrpSpPr>
            <p:grpSpPr>
              <a:xfrm>
                <a:off x="1426553" y="3694542"/>
                <a:ext cx="9249542" cy="2876474"/>
                <a:chOff x="1426553" y="3694542"/>
                <a:chExt cx="9249542" cy="2876474"/>
              </a:xfrm>
            </p:grpSpPr>
            <p:grpSp>
              <p:nvGrpSpPr>
                <p:cNvPr id="456" name="Group 455">
                  <a:extLst>
                    <a:ext uri="{FF2B5EF4-FFF2-40B4-BE49-F238E27FC236}">
                      <a16:creationId xmlns:a16="http://schemas.microsoft.com/office/drawing/2014/main" id="{EE855E88-EC1D-0B40-BD1E-872A68C83D3F}"/>
                    </a:ext>
                  </a:extLst>
                </p:cNvPr>
                <p:cNvGrpSpPr/>
                <p:nvPr/>
              </p:nvGrpSpPr>
              <p:grpSpPr>
                <a:xfrm>
                  <a:off x="4625977" y="4850481"/>
                  <a:ext cx="2545688" cy="1720535"/>
                  <a:chOff x="4625977" y="4850481"/>
                  <a:chExt cx="2545688" cy="1720535"/>
                </a:xfrm>
              </p:grpSpPr>
              <p:grpSp>
                <p:nvGrpSpPr>
                  <p:cNvPr id="590" name="Group 589">
                    <a:extLst>
                      <a:ext uri="{FF2B5EF4-FFF2-40B4-BE49-F238E27FC236}">
                        <a16:creationId xmlns:a16="http://schemas.microsoft.com/office/drawing/2014/main" id="{1E77D5B7-EF83-E34E-B4BA-FEB82E2D2B60}"/>
                      </a:ext>
                    </a:extLst>
                  </p:cNvPr>
                  <p:cNvGrpSpPr/>
                  <p:nvPr/>
                </p:nvGrpSpPr>
                <p:grpSpPr>
                  <a:xfrm>
                    <a:off x="4625977" y="4850481"/>
                    <a:ext cx="2545688" cy="1720535"/>
                    <a:chOff x="-2170772" y="2784954"/>
                    <a:chExt cx="2712783" cy="1853712"/>
                  </a:xfrm>
                </p:grpSpPr>
                <p:sp>
                  <p:nvSpPr>
                    <p:cNvPr id="592" name="Freeform 2">
                      <a:extLst>
                        <a:ext uri="{FF2B5EF4-FFF2-40B4-BE49-F238E27FC236}">
                          <a16:creationId xmlns:a16="http://schemas.microsoft.com/office/drawing/2014/main" id="{DF4E89F3-1D69-E44D-BF50-7E078D21790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-2170772" y="2784954"/>
                      <a:ext cx="2712783" cy="1853712"/>
                    </a:xfrm>
                    <a:custGeom>
                      <a:avLst/>
                      <a:gdLst>
                        <a:gd name="T0" fmla="*/ 648763 w 10001"/>
                        <a:gd name="T1" fmla="*/ 34777612 h 10125"/>
                        <a:gd name="T2" fmla="*/ 115976403 w 10001"/>
                        <a:gd name="T3" fmla="*/ 13733703 h 10125"/>
                        <a:gd name="T4" fmla="*/ 507700960 w 10001"/>
                        <a:gd name="T5" fmla="*/ 8662125 h 10125"/>
                        <a:gd name="T6" fmla="*/ 810212713 w 10001"/>
                        <a:gd name="T7" fmla="*/ 0 h 10125"/>
                        <a:gd name="T8" fmla="*/ 1090015738 w 10001"/>
                        <a:gd name="T9" fmla="*/ 8687929 h 10125"/>
                        <a:gd name="T10" fmla="*/ 1310938763 w 10001"/>
                        <a:gd name="T11" fmla="*/ 4279362 h 10125"/>
                        <a:gd name="T12" fmla="*/ 1620263134 w 10001"/>
                        <a:gd name="T13" fmla="*/ 25736690 h 10125"/>
                        <a:gd name="T14" fmla="*/ 1394798364 w 10001"/>
                        <a:gd name="T15" fmla="*/ 58525268 h 10125"/>
                        <a:gd name="T16" fmla="*/ 1134622140 w 10001"/>
                        <a:gd name="T17" fmla="*/ 80266624 h 10125"/>
                        <a:gd name="T18" fmla="*/ 860820276 w 10001"/>
                        <a:gd name="T19" fmla="*/ 76142271 h 10125"/>
                        <a:gd name="T20" fmla="*/ 708996782 w 10001"/>
                        <a:gd name="T21" fmla="*/ 85346835 h 10125"/>
                        <a:gd name="T22" fmla="*/ 509322667 w 10001"/>
                        <a:gd name="T23" fmla="*/ 86268164 h 10125"/>
                        <a:gd name="T24" fmla="*/ 353443899 w 10001"/>
                        <a:gd name="T25" fmla="*/ 67979516 h 10125"/>
                        <a:gd name="T26" fmla="*/ 192536914 w 10001"/>
                        <a:gd name="T27" fmla="*/ 64535347 h 10125"/>
                        <a:gd name="T28" fmla="*/ 648763 w 10001"/>
                        <a:gd name="T29" fmla="*/ 34777612 h 10125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connsiteX0" fmla="*/ 4 w 10040"/>
                        <a:gd name="connsiteY0" fmla="*/ 4039 h 10125"/>
                        <a:gd name="connsiteX1" fmla="*/ 715 w 10040"/>
                        <a:gd name="connsiteY1" fmla="*/ 1595 h 10125"/>
                        <a:gd name="connsiteX2" fmla="*/ 3130 w 10040"/>
                        <a:gd name="connsiteY2" fmla="*/ 1006 h 10125"/>
                        <a:gd name="connsiteX3" fmla="*/ 4995 w 10040"/>
                        <a:gd name="connsiteY3" fmla="*/ 0 h 10125"/>
                        <a:gd name="connsiteX4" fmla="*/ 6720 w 10040"/>
                        <a:gd name="connsiteY4" fmla="*/ 1009 h 10125"/>
                        <a:gd name="connsiteX5" fmla="*/ 9989 w 10040"/>
                        <a:gd name="connsiteY5" fmla="*/ 2989 h 10125"/>
                        <a:gd name="connsiteX6" fmla="*/ 8599 w 10040"/>
                        <a:gd name="connsiteY6" fmla="*/ 6797 h 10125"/>
                        <a:gd name="connsiteX7" fmla="*/ 6995 w 10040"/>
                        <a:gd name="connsiteY7" fmla="*/ 9322 h 10125"/>
                        <a:gd name="connsiteX8" fmla="*/ 5307 w 10040"/>
                        <a:gd name="connsiteY8" fmla="*/ 8843 h 10125"/>
                        <a:gd name="connsiteX9" fmla="*/ 4371 w 10040"/>
                        <a:gd name="connsiteY9" fmla="*/ 9912 h 10125"/>
                        <a:gd name="connsiteX10" fmla="*/ 3140 w 10040"/>
                        <a:gd name="connsiteY10" fmla="*/ 10019 h 10125"/>
                        <a:gd name="connsiteX11" fmla="*/ 2179 w 10040"/>
                        <a:gd name="connsiteY11" fmla="*/ 7895 h 10125"/>
                        <a:gd name="connsiteX12" fmla="*/ 1187 w 10040"/>
                        <a:gd name="connsiteY12" fmla="*/ 7495 h 10125"/>
                        <a:gd name="connsiteX13" fmla="*/ 4 w 10040"/>
                        <a:gd name="connsiteY13" fmla="*/ 4039 h 10125"/>
                        <a:gd name="connsiteX0" fmla="*/ 4 w 8600"/>
                        <a:gd name="connsiteY0" fmla="*/ 4042 h 10128"/>
                        <a:gd name="connsiteX1" fmla="*/ 715 w 8600"/>
                        <a:gd name="connsiteY1" fmla="*/ 1598 h 10128"/>
                        <a:gd name="connsiteX2" fmla="*/ 3130 w 8600"/>
                        <a:gd name="connsiteY2" fmla="*/ 1009 h 10128"/>
                        <a:gd name="connsiteX3" fmla="*/ 4995 w 8600"/>
                        <a:gd name="connsiteY3" fmla="*/ 3 h 10128"/>
                        <a:gd name="connsiteX4" fmla="*/ 6720 w 8600"/>
                        <a:gd name="connsiteY4" fmla="*/ 1012 h 10128"/>
                        <a:gd name="connsiteX5" fmla="*/ 8599 w 8600"/>
                        <a:gd name="connsiteY5" fmla="*/ 6800 h 10128"/>
                        <a:gd name="connsiteX6" fmla="*/ 6995 w 8600"/>
                        <a:gd name="connsiteY6" fmla="*/ 9325 h 10128"/>
                        <a:gd name="connsiteX7" fmla="*/ 5307 w 8600"/>
                        <a:gd name="connsiteY7" fmla="*/ 8846 h 10128"/>
                        <a:gd name="connsiteX8" fmla="*/ 4371 w 8600"/>
                        <a:gd name="connsiteY8" fmla="*/ 9915 h 10128"/>
                        <a:gd name="connsiteX9" fmla="*/ 3140 w 8600"/>
                        <a:gd name="connsiteY9" fmla="*/ 10022 h 10128"/>
                        <a:gd name="connsiteX10" fmla="*/ 2179 w 8600"/>
                        <a:gd name="connsiteY10" fmla="*/ 7898 h 10128"/>
                        <a:gd name="connsiteX11" fmla="*/ 1187 w 8600"/>
                        <a:gd name="connsiteY11" fmla="*/ 7498 h 10128"/>
                        <a:gd name="connsiteX12" fmla="*/ 4 w 8600"/>
                        <a:gd name="connsiteY12" fmla="*/ 4042 h 10128"/>
                        <a:gd name="connsiteX0" fmla="*/ 4 w 9326"/>
                        <a:gd name="connsiteY0" fmla="*/ 3988 h 9997"/>
                        <a:gd name="connsiteX1" fmla="*/ 830 w 9326"/>
                        <a:gd name="connsiteY1" fmla="*/ 1575 h 9997"/>
                        <a:gd name="connsiteX2" fmla="*/ 3639 w 9326"/>
                        <a:gd name="connsiteY2" fmla="*/ 993 h 9997"/>
                        <a:gd name="connsiteX3" fmla="*/ 5807 w 9326"/>
                        <a:gd name="connsiteY3" fmla="*/ 0 h 9997"/>
                        <a:gd name="connsiteX4" fmla="*/ 7813 w 9326"/>
                        <a:gd name="connsiteY4" fmla="*/ 996 h 9997"/>
                        <a:gd name="connsiteX5" fmla="*/ 9324 w 9326"/>
                        <a:gd name="connsiteY5" fmla="*/ 5746 h 9997"/>
                        <a:gd name="connsiteX6" fmla="*/ 8133 w 9326"/>
                        <a:gd name="connsiteY6" fmla="*/ 9204 h 9997"/>
                        <a:gd name="connsiteX7" fmla="*/ 6170 w 9326"/>
                        <a:gd name="connsiteY7" fmla="*/ 8731 h 9997"/>
                        <a:gd name="connsiteX8" fmla="*/ 5082 w 9326"/>
                        <a:gd name="connsiteY8" fmla="*/ 9787 h 9997"/>
                        <a:gd name="connsiteX9" fmla="*/ 3650 w 9326"/>
                        <a:gd name="connsiteY9" fmla="*/ 9892 h 9997"/>
                        <a:gd name="connsiteX10" fmla="*/ 2533 w 9326"/>
                        <a:gd name="connsiteY10" fmla="*/ 7795 h 9997"/>
                        <a:gd name="connsiteX11" fmla="*/ 1379 w 9326"/>
                        <a:gd name="connsiteY11" fmla="*/ 7400 h 9997"/>
                        <a:gd name="connsiteX12" fmla="*/ 4 w 9326"/>
                        <a:gd name="connsiteY12" fmla="*/ 3988 h 9997"/>
                        <a:gd name="connsiteX0" fmla="*/ 4 w 10001"/>
                        <a:gd name="connsiteY0" fmla="*/ 3989 h 10041"/>
                        <a:gd name="connsiteX1" fmla="*/ 890 w 10001"/>
                        <a:gd name="connsiteY1" fmla="*/ 1575 h 10041"/>
                        <a:gd name="connsiteX2" fmla="*/ 3902 w 10001"/>
                        <a:gd name="connsiteY2" fmla="*/ 993 h 10041"/>
                        <a:gd name="connsiteX3" fmla="*/ 6227 w 10001"/>
                        <a:gd name="connsiteY3" fmla="*/ 0 h 10041"/>
                        <a:gd name="connsiteX4" fmla="*/ 8378 w 10001"/>
                        <a:gd name="connsiteY4" fmla="*/ 996 h 10041"/>
                        <a:gd name="connsiteX5" fmla="*/ 9998 w 10001"/>
                        <a:gd name="connsiteY5" fmla="*/ 5748 h 10041"/>
                        <a:gd name="connsiteX6" fmla="*/ 8721 w 10001"/>
                        <a:gd name="connsiteY6" fmla="*/ 9207 h 10041"/>
                        <a:gd name="connsiteX7" fmla="*/ 5449 w 10001"/>
                        <a:gd name="connsiteY7" fmla="*/ 9790 h 10041"/>
                        <a:gd name="connsiteX8" fmla="*/ 3914 w 10001"/>
                        <a:gd name="connsiteY8" fmla="*/ 9895 h 10041"/>
                        <a:gd name="connsiteX9" fmla="*/ 2716 w 10001"/>
                        <a:gd name="connsiteY9" fmla="*/ 7797 h 10041"/>
                        <a:gd name="connsiteX10" fmla="*/ 1479 w 10001"/>
                        <a:gd name="connsiteY10" fmla="*/ 7402 h 10041"/>
                        <a:gd name="connsiteX11" fmla="*/ 4 w 10001"/>
                        <a:gd name="connsiteY11" fmla="*/ 3989 h 10041"/>
                        <a:gd name="connsiteX0" fmla="*/ 4 w 10001"/>
                        <a:gd name="connsiteY0" fmla="*/ 3989 h 14825"/>
                        <a:gd name="connsiteX1" fmla="*/ 890 w 10001"/>
                        <a:gd name="connsiteY1" fmla="*/ 1575 h 14825"/>
                        <a:gd name="connsiteX2" fmla="*/ 3902 w 10001"/>
                        <a:gd name="connsiteY2" fmla="*/ 993 h 14825"/>
                        <a:gd name="connsiteX3" fmla="*/ 6227 w 10001"/>
                        <a:gd name="connsiteY3" fmla="*/ 0 h 14825"/>
                        <a:gd name="connsiteX4" fmla="*/ 8378 w 10001"/>
                        <a:gd name="connsiteY4" fmla="*/ 996 h 14825"/>
                        <a:gd name="connsiteX5" fmla="*/ 9998 w 10001"/>
                        <a:gd name="connsiteY5" fmla="*/ 5748 h 14825"/>
                        <a:gd name="connsiteX6" fmla="*/ 8721 w 10001"/>
                        <a:gd name="connsiteY6" fmla="*/ 9207 h 14825"/>
                        <a:gd name="connsiteX7" fmla="*/ 6011 w 10001"/>
                        <a:gd name="connsiteY7" fmla="*/ 14823 h 14825"/>
                        <a:gd name="connsiteX8" fmla="*/ 3914 w 10001"/>
                        <a:gd name="connsiteY8" fmla="*/ 9895 h 14825"/>
                        <a:gd name="connsiteX9" fmla="*/ 2716 w 10001"/>
                        <a:gd name="connsiteY9" fmla="*/ 7797 h 14825"/>
                        <a:gd name="connsiteX10" fmla="*/ 1479 w 10001"/>
                        <a:gd name="connsiteY10" fmla="*/ 7402 h 14825"/>
                        <a:gd name="connsiteX11" fmla="*/ 4 w 10001"/>
                        <a:gd name="connsiteY11" fmla="*/ 3989 h 14825"/>
                        <a:gd name="connsiteX0" fmla="*/ 4 w 10001"/>
                        <a:gd name="connsiteY0" fmla="*/ 7436 h 18272"/>
                        <a:gd name="connsiteX1" fmla="*/ 890 w 10001"/>
                        <a:gd name="connsiteY1" fmla="*/ 5022 h 18272"/>
                        <a:gd name="connsiteX2" fmla="*/ 3902 w 10001"/>
                        <a:gd name="connsiteY2" fmla="*/ 4440 h 18272"/>
                        <a:gd name="connsiteX3" fmla="*/ 6026 w 10001"/>
                        <a:gd name="connsiteY3" fmla="*/ 0 h 18272"/>
                        <a:gd name="connsiteX4" fmla="*/ 8378 w 10001"/>
                        <a:gd name="connsiteY4" fmla="*/ 4443 h 18272"/>
                        <a:gd name="connsiteX5" fmla="*/ 9998 w 10001"/>
                        <a:gd name="connsiteY5" fmla="*/ 9195 h 18272"/>
                        <a:gd name="connsiteX6" fmla="*/ 8721 w 10001"/>
                        <a:gd name="connsiteY6" fmla="*/ 12654 h 18272"/>
                        <a:gd name="connsiteX7" fmla="*/ 6011 w 10001"/>
                        <a:gd name="connsiteY7" fmla="*/ 18270 h 18272"/>
                        <a:gd name="connsiteX8" fmla="*/ 3914 w 10001"/>
                        <a:gd name="connsiteY8" fmla="*/ 13342 h 18272"/>
                        <a:gd name="connsiteX9" fmla="*/ 2716 w 10001"/>
                        <a:gd name="connsiteY9" fmla="*/ 11244 h 18272"/>
                        <a:gd name="connsiteX10" fmla="*/ 1479 w 10001"/>
                        <a:gd name="connsiteY10" fmla="*/ 10849 h 18272"/>
                        <a:gd name="connsiteX11" fmla="*/ 4 w 10001"/>
                        <a:gd name="connsiteY11" fmla="*/ 7436 h 18272"/>
                        <a:gd name="connsiteX0" fmla="*/ 1 w 9998"/>
                        <a:gd name="connsiteY0" fmla="*/ 7436 h 18272"/>
                        <a:gd name="connsiteX1" fmla="*/ 3899 w 9998"/>
                        <a:gd name="connsiteY1" fmla="*/ 4440 h 18272"/>
                        <a:gd name="connsiteX2" fmla="*/ 6023 w 9998"/>
                        <a:gd name="connsiteY2" fmla="*/ 0 h 18272"/>
                        <a:gd name="connsiteX3" fmla="*/ 8375 w 9998"/>
                        <a:gd name="connsiteY3" fmla="*/ 4443 h 18272"/>
                        <a:gd name="connsiteX4" fmla="*/ 9995 w 9998"/>
                        <a:gd name="connsiteY4" fmla="*/ 9195 h 18272"/>
                        <a:gd name="connsiteX5" fmla="*/ 8718 w 9998"/>
                        <a:gd name="connsiteY5" fmla="*/ 12654 h 18272"/>
                        <a:gd name="connsiteX6" fmla="*/ 6008 w 9998"/>
                        <a:gd name="connsiteY6" fmla="*/ 18270 h 18272"/>
                        <a:gd name="connsiteX7" fmla="*/ 3911 w 9998"/>
                        <a:gd name="connsiteY7" fmla="*/ 13342 h 18272"/>
                        <a:gd name="connsiteX8" fmla="*/ 2713 w 9998"/>
                        <a:gd name="connsiteY8" fmla="*/ 11244 h 18272"/>
                        <a:gd name="connsiteX9" fmla="*/ 1476 w 9998"/>
                        <a:gd name="connsiteY9" fmla="*/ 10849 h 18272"/>
                        <a:gd name="connsiteX10" fmla="*/ 1 w 9998"/>
                        <a:gd name="connsiteY10" fmla="*/ 7436 h 18272"/>
                        <a:gd name="connsiteX0" fmla="*/ 35 w 8559"/>
                        <a:gd name="connsiteY0" fmla="*/ 5938 h 10000"/>
                        <a:gd name="connsiteX1" fmla="*/ 2459 w 8559"/>
                        <a:gd name="connsiteY1" fmla="*/ 2430 h 10000"/>
                        <a:gd name="connsiteX2" fmla="*/ 4583 w 8559"/>
                        <a:gd name="connsiteY2" fmla="*/ 0 h 10000"/>
                        <a:gd name="connsiteX3" fmla="*/ 6936 w 8559"/>
                        <a:gd name="connsiteY3" fmla="*/ 2432 h 10000"/>
                        <a:gd name="connsiteX4" fmla="*/ 8556 w 8559"/>
                        <a:gd name="connsiteY4" fmla="*/ 5032 h 10000"/>
                        <a:gd name="connsiteX5" fmla="*/ 7279 w 8559"/>
                        <a:gd name="connsiteY5" fmla="*/ 6925 h 10000"/>
                        <a:gd name="connsiteX6" fmla="*/ 4568 w 8559"/>
                        <a:gd name="connsiteY6" fmla="*/ 9999 h 10000"/>
                        <a:gd name="connsiteX7" fmla="*/ 2471 w 8559"/>
                        <a:gd name="connsiteY7" fmla="*/ 7302 h 10000"/>
                        <a:gd name="connsiteX8" fmla="*/ 1273 w 8559"/>
                        <a:gd name="connsiteY8" fmla="*/ 6154 h 10000"/>
                        <a:gd name="connsiteX9" fmla="*/ 35 w 8559"/>
                        <a:gd name="connsiteY9" fmla="*/ 5938 h 10000"/>
                        <a:gd name="connsiteX0" fmla="*/ 49 w 9820"/>
                        <a:gd name="connsiteY0" fmla="*/ 4655 h 10000"/>
                        <a:gd name="connsiteX1" fmla="*/ 2693 w 9820"/>
                        <a:gd name="connsiteY1" fmla="*/ 2430 h 10000"/>
                        <a:gd name="connsiteX2" fmla="*/ 5175 w 9820"/>
                        <a:gd name="connsiteY2" fmla="*/ 0 h 10000"/>
                        <a:gd name="connsiteX3" fmla="*/ 7924 w 9820"/>
                        <a:gd name="connsiteY3" fmla="*/ 2432 h 10000"/>
                        <a:gd name="connsiteX4" fmla="*/ 9816 w 9820"/>
                        <a:gd name="connsiteY4" fmla="*/ 5032 h 10000"/>
                        <a:gd name="connsiteX5" fmla="*/ 8324 w 9820"/>
                        <a:gd name="connsiteY5" fmla="*/ 6925 h 10000"/>
                        <a:gd name="connsiteX6" fmla="*/ 5157 w 9820"/>
                        <a:gd name="connsiteY6" fmla="*/ 9999 h 10000"/>
                        <a:gd name="connsiteX7" fmla="*/ 2707 w 9820"/>
                        <a:gd name="connsiteY7" fmla="*/ 7302 h 10000"/>
                        <a:gd name="connsiteX8" fmla="*/ 1307 w 9820"/>
                        <a:gd name="connsiteY8" fmla="*/ 6154 h 10000"/>
                        <a:gd name="connsiteX9" fmla="*/ 49 w 9820"/>
                        <a:gd name="connsiteY9" fmla="*/ 4655 h 10000"/>
                        <a:gd name="connsiteX0" fmla="*/ 45 w 9995"/>
                        <a:gd name="connsiteY0" fmla="*/ 4655 h 10000"/>
                        <a:gd name="connsiteX1" fmla="*/ 2737 w 9995"/>
                        <a:gd name="connsiteY1" fmla="*/ 2430 h 10000"/>
                        <a:gd name="connsiteX2" fmla="*/ 5265 w 9995"/>
                        <a:gd name="connsiteY2" fmla="*/ 0 h 10000"/>
                        <a:gd name="connsiteX3" fmla="*/ 8064 w 9995"/>
                        <a:gd name="connsiteY3" fmla="*/ 2432 h 10000"/>
                        <a:gd name="connsiteX4" fmla="*/ 9991 w 9995"/>
                        <a:gd name="connsiteY4" fmla="*/ 5032 h 10000"/>
                        <a:gd name="connsiteX5" fmla="*/ 8472 w 9995"/>
                        <a:gd name="connsiteY5" fmla="*/ 6925 h 10000"/>
                        <a:gd name="connsiteX6" fmla="*/ 5247 w 9995"/>
                        <a:gd name="connsiteY6" fmla="*/ 9999 h 10000"/>
                        <a:gd name="connsiteX7" fmla="*/ 2752 w 9995"/>
                        <a:gd name="connsiteY7" fmla="*/ 7302 h 10000"/>
                        <a:gd name="connsiteX8" fmla="*/ 1374 w 9995"/>
                        <a:gd name="connsiteY8" fmla="*/ 6984 h 10000"/>
                        <a:gd name="connsiteX9" fmla="*/ 45 w 9995"/>
                        <a:gd name="connsiteY9" fmla="*/ 4655 h 10000"/>
                        <a:gd name="connsiteX0" fmla="*/ 45 w 10000"/>
                        <a:gd name="connsiteY0" fmla="*/ 5032 h 10377"/>
                        <a:gd name="connsiteX1" fmla="*/ 2738 w 10000"/>
                        <a:gd name="connsiteY1" fmla="*/ 2807 h 10377"/>
                        <a:gd name="connsiteX2" fmla="*/ 4886 w 10000"/>
                        <a:gd name="connsiteY2" fmla="*/ 0 h 10377"/>
                        <a:gd name="connsiteX3" fmla="*/ 8068 w 10000"/>
                        <a:gd name="connsiteY3" fmla="*/ 2809 h 10377"/>
                        <a:gd name="connsiteX4" fmla="*/ 9996 w 10000"/>
                        <a:gd name="connsiteY4" fmla="*/ 5409 h 10377"/>
                        <a:gd name="connsiteX5" fmla="*/ 8476 w 10000"/>
                        <a:gd name="connsiteY5" fmla="*/ 7302 h 10377"/>
                        <a:gd name="connsiteX6" fmla="*/ 5250 w 10000"/>
                        <a:gd name="connsiteY6" fmla="*/ 10376 h 10377"/>
                        <a:gd name="connsiteX7" fmla="*/ 2753 w 10000"/>
                        <a:gd name="connsiteY7" fmla="*/ 7679 h 10377"/>
                        <a:gd name="connsiteX8" fmla="*/ 1375 w 10000"/>
                        <a:gd name="connsiteY8" fmla="*/ 7361 h 10377"/>
                        <a:gd name="connsiteX9" fmla="*/ 45 w 10000"/>
                        <a:gd name="connsiteY9" fmla="*/ 5032 h 10377"/>
                        <a:gd name="connsiteX0" fmla="*/ 45 w 10000"/>
                        <a:gd name="connsiteY0" fmla="*/ 5036 h 10381"/>
                        <a:gd name="connsiteX1" fmla="*/ 2738 w 10000"/>
                        <a:gd name="connsiteY1" fmla="*/ 2811 h 10381"/>
                        <a:gd name="connsiteX2" fmla="*/ 4886 w 10000"/>
                        <a:gd name="connsiteY2" fmla="*/ 4 h 10381"/>
                        <a:gd name="connsiteX3" fmla="*/ 8068 w 10000"/>
                        <a:gd name="connsiteY3" fmla="*/ 2813 h 10381"/>
                        <a:gd name="connsiteX4" fmla="*/ 9996 w 10000"/>
                        <a:gd name="connsiteY4" fmla="*/ 5413 h 10381"/>
                        <a:gd name="connsiteX5" fmla="*/ 8476 w 10000"/>
                        <a:gd name="connsiteY5" fmla="*/ 7306 h 10381"/>
                        <a:gd name="connsiteX6" fmla="*/ 5250 w 10000"/>
                        <a:gd name="connsiteY6" fmla="*/ 10380 h 10381"/>
                        <a:gd name="connsiteX7" fmla="*/ 2753 w 10000"/>
                        <a:gd name="connsiteY7" fmla="*/ 7683 h 10381"/>
                        <a:gd name="connsiteX8" fmla="*/ 1375 w 10000"/>
                        <a:gd name="connsiteY8" fmla="*/ 7365 h 10381"/>
                        <a:gd name="connsiteX9" fmla="*/ 45 w 10000"/>
                        <a:gd name="connsiteY9" fmla="*/ 5036 h 10381"/>
                        <a:gd name="connsiteX0" fmla="*/ 45 w 10000"/>
                        <a:gd name="connsiteY0" fmla="*/ 5036 h 10796"/>
                        <a:gd name="connsiteX1" fmla="*/ 2738 w 10000"/>
                        <a:gd name="connsiteY1" fmla="*/ 2811 h 10796"/>
                        <a:gd name="connsiteX2" fmla="*/ 4886 w 10000"/>
                        <a:gd name="connsiteY2" fmla="*/ 4 h 10796"/>
                        <a:gd name="connsiteX3" fmla="*/ 8068 w 10000"/>
                        <a:gd name="connsiteY3" fmla="*/ 2813 h 10796"/>
                        <a:gd name="connsiteX4" fmla="*/ 9996 w 10000"/>
                        <a:gd name="connsiteY4" fmla="*/ 5413 h 10796"/>
                        <a:gd name="connsiteX5" fmla="*/ 8476 w 10000"/>
                        <a:gd name="connsiteY5" fmla="*/ 7306 h 10796"/>
                        <a:gd name="connsiteX6" fmla="*/ 5202 w 10000"/>
                        <a:gd name="connsiteY6" fmla="*/ 10795 h 10796"/>
                        <a:gd name="connsiteX7" fmla="*/ 2753 w 10000"/>
                        <a:gd name="connsiteY7" fmla="*/ 7683 h 10796"/>
                        <a:gd name="connsiteX8" fmla="*/ 1375 w 10000"/>
                        <a:gd name="connsiteY8" fmla="*/ 7365 h 10796"/>
                        <a:gd name="connsiteX9" fmla="*/ 45 w 10000"/>
                        <a:gd name="connsiteY9" fmla="*/ 5036 h 10796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000" h="10795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grpSp>
                  <p:nvGrpSpPr>
                    <p:cNvPr id="593" name="Group 592">
                      <a:extLst>
                        <a:ext uri="{FF2B5EF4-FFF2-40B4-BE49-F238E27FC236}">
                          <a16:creationId xmlns:a16="http://schemas.microsoft.com/office/drawing/2014/main" id="{54C50EFE-08A9-5B4A-AFAF-94F7B2B0FC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594" name="Group 593">
                        <a:extLst>
                          <a:ext uri="{FF2B5EF4-FFF2-40B4-BE49-F238E27FC236}">
                            <a16:creationId xmlns:a16="http://schemas.microsoft.com/office/drawing/2014/main" id="{03DF6DE0-C498-A446-8283-49EB29459E8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40" name="Group 327">
                          <a:extLst>
                            <a:ext uri="{FF2B5EF4-FFF2-40B4-BE49-F238E27FC236}">
                              <a16:creationId xmlns:a16="http://schemas.microsoft.com/office/drawing/2014/main" id="{F6EE3929-FE3F-0840-AF38-D3E15F45563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44" name="Oval 643">
                            <a:extLst>
                              <a:ext uri="{FF2B5EF4-FFF2-40B4-BE49-F238E27FC236}">
                                <a16:creationId xmlns:a16="http://schemas.microsoft.com/office/drawing/2014/main" id="{3D78710C-FB43-914A-A1F0-D7D04F3E940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45" name="Rectangle 644">
                            <a:extLst>
                              <a:ext uri="{FF2B5EF4-FFF2-40B4-BE49-F238E27FC236}">
                                <a16:creationId xmlns:a16="http://schemas.microsoft.com/office/drawing/2014/main" id="{142CC03F-1C47-5747-B965-E0E0229EBD1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46" name="Oval 645">
                            <a:extLst>
                              <a:ext uri="{FF2B5EF4-FFF2-40B4-BE49-F238E27FC236}">
                                <a16:creationId xmlns:a16="http://schemas.microsoft.com/office/drawing/2014/main" id="{10E248B9-65B9-5D48-A407-80D61F6C6DA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47" name="Freeform 646">
                            <a:extLst>
                              <a:ext uri="{FF2B5EF4-FFF2-40B4-BE49-F238E27FC236}">
                                <a16:creationId xmlns:a16="http://schemas.microsoft.com/office/drawing/2014/main" id="{A3188F9F-97B7-CD44-8C26-2F45B943144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48" name="Freeform 647">
                            <a:extLst>
                              <a:ext uri="{FF2B5EF4-FFF2-40B4-BE49-F238E27FC236}">
                                <a16:creationId xmlns:a16="http://schemas.microsoft.com/office/drawing/2014/main" id="{046126A5-CA11-F844-8FBA-806B6B33164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49" name="Freeform 648">
                            <a:extLst>
                              <a:ext uri="{FF2B5EF4-FFF2-40B4-BE49-F238E27FC236}">
                                <a16:creationId xmlns:a16="http://schemas.microsoft.com/office/drawing/2014/main" id="{12F3F20C-B31A-594F-8298-C3AE33C0174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50" name="Freeform 649">
                            <a:extLst>
                              <a:ext uri="{FF2B5EF4-FFF2-40B4-BE49-F238E27FC236}">
                                <a16:creationId xmlns:a16="http://schemas.microsoft.com/office/drawing/2014/main" id="{B455C4DD-C50B-4F48-A571-AD2D900D3B0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651" name="Straight Connector 650">
                            <a:extLst>
                              <a:ext uri="{FF2B5EF4-FFF2-40B4-BE49-F238E27FC236}">
                                <a16:creationId xmlns:a16="http://schemas.microsoft.com/office/drawing/2014/main" id="{1B7B51A7-4770-D946-B654-02479FD39AB8}"/>
                              </a:ext>
                            </a:extLst>
                          </p:cNvPr>
                          <p:cNvCxnSpPr>
                            <a:endCxn id="646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52" name="Straight Connector 651">
                            <a:extLst>
                              <a:ext uri="{FF2B5EF4-FFF2-40B4-BE49-F238E27FC236}">
                                <a16:creationId xmlns:a16="http://schemas.microsoft.com/office/drawing/2014/main" id="{A76EA74D-6D4B-9A4B-B2DF-2209341D19A9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41" name="Group 640">
                          <a:extLst>
                            <a:ext uri="{FF2B5EF4-FFF2-40B4-BE49-F238E27FC236}">
                              <a16:creationId xmlns:a16="http://schemas.microsoft.com/office/drawing/2014/main" id="{166A6FB6-E2EB-FA49-8569-A25F59897CD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42" name="Oval 641">
                            <a:extLst>
                              <a:ext uri="{FF2B5EF4-FFF2-40B4-BE49-F238E27FC236}">
                                <a16:creationId xmlns:a16="http://schemas.microsoft.com/office/drawing/2014/main" id="{5CC28C02-B28B-DA48-8B0F-F04E8514D83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43" name="TextBox 642">
                            <a:extLst>
                              <a:ext uri="{FF2B5EF4-FFF2-40B4-BE49-F238E27FC236}">
                                <a16:creationId xmlns:a16="http://schemas.microsoft.com/office/drawing/2014/main" id="{81ED97F5-EA07-014B-8BAC-134C3467627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595" name="Group 594">
                        <a:extLst>
                          <a:ext uri="{FF2B5EF4-FFF2-40B4-BE49-F238E27FC236}">
                            <a16:creationId xmlns:a16="http://schemas.microsoft.com/office/drawing/2014/main" id="{EB024165-248C-504E-B05F-4AAFD69CC5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27" name="Group 327">
                          <a:extLst>
                            <a:ext uri="{FF2B5EF4-FFF2-40B4-BE49-F238E27FC236}">
                              <a16:creationId xmlns:a16="http://schemas.microsoft.com/office/drawing/2014/main" id="{DD160B2D-31E2-FC4D-9077-3FEF425A0167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31" name="Oval 630">
                            <a:extLst>
                              <a:ext uri="{FF2B5EF4-FFF2-40B4-BE49-F238E27FC236}">
                                <a16:creationId xmlns:a16="http://schemas.microsoft.com/office/drawing/2014/main" id="{ECF28E28-15D0-FF44-8638-18424FC9CB1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32" name="Rectangle 631">
                            <a:extLst>
                              <a:ext uri="{FF2B5EF4-FFF2-40B4-BE49-F238E27FC236}">
                                <a16:creationId xmlns:a16="http://schemas.microsoft.com/office/drawing/2014/main" id="{02599EAE-DE11-9343-B29B-9BA456A3CF9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33" name="Oval 632">
                            <a:extLst>
                              <a:ext uri="{FF2B5EF4-FFF2-40B4-BE49-F238E27FC236}">
                                <a16:creationId xmlns:a16="http://schemas.microsoft.com/office/drawing/2014/main" id="{8054D897-D2E7-8545-B236-ED4C9934D7B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34" name="Freeform 633">
                            <a:extLst>
                              <a:ext uri="{FF2B5EF4-FFF2-40B4-BE49-F238E27FC236}">
                                <a16:creationId xmlns:a16="http://schemas.microsoft.com/office/drawing/2014/main" id="{6129CAD0-E2F0-5241-B15A-6D42EB5B98B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35" name="Freeform 634">
                            <a:extLst>
                              <a:ext uri="{FF2B5EF4-FFF2-40B4-BE49-F238E27FC236}">
                                <a16:creationId xmlns:a16="http://schemas.microsoft.com/office/drawing/2014/main" id="{E2AB3C1A-C478-584A-86AE-803CDCDBD82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36" name="Freeform 635">
                            <a:extLst>
                              <a:ext uri="{FF2B5EF4-FFF2-40B4-BE49-F238E27FC236}">
                                <a16:creationId xmlns:a16="http://schemas.microsoft.com/office/drawing/2014/main" id="{627E4CAC-4C76-F248-AD15-664DE8AB626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37" name="Freeform 636">
                            <a:extLst>
                              <a:ext uri="{FF2B5EF4-FFF2-40B4-BE49-F238E27FC236}">
                                <a16:creationId xmlns:a16="http://schemas.microsoft.com/office/drawing/2014/main" id="{39AB6165-7B2D-EA48-B7BD-43E457819A0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638" name="Straight Connector 637">
                            <a:extLst>
                              <a:ext uri="{FF2B5EF4-FFF2-40B4-BE49-F238E27FC236}">
                                <a16:creationId xmlns:a16="http://schemas.microsoft.com/office/drawing/2014/main" id="{05C021F3-7F1B-A340-8ACF-BA9BF665DFA6}"/>
                              </a:ext>
                            </a:extLst>
                          </p:cNvPr>
                          <p:cNvCxnSpPr>
                            <a:endCxn id="633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39" name="Straight Connector 638">
                            <a:extLst>
                              <a:ext uri="{FF2B5EF4-FFF2-40B4-BE49-F238E27FC236}">
                                <a16:creationId xmlns:a16="http://schemas.microsoft.com/office/drawing/2014/main" id="{C524E941-5A71-014D-AB18-D63BD5060280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28" name="Group 627">
                          <a:extLst>
                            <a:ext uri="{FF2B5EF4-FFF2-40B4-BE49-F238E27FC236}">
                              <a16:creationId xmlns:a16="http://schemas.microsoft.com/office/drawing/2014/main" id="{AB184B24-4A56-6944-B6BB-37C279466F5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29" name="Oval 628">
                            <a:extLst>
                              <a:ext uri="{FF2B5EF4-FFF2-40B4-BE49-F238E27FC236}">
                                <a16:creationId xmlns:a16="http://schemas.microsoft.com/office/drawing/2014/main" id="{F4D2E6E9-3828-FD42-A509-8B6DEBDDE61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30" name="TextBox 629">
                            <a:extLst>
                              <a:ext uri="{FF2B5EF4-FFF2-40B4-BE49-F238E27FC236}">
                                <a16:creationId xmlns:a16="http://schemas.microsoft.com/office/drawing/2014/main" id="{F82B5F78-56CC-8142-BC80-D638602E1EC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596" name="Group 595">
                        <a:extLst>
                          <a:ext uri="{FF2B5EF4-FFF2-40B4-BE49-F238E27FC236}">
                            <a16:creationId xmlns:a16="http://schemas.microsoft.com/office/drawing/2014/main" id="{A221FFF4-777B-6440-8972-AE4FC6B4487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14" name="Group 327">
                          <a:extLst>
                            <a:ext uri="{FF2B5EF4-FFF2-40B4-BE49-F238E27FC236}">
                              <a16:creationId xmlns:a16="http://schemas.microsoft.com/office/drawing/2014/main" id="{EB88614E-D225-BD40-9214-930832E6F97B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18" name="Oval 617">
                            <a:extLst>
                              <a:ext uri="{FF2B5EF4-FFF2-40B4-BE49-F238E27FC236}">
                                <a16:creationId xmlns:a16="http://schemas.microsoft.com/office/drawing/2014/main" id="{CCA0168E-191E-DE4B-B872-FDBF59D3D9E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19" name="Rectangle 618">
                            <a:extLst>
                              <a:ext uri="{FF2B5EF4-FFF2-40B4-BE49-F238E27FC236}">
                                <a16:creationId xmlns:a16="http://schemas.microsoft.com/office/drawing/2014/main" id="{EBE8450D-849D-0842-B14A-E427B384447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20" name="Oval 619">
                            <a:extLst>
                              <a:ext uri="{FF2B5EF4-FFF2-40B4-BE49-F238E27FC236}">
                                <a16:creationId xmlns:a16="http://schemas.microsoft.com/office/drawing/2014/main" id="{4174AA8D-050E-9841-BB57-37374C0B142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21" name="Freeform 620">
                            <a:extLst>
                              <a:ext uri="{FF2B5EF4-FFF2-40B4-BE49-F238E27FC236}">
                                <a16:creationId xmlns:a16="http://schemas.microsoft.com/office/drawing/2014/main" id="{28A093E8-B975-9442-8118-247936E3766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22" name="Freeform 621">
                            <a:extLst>
                              <a:ext uri="{FF2B5EF4-FFF2-40B4-BE49-F238E27FC236}">
                                <a16:creationId xmlns:a16="http://schemas.microsoft.com/office/drawing/2014/main" id="{F524B6B7-972E-AC4C-A09C-52336B37B28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23" name="Freeform 622">
                            <a:extLst>
                              <a:ext uri="{FF2B5EF4-FFF2-40B4-BE49-F238E27FC236}">
                                <a16:creationId xmlns:a16="http://schemas.microsoft.com/office/drawing/2014/main" id="{86F5315E-8BBA-1841-BB44-FD2560EFF91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24" name="Freeform 623">
                            <a:extLst>
                              <a:ext uri="{FF2B5EF4-FFF2-40B4-BE49-F238E27FC236}">
                                <a16:creationId xmlns:a16="http://schemas.microsoft.com/office/drawing/2014/main" id="{C487AB37-38B2-8646-91F0-2D2B5353D02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625" name="Straight Connector 624">
                            <a:extLst>
                              <a:ext uri="{FF2B5EF4-FFF2-40B4-BE49-F238E27FC236}">
                                <a16:creationId xmlns:a16="http://schemas.microsoft.com/office/drawing/2014/main" id="{1D2DADBE-9AB2-B04B-93EF-3527AA4AF224}"/>
                              </a:ext>
                            </a:extLst>
                          </p:cNvPr>
                          <p:cNvCxnSpPr>
                            <a:endCxn id="620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26" name="Straight Connector 625">
                            <a:extLst>
                              <a:ext uri="{FF2B5EF4-FFF2-40B4-BE49-F238E27FC236}">
                                <a16:creationId xmlns:a16="http://schemas.microsoft.com/office/drawing/2014/main" id="{76CB4F3E-805B-4647-95EB-5434B7304105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15" name="Group 614">
                          <a:extLst>
                            <a:ext uri="{FF2B5EF4-FFF2-40B4-BE49-F238E27FC236}">
                              <a16:creationId xmlns:a16="http://schemas.microsoft.com/office/drawing/2014/main" id="{19017220-5E4C-6E49-ACBE-4AFA30CF650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616" name="Oval 615">
                            <a:extLst>
                              <a:ext uri="{FF2B5EF4-FFF2-40B4-BE49-F238E27FC236}">
                                <a16:creationId xmlns:a16="http://schemas.microsoft.com/office/drawing/2014/main" id="{1DE9A77B-D108-964E-B641-D2D6DE28297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17" name="TextBox 616">
                            <a:extLst>
                              <a:ext uri="{FF2B5EF4-FFF2-40B4-BE49-F238E27FC236}">
                                <a16:creationId xmlns:a16="http://schemas.microsoft.com/office/drawing/2014/main" id="{4D4380C6-51EB-E24D-9E71-00551BA89E0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597" name="Group 596">
                        <a:extLst>
                          <a:ext uri="{FF2B5EF4-FFF2-40B4-BE49-F238E27FC236}">
                            <a16:creationId xmlns:a16="http://schemas.microsoft.com/office/drawing/2014/main" id="{81417A1E-D6B9-7444-8FBF-5CE562F7357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01" name="Group 327">
                          <a:extLst>
                            <a:ext uri="{FF2B5EF4-FFF2-40B4-BE49-F238E27FC236}">
                              <a16:creationId xmlns:a16="http://schemas.microsoft.com/office/drawing/2014/main" id="{A322A3A9-B31F-5A41-A54A-A0F3B828A57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05" name="Oval 604">
                            <a:extLst>
                              <a:ext uri="{FF2B5EF4-FFF2-40B4-BE49-F238E27FC236}">
                                <a16:creationId xmlns:a16="http://schemas.microsoft.com/office/drawing/2014/main" id="{94E61F22-9440-9941-B3C5-98B1FF82D3C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06" name="Rectangle 605">
                            <a:extLst>
                              <a:ext uri="{FF2B5EF4-FFF2-40B4-BE49-F238E27FC236}">
                                <a16:creationId xmlns:a16="http://schemas.microsoft.com/office/drawing/2014/main" id="{560713D5-39B5-C24C-85CB-21A5D86DADC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07" name="Oval 606">
                            <a:extLst>
                              <a:ext uri="{FF2B5EF4-FFF2-40B4-BE49-F238E27FC236}">
                                <a16:creationId xmlns:a16="http://schemas.microsoft.com/office/drawing/2014/main" id="{37C0F383-4349-374C-BB7B-B7F9E9746B9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08" name="Freeform 607">
                            <a:extLst>
                              <a:ext uri="{FF2B5EF4-FFF2-40B4-BE49-F238E27FC236}">
                                <a16:creationId xmlns:a16="http://schemas.microsoft.com/office/drawing/2014/main" id="{62B1D68C-8951-0842-B7E0-325E3DE1E3C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09" name="Freeform 608">
                            <a:extLst>
                              <a:ext uri="{FF2B5EF4-FFF2-40B4-BE49-F238E27FC236}">
                                <a16:creationId xmlns:a16="http://schemas.microsoft.com/office/drawing/2014/main" id="{13246BF0-8D05-3D4F-9BBD-B0CC7D8D2E9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10" name="Freeform 609">
                            <a:extLst>
                              <a:ext uri="{FF2B5EF4-FFF2-40B4-BE49-F238E27FC236}">
                                <a16:creationId xmlns:a16="http://schemas.microsoft.com/office/drawing/2014/main" id="{593834BB-E882-6A4F-9133-15170ED473E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11" name="Freeform 610">
                            <a:extLst>
                              <a:ext uri="{FF2B5EF4-FFF2-40B4-BE49-F238E27FC236}">
                                <a16:creationId xmlns:a16="http://schemas.microsoft.com/office/drawing/2014/main" id="{7692C0A4-25BB-C640-8679-581F713394B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612" name="Straight Connector 611">
                            <a:extLst>
                              <a:ext uri="{FF2B5EF4-FFF2-40B4-BE49-F238E27FC236}">
                                <a16:creationId xmlns:a16="http://schemas.microsoft.com/office/drawing/2014/main" id="{4DB46916-FA8C-8647-823E-4891699AA6E9}"/>
                              </a:ext>
                            </a:extLst>
                          </p:cNvPr>
                          <p:cNvCxnSpPr>
                            <a:endCxn id="607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13" name="Straight Connector 612">
                            <a:extLst>
                              <a:ext uri="{FF2B5EF4-FFF2-40B4-BE49-F238E27FC236}">
                                <a16:creationId xmlns:a16="http://schemas.microsoft.com/office/drawing/2014/main" id="{C7B50B1B-6FBF-1F4A-BB26-B12A7FA1847B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02" name="Group 601">
                          <a:extLst>
                            <a:ext uri="{FF2B5EF4-FFF2-40B4-BE49-F238E27FC236}">
                              <a16:creationId xmlns:a16="http://schemas.microsoft.com/office/drawing/2014/main" id="{1B8EB25A-01DD-AD42-B0BF-139FB0C1470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03" name="Oval 602">
                            <a:extLst>
                              <a:ext uri="{FF2B5EF4-FFF2-40B4-BE49-F238E27FC236}">
                                <a16:creationId xmlns:a16="http://schemas.microsoft.com/office/drawing/2014/main" id="{D7C15E68-27D3-624D-8350-6D21F7FA607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04" name="TextBox 603">
                            <a:extLst>
                              <a:ext uri="{FF2B5EF4-FFF2-40B4-BE49-F238E27FC236}">
                                <a16:creationId xmlns:a16="http://schemas.microsoft.com/office/drawing/2014/main" id="{ACE74693-E5E5-DB4F-9930-5C32B9C8743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598" name="Straight Connector 597">
                        <a:extLst>
                          <a:ext uri="{FF2B5EF4-FFF2-40B4-BE49-F238E27FC236}">
                            <a16:creationId xmlns:a16="http://schemas.microsoft.com/office/drawing/2014/main" id="{51B99E99-08D3-3D47-A888-94250D87FE72}"/>
                          </a:ext>
                        </a:extLst>
                      </p:cNvPr>
                      <p:cNvCxnSpPr>
                        <a:stCxn id="644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599" name="Straight Connector 598">
                        <a:extLst>
                          <a:ext uri="{FF2B5EF4-FFF2-40B4-BE49-F238E27FC236}">
                            <a16:creationId xmlns:a16="http://schemas.microsoft.com/office/drawing/2014/main" id="{45D0CFF0-9AE1-5E41-ABD1-6EEAA6D7BD3B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600" name="Straight Connector 599">
                        <a:extLst>
                          <a:ext uri="{FF2B5EF4-FFF2-40B4-BE49-F238E27FC236}">
                            <a16:creationId xmlns:a16="http://schemas.microsoft.com/office/drawing/2014/main" id="{1A40A125-3A4F-7C41-9910-62CBBBE4067F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2196042" y="3783542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</p:grpSp>
              <p:sp>
                <p:nvSpPr>
                  <p:cNvPr id="591" name="TextBox 590">
                    <a:extLst>
                      <a:ext uri="{FF2B5EF4-FFF2-40B4-BE49-F238E27FC236}">
                        <a16:creationId xmlns:a16="http://schemas.microsoft.com/office/drawing/2014/main" id="{2F2EDC74-B7B1-6149-BC4F-66632A203F35}"/>
                      </a:ext>
                    </a:extLst>
                  </p:cNvPr>
                  <p:cNvSpPr txBox="1"/>
                  <p:nvPr/>
                </p:nvSpPr>
                <p:spPr>
                  <a:xfrm>
                    <a:off x="4833576" y="4910165"/>
                    <a:ext cx="75353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AS 2</a:t>
                    </a:r>
                  </a:p>
                </p:txBody>
              </p:sp>
            </p:grpSp>
            <p:grpSp>
              <p:nvGrpSpPr>
                <p:cNvPr id="457" name="Group 456">
                  <a:extLst>
                    <a:ext uri="{FF2B5EF4-FFF2-40B4-BE49-F238E27FC236}">
                      <a16:creationId xmlns:a16="http://schemas.microsoft.com/office/drawing/2014/main" id="{DDC5C5CE-E997-F04B-B576-FAFFC8CD20F3}"/>
                    </a:ext>
                  </a:extLst>
                </p:cNvPr>
                <p:cNvGrpSpPr/>
                <p:nvPr/>
              </p:nvGrpSpPr>
              <p:grpSpPr>
                <a:xfrm>
                  <a:off x="8100574" y="3694542"/>
                  <a:ext cx="2575521" cy="1672516"/>
                  <a:chOff x="8100574" y="3694542"/>
                  <a:chExt cx="2575521" cy="1672516"/>
                </a:xfrm>
              </p:grpSpPr>
              <p:sp>
                <p:nvSpPr>
                  <p:cNvPr id="525" name="Freeform 2">
                    <a:extLst>
                      <a:ext uri="{FF2B5EF4-FFF2-40B4-BE49-F238E27FC236}">
                        <a16:creationId xmlns:a16="http://schemas.microsoft.com/office/drawing/2014/main" id="{9FF2DF1D-33FE-8545-B72C-6473EDAC87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00574" y="3694542"/>
                    <a:ext cx="2575521" cy="1672516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" fmla="*/ 4 w 8600"/>
                      <a:gd name="connsiteY0" fmla="*/ 4042 h 10128"/>
                      <a:gd name="connsiteX1" fmla="*/ 715 w 8600"/>
                      <a:gd name="connsiteY1" fmla="*/ 1598 h 10128"/>
                      <a:gd name="connsiteX2" fmla="*/ 3130 w 8600"/>
                      <a:gd name="connsiteY2" fmla="*/ 1009 h 10128"/>
                      <a:gd name="connsiteX3" fmla="*/ 4995 w 8600"/>
                      <a:gd name="connsiteY3" fmla="*/ 3 h 10128"/>
                      <a:gd name="connsiteX4" fmla="*/ 6720 w 8600"/>
                      <a:gd name="connsiteY4" fmla="*/ 1012 h 10128"/>
                      <a:gd name="connsiteX5" fmla="*/ 8599 w 8600"/>
                      <a:gd name="connsiteY5" fmla="*/ 6800 h 10128"/>
                      <a:gd name="connsiteX6" fmla="*/ 6995 w 8600"/>
                      <a:gd name="connsiteY6" fmla="*/ 9325 h 10128"/>
                      <a:gd name="connsiteX7" fmla="*/ 5307 w 8600"/>
                      <a:gd name="connsiteY7" fmla="*/ 8846 h 10128"/>
                      <a:gd name="connsiteX8" fmla="*/ 4371 w 8600"/>
                      <a:gd name="connsiteY8" fmla="*/ 9915 h 10128"/>
                      <a:gd name="connsiteX9" fmla="*/ 3140 w 8600"/>
                      <a:gd name="connsiteY9" fmla="*/ 10022 h 10128"/>
                      <a:gd name="connsiteX10" fmla="*/ 2179 w 8600"/>
                      <a:gd name="connsiteY10" fmla="*/ 7898 h 10128"/>
                      <a:gd name="connsiteX11" fmla="*/ 1187 w 8600"/>
                      <a:gd name="connsiteY11" fmla="*/ 7498 h 10128"/>
                      <a:gd name="connsiteX12" fmla="*/ 4 w 8600"/>
                      <a:gd name="connsiteY12" fmla="*/ 4042 h 10128"/>
                      <a:gd name="connsiteX0" fmla="*/ 4 w 9326"/>
                      <a:gd name="connsiteY0" fmla="*/ 3988 h 9997"/>
                      <a:gd name="connsiteX1" fmla="*/ 830 w 9326"/>
                      <a:gd name="connsiteY1" fmla="*/ 1575 h 9997"/>
                      <a:gd name="connsiteX2" fmla="*/ 3639 w 9326"/>
                      <a:gd name="connsiteY2" fmla="*/ 993 h 9997"/>
                      <a:gd name="connsiteX3" fmla="*/ 5807 w 9326"/>
                      <a:gd name="connsiteY3" fmla="*/ 0 h 9997"/>
                      <a:gd name="connsiteX4" fmla="*/ 7813 w 9326"/>
                      <a:gd name="connsiteY4" fmla="*/ 996 h 9997"/>
                      <a:gd name="connsiteX5" fmla="*/ 9324 w 9326"/>
                      <a:gd name="connsiteY5" fmla="*/ 5746 h 9997"/>
                      <a:gd name="connsiteX6" fmla="*/ 8133 w 9326"/>
                      <a:gd name="connsiteY6" fmla="*/ 9204 h 9997"/>
                      <a:gd name="connsiteX7" fmla="*/ 6170 w 9326"/>
                      <a:gd name="connsiteY7" fmla="*/ 8731 h 9997"/>
                      <a:gd name="connsiteX8" fmla="*/ 5082 w 9326"/>
                      <a:gd name="connsiteY8" fmla="*/ 9787 h 9997"/>
                      <a:gd name="connsiteX9" fmla="*/ 3650 w 9326"/>
                      <a:gd name="connsiteY9" fmla="*/ 9892 h 9997"/>
                      <a:gd name="connsiteX10" fmla="*/ 2533 w 9326"/>
                      <a:gd name="connsiteY10" fmla="*/ 7795 h 9997"/>
                      <a:gd name="connsiteX11" fmla="*/ 1379 w 9326"/>
                      <a:gd name="connsiteY11" fmla="*/ 7400 h 9997"/>
                      <a:gd name="connsiteX12" fmla="*/ 4 w 9326"/>
                      <a:gd name="connsiteY12" fmla="*/ 3988 h 9997"/>
                      <a:gd name="connsiteX0" fmla="*/ 4 w 10001"/>
                      <a:gd name="connsiteY0" fmla="*/ 3989 h 10041"/>
                      <a:gd name="connsiteX1" fmla="*/ 890 w 10001"/>
                      <a:gd name="connsiteY1" fmla="*/ 1575 h 10041"/>
                      <a:gd name="connsiteX2" fmla="*/ 3902 w 10001"/>
                      <a:gd name="connsiteY2" fmla="*/ 993 h 10041"/>
                      <a:gd name="connsiteX3" fmla="*/ 6227 w 10001"/>
                      <a:gd name="connsiteY3" fmla="*/ 0 h 10041"/>
                      <a:gd name="connsiteX4" fmla="*/ 8378 w 10001"/>
                      <a:gd name="connsiteY4" fmla="*/ 996 h 10041"/>
                      <a:gd name="connsiteX5" fmla="*/ 9998 w 10001"/>
                      <a:gd name="connsiteY5" fmla="*/ 5748 h 10041"/>
                      <a:gd name="connsiteX6" fmla="*/ 8721 w 10001"/>
                      <a:gd name="connsiteY6" fmla="*/ 9207 h 10041"/>
                      <a:gd name="connsiteX7" fmla="*/ 5449 w 10001"/>
                      <a:gd name="connsiteY7" fmla="*/ 9790 h 10041"/>
                      <a:gd name="connsiteX8" fmla="*/ 3914 w 10001"/>
                      <a:gd name="connsiteY8" fmla="*/ 9895 h 10041"/>
                      <a:gd name="connsiteX9" fmla="*/ 2716 w 10001"/>
                      <a:gd name="connsiteY9" fmla="*/ 7797 h 10041"/>
                      <a:gd name="connsiteX10" fmla="*/ 1479 w 10001"/>
                      <a:gd name="connsiteY10" fmla="*/ 7402 h 10041"/>
                      <a:gd name="connsiteX11" fmla="*/ 4 w 10001"/>
                      <a:gd name="connsiteY11" fmla="*/ 3989 h 10041"/>
                      <a:gd name="connsiteX0" fmla="*/ 4 w 10001"/>
                      <a:gd name="connsiteY0" fmla="*/ 3989 h 14825"/>
                      <a:gd name="connsiteX1" fmla="*/ 890 w 10001"/>
                      <a:gd name="connsiteY1" fmla="*/ 1575 h 14825"/>
                      <a:gd name="connsiteX2" fmla="*/ 3902 w 10001"/>
                      <a:gd name="connsiteY2" fmla="*/ 993 h 14825"/>
                      <a:gd name="connsiteX3" fmla="*/ 6227 w 10001"/>
                      <a:gd name="connsiteY3" fmla="*/ 0 h 14825"/>
                      <a:gd name="connsiteX4" fmla="*/ 8378 w 10001"/>
                      <a:gd name="connsiteY4" fmla="*/ 996 h 14825"/>
                      <a:gd name="connsiteX5" fmla="*/ 9998 w 10001"/>
                      <a:gd name="connsiteY5" fmla="*/ 5748 h 14825"/>
                      <a:gd name="connsiteX6" fmla="*/ 8721 w 10001"/>
                      <a:gd name="connsiteY6" fmla="*/ 9207 h 14825"/>
                      <a:gd name="connsiteX7" fmla="*/ 6011 w 10001"/>
                      <a:gd name="connsiteY7" fmla="*/ 14823 h 14825"/>
                      <a:gd name="connsiteX8" fmla="*/ 3914 w 10001"/>
                      <a:gd name="connsiteY8" fmla="*/ 9895 h 14825"/>
                      <a:gd name="connsiteX9" fmla="*/ 2716 w 10001"/>
                      <a:gd name="connsiteY9" fmla="*/ 7797 h 14825"/>
                      <a:gd name="connsiteX10" fmla="*/ 1479 w 10001"/>
                      <a:gd name="connsiteY10" fmla="*/ 7402 h 14825"/>
                      <a:gd name="connsiteX11" fmla="*/ 4 w 10001"/>
                      <a:gd name="connsiteY11" fmla="*/ 3989 h 14825"/>
                      <a:gd name="connsiteX0" fmla="*/ 4 w 10001"/>
                      <a:gd name="connsiteY0" fmla="*/ 7436 h 18272"/>
                      <a:gd name="connsiteX1" fmla="*/ 890 w 10001"/>
                      <a:gd name="connsiteY1" fmla="*/ 5022 h 18272"/>
                      <a:gd name="connsiteX2" fmla="*/ 3902 w 10001"/>
                      <a:gd name="connsiteY2" fmla="*/ 4440 h 18272"/>
                      <a:gd name="connsiteX3" fmla="*/ 6026 w 10001"/>
                      <a:gd name="connsiteY3" fmla="*/ 0 h 18272"/>
                      <a:gd name="connsiteX4" fmla="*/ 8378 w 10001"/>
                      <a:gd name="connsiteY4" fmla="*/ 4443 h 18272"/>
                      <a:gd name="connsiteX5" fmla="*/ 9998 w 10001"/>
                      <a:gd name="connsiteY5" fmla="*/ 9195 h 18272"/>
                      <a:gd name="connsiteX6" fmla="*/ 8721 w 10001"/>
                      <a:gd name="connsiteY6" fmla="*/ 12654 h 18272"/>
                      <a:gd name="connsiteX7" fmla="*/ 6011 w 10001"/>
                      <a:gd name="connsiteY7" fmla="*/ 18270 h 18272"/>
                      <a:gd name="connsiteX8" fmla="*/ 3914 w 10001"/>
                      <a:gd name="connsiteY8" fmla="*/ 13342 h 18272"/>
                      <a:gd name="connsiteX9" fmla="*/ 2716 w 10001"/>
                      <a:gd name="connsiteY9" fmla="*/ 11244 h 18272"/>
                      <a:gd name="connsiteX10" fmla="*/ 1479 w 10001"/>
                      <a:gd name="connsiteY10" fmla="*/ 10849 h 18272"/>
                      <a:gd name="connsiteX11" fmla="*/ 4 w 10001"/>
                      <a:gd name="connsiteY11" fmla="*/ 7436 h 18272"/>
                      <a:gd name="connsiteX0" fmla="*/ 1 w 9998"/>
                      <a:gd name="connsiteY0" fmla="*/ 7436 h 18272"/>
                      <a:gd name="connsiteX1" fmla="*/ 3899 w 9998"/>
                      <a:gd name="connsiteY1" fmla="*/ 4440 h 18272"/>
                      <a:gd name="connsiteX2" fmla="*/ 6023 w 9998"/>
                      <a:gd name="connsiteY2" fmla="*/ 0 h 18272"/>
                      <a:gd name="connsiteX3" fmla="*/ 8375 w 9998"/>
                      <a:gd name="connsiteY3" fmla="*/ 4443 h 18272"/>
                      <a:gd name="connsiteX4" fmla="*/ 9995 w 9998"/>
                      <a:gd name="connsiteY4" fmla="*/ 9195 h 18272"/>
                      <a:gd name="connsiteX5" fmla="*/ 8718 w 9998"/>
                      <a:gd name="connsiteY5" fmla="*/ 12654 h 18272"/>
                      <a:gd name="connsiteX6" fmla="*/ 6008 w 9998"/>
                      <a:gd name="connsiteY6" fmla="*/ 18270 h 18272"/>
                      <a:gd name="connsiteX7" fmla="*/ 3911 w 9998"/>
                      <a:gd name="connsiteY7" fmla="*/ 13342 h 18272"/>
                      <a:gd name="connsiteX8" fmla="*/ 2713 w 9998"/>
                      <a:gd name="connsiteY8" fmla="*/ 11244 h 18272"/>
                      <a:gd name="connsiteX9" fmla="*/ 1476 w 9998"/>
                      <a:gd name="connsiteY9" fmla="*/ 10849 h 18272"/>
                      <a:gd name="connsiteX10" fmla="*/ 1 w 9998"/>
                      <a:gd name="connsiteY10" fmla="*/ 7436 h 18272"/>
                      <a:gd name="connsiteX0" fmla="*/ 35 w 8559"/>
                      <a:gd name="connsiteY0" fmla="*/ 5938 h 10000"/>
                      <a:gd name="connsiteX1" fmla="*/ 2459 w 8559"/>
                      <a:gd name="connsiteY1" fmla="*/ 2430 h 10000"/>
                      <a:gd name="connsiteX2" fmla="*/ 4583 w 8559"/>
                      <a:gd name="connsiteY2" fmla="*/ 0 h 10000"/>
                      <a:gd name="connsiteX3" fmla="*/ 6936 w 8559"/>
                      <a:gd name="connsiteY3" fmla="*/ 2432 h 10000"/>
                      <a:gd name="connsiteX4" fmla="*/ 8556 w 8559"/>
                      <a:gd name="connsiteY4" fmla="*/ 5032 h 10000"/>
                      <a:gd name="connsiteX5" fmla="*/ 7279 w 8559"/>
                      <a:gd name="connsiteY5" fmla="*/ 6925 h 10000"/>
                      <a:gd name="connsiteX6" fmla="*/ 4568 w 8559"/>
                      <a:gd name="connsiteY6" fmla="*/ 9999 h 10000"/>
                      <a:gd name="connsiteX7" fmla="*/ 2471 w 8559"/>
                      <a:gd name="connsiteY7" fmla="*/ 7302 h 10000"/>
                      <a:gd name="connsiteX8" fmla="*/ 1273 w 8559"/>
                      <a:gd name="connsiteY8" fmla="*/ 6154 h 10000"/>
                      <a:gd name="connsiteX9" fmla="*/ 35 w 8559"/>
                      <a:gd name="connsiteY9" fmla="*/ 5938 h 10000"/>
                      <a:gd name="connsiteX0" fmla="*/ 49 w 9820"/>
                      <a:gd name="connsiteY0" fmla="*/ 4655 h 10000"/>
                      <a:gd name="connsiteX1" fmla="*/ 2693 w 9820"/>
                      <a:gd name="connsiteY1" fmla="*/ 2430 h 10000"/>
                      <a:gd name="connsiteX2" fmla="*/ 5175 w 9820"/>
                      <a:gd name="connsiteY2" fmla="*/ 0 h 10000"/>
                      <a:gd name="connsiteX3" fmla="*/ 7924 w 9820"/>
                      <a:gd name="connsiteY3" fmla="*/ 2432 h 10000"/>
                      <a:gd name="connsiteX4" fmla="*/ 9816 w 9820"/>
                      <a:gd name="connsiteY4" fmla="*/ 5032 h 10000"/>
                      <a:gd name="connsiteX5" fmla="*/ 8324 w 9820"/>
                      <a:gd name="connsiteY5" fmla="*/ 6925 h 10000"/>
                      <a:gd name="connsiteX6" fmla="*/ 5157 w 9820"/>
                      <a:gd name="connsiteY6" fmla="*/ 9999 h 10000"/>
                      <a:gd name="connsiteX7" fmla="*/ 2707 w 9820"/>
                      <a:gd name="connsiteY7" fmla="*/ 7302 h 10000"/>
                      <a:gd name="connsiteX8" fmla="*/ 1307 w 9820"/>
                      <a:gd name="connsiteY8" fmla="*/ 6154 h 10000"/>
                      <a:gd name="connsiteX9" fmla="*/ 49 w 9820"/>
                      <a:gd name="connsiteY9" fmla="*/ 4655 h 10000"/>
                      <a:gd name="connsiteX0" fmla="*/ 45 w 9995"/>
                      <a:gd name="connsiteY0" fmla="*/ 4655 h 10000"/>
                      <a:gd name="connsiteX1" fmla="*/ 2737 w 9995"/>
                      <a:gd name="connsiteY1" fmla="*/ 2430 h 10000"/>
                      <a:gd name="connsiteX2" fmla="*/ 5265 w 9995"/>
                      <a:gd name="connsiteY2" fmla="*/ 0 h 10000"/>
                      <a:gd name="connsiteX3" fmla="*/ 8064 w 9995"/>
                      <a:gd name="connsiteY3" fmla="*/ 2432 h 10000"/>
                      <a:gd name="connsiteX4" fmla="*/ 9991 w 9995"/>
                      <a:gd name="connsiteY4" fmla="*/ 5032 h 10000"/>
                      <a:gd name="connsiteX5" fmla="*/ 8472 w 9995"/>
                      <a:gd name="connsiteY5" fmla="*/ 6925 h 10000"/>
                      <a:gd name="connsiteX6" fmla="*/ 5247 w 9995"/>
                      <a:gd name="connsiteY6" fmla="*/ 9999 h 10000"/>
                      <a:gd name="connsiteX7" fmla="*/ 2752 w 9995"/>
                      <a:gd name="connsiteY7" fmla="*/ 7302 h 10000"/>
                      <a:gd name="connsiteX8" fmla="*/ 1374 w 9995"/>
                      <a:gd name="connsiteY8" fmla="*/ 6984 h 10000"/>
                      <a:gd name="connsiteX9" fmla="*/ 45 w 9995"/>
                      <a:gd name="connsiteY9" fmla="*/ 4655 h 10000"/>
                      <a:gd name="connsiteX0" fmla="*/ 45 w 10000"/>
                      <a:gd name="connsiteY0" fmla="*/ 5032 h 10377"/>
                      <a:gd name="connsiteX1" fmla="*/ 2738 w 10000"/>
                      <a:gd name="connsiteY1" fmla="*/ 2807 h 10377"/>
                      <a:gd name="connsiteX2" fmla="*/ 4886 w 10000"/>
                      <a:gd name="connsiteY2" fmla="*/ 0 h 10377"/>
                      <a:gd name="connsiteX3" fmla="*/ 8068 w 10000"/>
                      <a:gd name="connsiteY3" fmla="*/ 2809 h 10377"/>
                      <a:gd name="connsiteX4" fmla="*/ 9996 w 10000"/>
                      <a:gd name="connsiteY4" fmla="*/ 5409 h 10377"/>
                      <a:gd name="connsiteX5" fmla="*/ 8476 w 10000"/>
                      <a:gd name="connsiteY5" fmla="*/ 7302 h 10377"/>
                      <a:gd name="connsiteX6" fmla="*/ 5250 w 10000"/>
                      <a:gd name="connsiteY6" fmla="*/ 10376 h 10377"/>
                      <a:gd name="connsiteX7" fmla="*/ 2753 w 10000"/>
                      <a:gd name="connsiteY7" fmla="*/ 7679 h 10377"/>
                      <a:gd name="connsiteX8" fmla="*/ 1375 w 10000"/>
                      <a:gd name="connsiteY8" fmla="*/ 7361 h 10377"/>
                      <a:gd name="connsiteX9" fmla="*/ 45 w 10000"/>
                      <a:gd name="connsiteY9" fmla="*/ 5032 h 10377"/>
                      <a:gd name="connsiteX0" fmla="*/ 45 w 10000"/>
                      <a:gd name="connsiteY0" fmla="*/ 5036 h 10381"/>
                      <a:gd name="connsiteX1" fmla="*/ 2738 w 10000"/>
                      <a:gd name="connsiteY1" fmla="*/ 2811 h 10381"/>
                      <a:gd name="connsiteX2" fmla="*/ 4886 w 10000"/>
                      <a:gd name="connsiteY2" fmla="*/ 4 h 10381"/>
                      <a:gd name="connsiteX3" fmla="*/ 8068 w 10000"/>
                      <a:gd name="connsiteY3" fmla="*/ 2813 h 10381"/>
                      <a:gd name="connsiteX4" fmla="*/ 9996 w 10000"/>
                      <a:gd name="connsiteY4" fmla="*/ 5413 h 10381"/>
                      <a:gd name="connsiteX5" fmla="*/ 8476 w 10000"/>
                      <a:gd name="connsiteY5" fmla="*/ 7306 h 10381"/>
                      <a:gd name="connsiteX6" fmla="*/ 5250 w 10000"/>
                      <a:gd name="connsiteY6" fmla="*/ 10380 h 10381"/>
                      <a:gd name="connsiteX7" fmla="*/ 2753 w 10000"/>
                      <a:gd name="connsiteY7" fmla="*/ 7683 h 10381"/>
                      <a:gd name="connsiteX8" fmla="*/ 1375 w 10000"/>
                      <a:gd name="connsiteY8" fmla="*/ 7365 h 10381"/>
                      <a:gd name="connsiteX9" fmla="*/ 45 w 10000"/>
                      <a:gd name="connsiteY9" fmla="*/ 5036 h 10381"/>
                      <a:gd name="connsiteX0" fmla="*/ 45 w 10000"/>
                      <a:gd name="connsiteY0" fmla="*/ 5036 h 10796"/>
                      <a:gd name="connsiteX1" fmla="*/ 2738 w 10000"/>
                      <a:gd name="connsiteY1" fmla="*/ 2811 h 10796"/>
                      <a:gd name="connsiteX2" fmla="*/ 4886 w 10000"/>
                      <a:gd name="connsiteY2" fmla="*/ 4 h 10796"/>
                      <a:gd name="connsiteX3" fmla="*/ 8068 w 10000"/>
                      <a:gd name="connsiteY3" fmla="*/ 2813 h 10796"/>
                      <a:gd name="connsiteX4" fmla="*/ 9996 w 10000"/>
                      <a:gd name="connsiteY4" fmla="*/ 5413 h 10796"/>
                      <a:gd name="connsiteX5" fmla="*/ 8476 w 10000"/>
                      <a:gd name="connsiteY5" fmla="*/ 7306 h 10796"/>
                      <a:gd name="connsiteX6" fmla="*/ 5202 w 10000"/>
                      <a:gd name="connsiteY6" fmla="*/ 10795 h 10796"/>
                      <a:gd name="connsiteX7" fmla="*/ 2753 w 10000"/>
                      <a:gd name="connsiteY7" fmla="*/ 7683 h 10796"/>
                      <a:gd name="connsiteX8" fmla="*/ 1375 w 10000"/>
                      <a:gd name="connsiteY8" fmla="*/ 7365 h 10796"/>
                      <a:gd name="connsiteX9" fmla="*/ 45 w 10000"/>
                      <a:gd name="connsiteY9" fmla="*/ 5036 h 10796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000" h="10795">
                        <a:moveTo>
                          <a:pt x="45" y="5036"/>
                        </a:moveTo>
                        <a:cubicBezTo>
                          <a:pt x="272" y="4277"/>
                          <a:pt x="1931" y="3650"/>
                          <a:pt x="2738" y="2811"/>
                        </a:cubicBezTo>
                        <a:cubicBezTo>
                          <a:pt x="3545" y="1972"/>
                          <a:pt x="3352" y="117"/>
                          <a:pt x="4886" y="4"/>
                        </a:cubicBezTo>
                        <a:cubicBezTo>
                          <a:pt x="6420" y="-109"/>
                          <a:pt x="7216" y="1912"/>
                          <a:pt x="8068" y="2813"/>
                        </a:cubicBezTo>
                        <a:cubicBezTo>
                          <a:pt x="8920" y="3715"/>
                          <a:pt x="9928" y="3420"/>
                          <a:pt x="9996" y="5413"/>
                        </a:cubicBezTo>
                        <a:cubicBezTo>
                          <a:pt x="10064" y="7406"/>
                          <a:pt x="9275" y="6409"/>
                          <a:pt x="8476" y="7306"/>
                        </a:cubicBezTo>
                        <a:cubicBezTo>
                          <a:pt x="7677" y="8203"/>
                          <a:pt x="7086" y="10770"/>
                          <a:pt x="5202" y="10795"/>
                        </a:cubicBezTo>
                        <a:cubicBezTo>
                          <a:pt x="3318" y="10820"/>
                          <a:pt x="3391" y="8255"/>
                          <a:pt x="2753" y="7683"/>
                        </a:cubicBezTo>
                        <a:cubicBezTo>
                          <a:pt x="2115" y="7111"/>
                          <a:pt x="2326" y="7496"/>
                          <a:pt x="1375" y="7365"/>
                        </a:cubicBezTo>
                        <a:cubicBezTo>
                          <a:pt x="493" y="6773"/>
                          <a:pt x="-182" y="5795"/>
                          <a:pt x="45" y="5036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526" name="Group 525">
                    <a:extLst>
                      <a:ext uri="{FF2B5EF4-FFF2-40B4-BE49-F238E27FC236}">
                        <a16:creationId xmlns:a16="http://schemas.microsoft.com/office/drawing/2014/main" id="{A93AC3A4-A2AD-AF4E-95AB-EC02A1E1EDF5}"/>
                      </a:ext>
                    </a:extLst>
                  </p:cNvPr>
                  <p:cNvGrpSpPr/>
                  <p:nvPr/>
                </p:nvGrpSpPr>
                <p:grpSpPr>
                  <a:xfrm>
                    <a:off x="8136838" y="3735782"/>
                    <a:ext cx="2402775" cy="1530043"/>
                    <a:chOff x="8136838" y="3735782"/>
                    <a:chExt cx="2402775" cy="1530043"/>
                  </a:xfrm>
                </p:grpSpPr>
                <p:grpSp>
                  <p:nvGrpSpPr>
                    <p:cNvPr id="527" name="Group 526">
                      <a:extLst>
                        <a:ext uri="{FF2B5EF4-FFF2-40B4-BE49-F238E27FC236}">
                          <a16:creationId xmlns:a16="http://schemas.microsoft.com/office/drawing/2014/main" id="{C1A715EB-D27A-4A44-8AE4-4AA6DC4FC5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24065" y="3830658"/>
                      <a:ext cx="2215548" cy="1435167"/>
                      <a:chOff x="833331" y="2873352"/>
                      <a:chExt cx="2333625" cy="1590649"/>
                    </a:xfrm>
                  </p:grpSpPr>
                  <p:grpSp>
                    <p:nvGrpSpPr>
                      <p:cNvPr id="529" name="Group 528">
                        <a:extLst>
                          <a:ext uri="{FF2B5EF4-FFF2-40B4-BE49-F238E27FC236}">
                            <a16:creationId xmlns:a16="http://schemas.microsoft.com/office/drawing/2014/main" id="{859F74A6-CC94-0442-9A8E-3B611986661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77" name="Group 327">
                          <a:extLst>
                            <a:ext uri="{FF2B5EF4-FFF2-40B4-BE49-F238E27FC236}">
                              <a16:creationId xmlns:a16="http://schemas.microsoft.com/office/drawing/2014/main" id="{B4244E56-5899-2D45-94E8-CAD7798327A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81" name="Oval 580">
                            <a:extLst>
                              <a:ext uri="{FF2B5EF4-FFF2-40B4-BE49-F238E27FC236}">
                                <a16:creationId xmlns:a16="http://schemas.microsoft.com/office/drawing/2014/main" id="{9BAEFBD8-C450-CF43-835D-77BD5BF0BBD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82" name="Rectangle 581">
                            <a:extLst>
                              <a:ext uri="{FF2B5EF4-FFF2-40B4-BE49-F238E27FC236}">
                                <a16:creationId xmlns:a16="http://schemas.microsoft.com/office/drawing/2014/main" id="{D467B76A-8F8D-B74B-A29C-C75FB3D903F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83" name="Oval 582">
                            <a:extLst>
                              <a:ext uri="{FF2B5EF4-FFF2-40B4-BE49-F238E27FC236}">
                                <a16:creationId xmlns:a16="http://schemas.microsoft.com/office/drawing/2014/main" id="{53D6D2B6-30BD-CD47-B4EA-CEA3714B9D5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84" name="Freeform 583">
                            <a:extLst>
                              <a:ext uri="{FF2B5EF4-FFF2-40B4-BE49-F238E27FC236}">
                                <a16:creationId xmlns:a16="http://schemas.microsoft.com/office/drawing/2014/main" id="{F6F4D0BF-DEC2-5B40-B2DF-8BAF0B7E001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85" name="Freeform 584">
                            <a:extLst>
                              <a:ext uri="{FF2B5EF4-FFF2-40B4-BE49-F238E27FC236}">
                                <a16:creationId xmlns:a16="http://schemas.microsoft.com/office/drawing/2014/main" id="{8CD2DEC8-2D90-DF43-9CC7-5BD433CED18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86" name="Freeform 585">
                            <a:extLst>
                              <a:ext uri="{FF2B5EF4-FFF2-40B4-BE49-F238E27FC236}">
                                <a16:creationId xmlns:a16="http://schemas.microsoft.com/office/drawing/2014/main" id="{5D0A8C39-37AB-9741-93FC-3CE6E8168D2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87" name="Freeform 586">
                            <a:extLst>
                              <a:ext uri="{FF2B5EF4-FFF2-40B4-BE49-F238E27FC236}">
                                <a16:creationId xmlns:a16="http://schemas.microsoft.com/office/drawing/2014/main" id="{E1293B82-C527-9043-BDDC-AB6DDD77C64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88" name="Straight Connector 587">
                            <a:extLst>
                              <a:ext uri="{FF2B5EF4-FFF2-40B4-BE49-F238E27FC236}">
                                <a16:creationId xmlns:a16="http://schemas.microsoft.com/office/drawing/2014/main" id="{C68D1DCC-647F-4C49-918A-7FA409A8169A}"/>
                              </a:ext>
                            </a:extLst>
                          </p:cNvPr>
                          <p:cNvCxnSpPr>
                            <a:endCxn id="583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89" name="Straight Connector 588">
                            <a:extLst>
                              <a:ext uri="{FF2B5EF4-FFF2-40B4-BE49-F238E27FC236}">
                                <a16:creationId xmlns:a16="http://schemas.microsoft.com/office/drawing/2014/main" id="{5E24273E-9336-4B40-9FB7-57ED34FDD641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78" name="Group 577">
                          <a:extLst>
                            <a:ext uri="{FF2B5EF4-FFF2-40B4-BE49-F238E27FC236}">
                              <a16:creationId xmlns:a16="http://schemas.microsoft.com/office/drawing/2014/main" id="{A34ECE23-E5FD-6F49-8FCB-55B513E39ED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579" name="Oval 578">
                            <a:extLst>
                              <a:ext uri="{FF2B5EF4-FFF2-40B4-BE49-F238E27FC236}">
                                <a16:creationId xmlns:a16="http://schemas.microsoft.com/office/drawing/2014/main" id="{70EF2E63-05C8-584A-A22B-BCCDCA81834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80" name="TextBox 579">
                            <a:extLst>
                              <a:ext uri="{FF2B5EF4-FFF2-40B4-BE49-F238E27FC236}">
                                <a16:creationId xmlns:a16="http://schemas.microsoft.com/office/drawing/2014/main" id="{C56ECDB8-12BE-664B-BE62-F61BE9CE901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530" name="Group 529">
                        <a:extLst>
                          <a:ext uri="{FF2B5EF4-FFF2-40B4-BE49-F238E27FC236}">
                            <a16:creationId xmlns:a16="http://schemas.microsoft.com/office/drawing/2014/main" id="{4C1BC9CD-9DB3-9047-BE14-3A6F26C1A5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64" name="Group 327">
                          <a:extLst>
                            <a:ext uri="{FF2B5EF4-FFF2-40B4-BE49-F238E27FC236}">
                              <a16:creationId xmlns:a16="http://schemas.microsoft.com/office/drawing/2014/main" id="{5A0CE9BE-FC88-3E48-96C9-0860795988E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68" name="Oval 567">
                            <a:extLst>
                              <a:ext uri="{FF2B5EF4-FFF2-40B4-BE49-F238E27FC236}">
                                <a16:creationId xmlns:a16="http://schemas.microsoft.com/office/drawing/2014/main" id="{D6E42DE9-9477-594F-A8C5-FB6DDD8071E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9" name="Rectangle 568">
                            <a:extLst>
                              <a:ext uri="{FF2B5EF4-FFF2-40B4-BE49-F238E27FC236}">
                                <a16:creationId xmlns:a16="http://schemas.microsoft.com/office/drawing/2014/main" id="{13065E77-F323-E545-A27B-295AFED8087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70" name="Oval 569">
                            <a:extLst>
                              <a:ext uri="{FF2B5EF4-FFF2-40B4-BE49-F238E27FC236}">
                                <a16:creationId xmlns:a16="http://schemas.microsoft.com/office/drawing/2014/main" id="{AB90A644-5BFE-854C-86F8-1152257B212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71" name="Freeform 570">
                            <a:extLst>
                              <a:ext uri="{FF2B5EF4-FFF2-40B4-BE49-F238E27FC236}">
                                <a16:creationId xmlns:a16="http://schemas.microsoft.com/office/drawing/2014/main" id="{E4FB4237-93C8-9442-8D7D-AD19A4AB55B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72" name="Freeform 571">
                            <a:extLst>
                              <a:ext uri="{FF2B5EF4-FFF2-40B4-BE49-F238E27FC236}">
                                <a16:creationId xmlns:a16="http://schemas.microsoft.com/office/drawing/2014/main" id="{AF99B5E1-5B17-E740-BB5B-4B47AD5707B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73" name="Freeform 572">
                            <a:extLst>
                              <a:ext uri="{FF2B5EF4-FFF2-40B4-BE49-F238E27FC236}">
                                <a16:creationId xmlns:a16="http://schemas.microsoft.com/office/drawing/2014/main" id="{8029664A-BE57-C447-A488-2AE7AD67CF2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74" name="Freeform 573">
                            <a:extLst>
                              <a:ext uri="{FF2B5EF4-FFF2-40B4-BE49-F238E27FC236}">
                                <a16:creationId xmlns:a16="http://schemas.microsoft.com/office/drawing/2014/main" id="{1562452F-7C00-B74F-9689-4C5AA8F3598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75" name="Straight Connector 574">
                            <a:extLst>
                              <a:ext uri="{FF2B5EF4-FFF2-40B4-BE49-F238E27FC236}">
                                <a16:creationId xmlns:a16="http://schemas.microsoft.com/office/drawing/2014/main" id="{5B80F9DA-4701-1542-A5C1-1F5DD20C8B99}"/>
                              </a:ext>
                            </a:extLst>
                          </p:cNvPr>
                          <p:cNvCxnSpPr>
                            <a:endCxn id="570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76" name="Straight Connector 575">
                            <a:extLst>
                              <a:ext uri="{FF2B5EF4-FFF2-40B4-BE49-F238E27FC236}">
                                <a16:creationId xmlns:a16="http://schemas.microsoft.com/office/drawing/2014/main" id="{4EACDBCD-CAC4-1747-90B7-DCB947759B80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65" name="Group 564">
                          <a:extLst>
                            <a:ext uri="{FF2B5EF4-FFF2-40B4-BE49-F238E27FC236}">
                              <a16:creationId xmlns:a16="http://schemas.microsoft.com/office/drawing/2014/main" id="{4D735D73-8BBE-A042-B417-69B391954B5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566" name="Oval 565">
                            <a:extLst>
                              <a:ext uri="{FF2B5EF4-FFF2-40B4-BE49-F238E27FC236}">
                                <a16:creationId xmlns:a16="http://schemas.microsoft.com/office/drawing/2014/main" id="{DC119F60-C5E9-3845-9643-535DF0A9FAA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7" name="TextBox 566">
                            <a:extLst>
                              <a:ext uri="{FF2B5EF4-FFF2-40B4-BE49-F238E27FC236}">
                                <a16:creationId xmlns:a16="http://schemas.microsoft.com/office/drawing/2014/main" id="{B290D367-06C5-5E43-BDBF-BBD33E2AB8C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531" name="Group 530">
                        <a:extLst>
                          <a:ext uri="{FF2B5EF4-FFF2-40B4-BE49-F238E27FC236}">
                            <a16:creationId xmlns:a16="http://schemas.microsoft.com/office/drawing/2014/main" id="{3F2C4964-5F1D-F04B-90A3-F7931F36F1D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51" name="Group 327">
                          <a:extLst>
                            <a:ext uri="{FF2B5EF4-FFF2-40B4-BE49-F238E27FC236}">
                              <a16:creationId xmlns:a16="http://schemas.microsoft.com/office/drawing/2014/main" id="{CBA021FB-BD0A-E343-A632-E248196ABA0D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55" name="Oval 554">
                            <a:extLst>
                              <a:ext uri="{FF2B5EF4-FFF2-40B4-BE49-F238E27FC236}">
                                <a16:creationId xmlns:a16="http://schemas.microsoft.com/office/drawing/2014/main" id="{CE0D0413-B2C9-8444-9FD9-87AEC801FFE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6" name="Rectangle 555">
                            <a:extLst>
                              <a:ext uri="{FF2B5EF4-FFF2-40B4-BE49-F238E27FC236}">
                                <a16:creationId xmlns:a16="http://schemas.microsoft.com/office/drawing/2014/main" id="{791EF2B0-19B3-EC4A-88D2-7A6E77380F5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7" name="Oval 556">
                            <a:extLst>
                              <a:ext uri="{FF2B5EF4-FFF2-40B4-BE49-F238E27FC236}">
                                <a16:creationId xmlns:a16="http://schemas.microsoft.com/office/drawing/2014/main" id="{4C2018B8-5720-C049-82D7-AFB4094B6E5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8" name="Freeform 557">
                            <a:extLst>
                              <a:ext uri="{FF2B5EF4-FFF2-40B4-BE49-F238E27FC236}">
                                <a16:creationId xmlns:a16="http://schemas.microsoft.com/office/drawing/2014/main" id="{90162171-5BA3-3F45-A1AB-BEC01535A43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9" name="Freeform 558">
                            <a:extLst>
                              <a:ext uri="{FF2B5EF4-FFF2-40B4-BE49-F238E27FC236}">
                                <a16:creationId xmlns:a16="http://schemas.microsoft.com/office/drawing/2014/main" id="{6BB1AE51-2D14-3D4B-A24D-8ACEF8F1E01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0" name="Freeform 559">
                            <a:extLst>
                              <a:ext uri="{FF2B5EF4-FFF2-40B4-BE49-F238E27FC236}">
                                <a16:creationId xmlns:a16="http://schemas.microsoft.com/office/drawing/2014/main" id="{F97BC771-45A7-394D-B367-CF55880295D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1" name="Freeform 560">
                            <a:extLst>
                              <a:ext uri="{FF2B5EF4-FFF2-40B4-BE49-F238E27FC236}">
                                <a16:creationId xmlns:a16="http://schemas.microsoft.com/office/drawing/2014/main" id="{59BCB5EC-7B6C-244D-855B-743CCFE5ACA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62" name="Straight Connector 561">
                            <a:extLst>
                              <a:ext uri="{FF2B5EF4-FFF2-40B4-BE49-F238E27FC236}">
                                <a16:creationId xmlns:a16="http://schemas.microsoft.com/office/drawing/2014/main" id="{71F9F1A5-5C6F-3B4C-8C03-7E0C4F37F60D}"/>
                              </a:ext>
                            </a:extLst>
                          </p:cNvPr>
                          <p:cNvCxnSpPr>
                            <a:endCxn id="557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63" name="Straight Connector 562">
                            <a:extLst>
                              <a:ext uri="{FF2B5EF4-FFF2-40B4-BE49-F238E27FC236}">
                                <a16:creationId xmlns:a16="http://schemas.microsoft.com/office/drawing/2014/main" id="{1DCE987B-5F72-5A4A-BFA4-54EAB8D39B07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52" name="Group 551">
                          <a:extLst>
                            <a:ext uri="{FF2B5EF4-FFF2-40B4-BE49-F238E27FC236}">
                              <a16:creationId xmlns:a16="http://schemas.microsoft.com/office/drawing/2014/main" id="{55354FEF-B5FF-D041-B952-BC410A34DB7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553" name="Oval 552">
                            <a:extLst>
                              <a:ext uri="{FF2B5EF4-FFF2-40B4-BE49-F238E27FC236}">
                                <a16:creationId xmlns:a16="http://schemas.microsoft.com/office/drawing/2014/main" id="{258CE428-D5B0-2143-8D6B-31AF00CE973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4" name="TextBox 553">
                            <a:extLst>
                              <a:ext uri="{FF2B5EF4-FFF2-40B4-BE49-F238E27FC236}">
                                <a16:creationId xmlns:a16="http://schemas.microsoft.com/office/drawing/2014/main" id="{3D003D96-E04A-5043-B964-7B05ED266AD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532" name="Group 531">
                        <a:extLst>
                          <a:ext uri="{FF2B5EF4-FFF2-40B4-BE49-F238E27FC236}">
                            <a16:creationId xmlns:a16="http://schemas.microsoft.com/office/drawing/2014/main" id="{86EACEB8-45DC-D341-BB11-896A5F2C42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38" name="Group 327">
                          <a:extLst>
                            <a:ext uri="{FF2B5EF4-FFF2-40B4-BE49-F238E27FC236}">
                              <a16:creationId xmlns:a16="http://schemas.microsoft.com/office/drawing/2014/main" id="{8E0CFDB5-BF1D-4344-929E-8169D0BCB54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42" name="Oval 541">
                            <a:extLst>
                              <a:ext uri="{FF2B5EF4-FFF2-40B4-BE49-F238E27FC236}">
                                <a16:creationId xmlns:a16="http://schemas.microsoft.com/office/drawing/2014/main" id="{AFFF79DD-157D-4F45-92C5-F93096E03E0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3" name="Rectangle 542">
                            <a:extLst>
                              <a:ext uri="{FF2B5EF4-FFF2-40B4-BE49-F238E27FC236}">
                                <a16:creationId xmlns:a16="http://schemas.microsoft.com/office/drawing/2014/main" id="{D3A64467-E91E-0F4E-A829-E1B314EEB58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4" name="Oval 543">
                            <a:extLst>
                              <a:ext uri="{FF2B5EF4-FFF2-40B4-BE49-F238E27FC236}">
                                <a16:creationId xmlns:a16="http://schemas.microsoft.com/office/drawing/2014/main" id="{675476A8-3A2F-E84E-9DA0-FD8E5C70E0F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5" name="Freeform 544">
                            <a:extLst>
                              <a:ext uri="{FF2B5EF4-FFF2-40B4-BE49-F238E27FC236}">
                                <a16:creationId xmlns:a16="http://schemas.microsoft.com/office/drawing/2014/main" id="{A7774258-9B1C-2B49-9E60-6CDAC8A7624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6" name="Freeform 545">
                            <a:extLst>
                              <a:ext uri="{FF2B5EF4-FFF2-40B4-BE49-F238E27FC236}">
                                <a16:creationId xmlns:a16="http://schemas.microsoft.com/office/drawing/2014/main" id="{A6B50924-0909-C442-AEA7-9532D237BFA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7" name="Freeform 546">
                            <a:extLst>
                              <a:ext uri="{FF2B5EF4-FFF2-40B4-BE49-F238E27FC236}">
                                <a16:creationId xmlns:a16="http://schemas.microsoft.com/office/drawing/2014/main" id="{AEFD234B-5A55-8048-945D-B580612080E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8" name="Freeform 547">
                            <a:extLst>
                              <a:ext uri="{FF2B5EF4-FFF2-40B4-BE49-F238E27FC236}">
                                <a16:creationId xmlns:a16="http://schemas.microsoft.com/office/drawing/2014/main" id="{05DF0001-ADEB-DA48-8E74-B111E994F2B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49" name="Straight Connector 548">
                            <a:extLst>
                              <a:ext uri="{FF2B5EF4-FFF2-40B4-BE49-F238E27FC236}">
                                <a16:creationId xmlns:a16="http://schemas.microsoft.com/office/drawing/2014/main" id="{E10C1034-E0D9-824C-9E37-2B02908D59EB}"/>
                              </a:ext>
                            </a:extLst>
                          </p:cNvPr>
                          <p:cNvCxnSpPr>
                            <a:endCxn id="544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50" name="Straight Connector 549">
                            <a:extLst>
                              <a:ext uri="{FF2B5EF4-FFF2-40B4-BE49-F238E27FC236}">
                                <a16:creationId xmlns:a16="http://schemas.microsoft.com/office/drawing/2014/main" id="{19170C2D-B2BE-4B46-BC01-C349B71F4ACB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39" name="Group 538">
                          <a:extLst>
                            <a:ext uri="{FF2B5EF4-FFF2-40B4-BE49-F238E27FC236}">
                              <a16:creationId xmlns:a16="http://schemas.microsoft.com/office/drawing/2014/main" id="{80C9C206-2CB8-FD48-A7E1-4F5CFB7B3F8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540" name="Oval 539">
                            <a:extLst>
                              <a:ext uri="{FF2B5EF4-FFF2-40B4-BE49-F238E27FC236}">
                                <a16:creationId xmlns:a16="http://schemas.microsoft.com/office/drawing/2014/main" id="{C4697F01-1A22-6D47-9505-974BCCC4A9A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1" name="TextBox 540">
                            <a:extLst>
                              <a:ext uri="{FF2B5EF4-FFF2-40B4-BE49-F238E27FC236}">
                                <a16:creationId xmlns:a16="http://schemas.microsoft.com/office/drawing/2014/main" id="{9CC1F1E4-EB35-9343-8EDD-99ACC748D4B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533" name="Straight Connector 532">
                        <a:extLst>
                          <a:ext uri="{FF2B5EF4-FFF2-40B4-BE49-F238E27FC236}">
                            <a16:creationId xmlns:a16="http://schemas.microsoft.com/office/drawing/2014/main" id="{C293A059-8A3C-024F-AA53-650554F8DC6F}"/>
                          </a:ext>
                        </a:extLst>
                      </p:cNvPr>
                      <p:cNvCxnSpPr>
                        <a:stCxn id="580" idx="2"/>
                        <a:endCxn id="567" idx="0"/>
                      </p:cNvCxnSpPr>
                      <p:nvPr/>
                    </p:nvCxnSpPr>
                    <p:spPr bwMode="auto">
                      <a:xfrm>
                        <a:off x="1991073" y="3242684"/>
                        <a:ext cx="4230" cy="851985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rgbClr val="000090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534" name="Straight Connector 533">
                        <a:extLst>
                          <a:ext uri="{FF2B5EF4-FFF2-40B4-BE49-F238E27FC236}">
                            <a16:creationId xmlns:a16="http://schemas.microsoft.com/office/drawing/2014/main" id="{9F4E8B6E-DAE5-6146-B51F-12485C6CA19D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407477" y="3648621"/>
                        <a:ext cx="1204913" cy="635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535" name="Straight Connector 534">
                        <a:extLst>
                          <a:ext uri="{FF2B5EF4-FFF2-40B4-BE49-F238E27FC236}">
                            <a16:creationId xmlns:a16="http://schemas.microsoft.com/office/drawing/2014/main" id="{41BC9BB6-8108-794C-907A-0331A2DF81DE}"/>
                          </a:ext>
                        </a:extLst>
                      </p:cNvPr>
                      <p:cNvCxnSpPr>
                        <a:stCxn id="581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536" name="Straight Connector 535">
                        <a:extLst>
                          <a:ext uri="{FF2B5EF4-FFF2-40B4-BE49-F238E27FC236}">
                            <a16:creationId xmlns:a16="http://schemas.microsoft.com/office/drawing/2014/main" id="{5F947CE4-1DEB-6F46-8652-1C72F4A1BC7E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537" name="Straight Connector 536">
                        <a:extLst>
                          <a:ext uri="{FF2B5EF4-FFF2-40B4-BE49-F238E27FC236}">
                            <a16:creationId xmlns:a16="http://schemas.microsoft.com/office/drawing/2014/main" id="{3224CC0D-C47A-A841-9B46-BE98B728F10B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1287553" y="3166946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sp>
                  <p:nvSpPr>
                    <p:cNvPr id="528" name="TextBox 527">
                      <a:extLst>
                        <a:ext uri="{FF2B5EF4-FFF2-40B4-BE49-F238E27FC236}">
                          <a16:creationId xmlns:a16="http://schemas.microsoft.com/office/drawing/2014/main" id="{5B2EC710-E1F0-FA41-ACAA-EC95039870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36838" y="3735782"/>
                      <a:ext cx="75353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AS 3</a:t>
                      </a:r>
                    </a:p>
                  </p:txBody>
                </p:sp>
              </p:grpSp>
            </p:grpSp>
            <p:grpSp>
              <p:nvGrpSpPr>
                <p:cNvPr id="458" name="Group 457">
                  <a:extLst>
                    <a:ext uri="{FF2B5EF4-FFF2-40B4-BE49-F238E27FC236}">
                      <a16:creationId xmlns:a16="http://schemas.microsoft.com/office/drawing/2014/main" id="{E110CFB8-C99B-4143-8A98-B36A64C63DA4}"/>
                    </a:ext>
                  </a:extLst>
                </p:cNvPr>
                <p:cNvGrpSpPr/>
                <p:nvPr/>
              </p:nvGrpSpPr>
              <p:grpSpPr>
                <a:xfrm>
                  <a:off x="1426553" y="4136253"/>
                  <a:ext cx="3452487" cy="1719017"/>
                  <a:chOff x="1426553" y="4136253"/>
                  <a:chExt cx="3452487" cy="1719017"/>
                </a:xfrm>
              </p:grpSpPr>
              <p:grpSp>
                <p:nvGrpSpPr>
                  <p:cNvPr id="460" name="Group 459">
                    <a:extLst>
                      <a:ext uri="{FF2B5EF4-FFF2-40B4-BE49-F238E27FC236}">
                        <a16:creationId xmlns:a16="http://schemas.microsoft.com/office/drawing/2014/main" id="{F279981F-31D7-184D-997B-7A532AF25061}"/>
                      </a:ext>
                    </a:extLst>
                  </p:cNvPr>
                  <p:cNvGrpSpPr/>
                  <p:nvPr/>
                </p:nvGrpSpPr>
                <p:grpSpPr>
                  <a:xfrm>
                    <a:off x="1426553" y="4136253"/>
                    <a:ext cx="2557336" cy="1719017"/>
                    <a:chOff x="-2170772" y="2784954"/>
                    <a:chExt cx="2712783" cy="1853712"/>
                  </a:xfrm>
                </p:grpSpPr>
                <p:sp>
                  <p:nvSpPr>
                    <p:cNvPr id="463" name="Freeform 2">
                      <a:extLst>
                        <a:ext uri="{FF2B5EF4-FFF2-40B4-BE49-F238E27FC236}">
                          <a16:creationId xmlns:a16="http://schemas.microsoft.com/office/drawing/2014/main" id="{B884EFD9-6E17-3A4D-A3C9-25A2B5961F5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-2170772" y="2784954"/>
                      <a:ext cx="2712783" cy="1853712"/>
                    </a:xfrm>
                    <a:custGeom>
                      <a:avLst/>
                      <a:gdLst>
                        <a:gd name="T0" fmla="*/ 648763 w 10001"/>
                        <a:gd name="T1" fmla="*/ 34777612 h 10125"/>
                        <a:gd name="T2" fmla="*/ 115976403 w 10001"/>
                        <a:gd name="T3" fmla="*/ 13733703 h 10125"/>
                        <a:gd name="T4" fmla="*/ 507700960 w 10001"/>
                        <a:gd name="T5" fmla="*/ 8662125 h 10125"/>
                        <a:gd name="T6" fmla="*/ 810212713 w 10001"/>
                        <a:gd name="T7" fmla="*/ 0 h 10125"/>
                        <a:gd name="T8" fmla="*/ 1090015738 w 10001"/>
                        <a:gd name="T9" fmla="*/ 8687929 h 10125"/>
                        <a:gd name="T10" fmla="*/ 1310938763 w 10001"/>
                        <a:gd name="T11" fmla="*/ 4279362 h 10125"/>
                        <a:gd name="T12" fmla="*/ 1620263134 w 10001"/>
                        <a:gd name="T13" fmla="*/ 25736690 h 10125"/>
                        <a:gd name="T14" fmla="*/ 1394798364 w 10001"/>
                        <a:gd name="T15" fmla="*/ 58525268 h 10125"/>
                        <a:gd name="T16" fmla="*/ 1134622140 w 10001"/>
                        <a:gd name="T17" fmla="*/ 80266624 h 10125"/>
                        <a:gd name="T18" fmla="*/ 860820276 w 10001"/>
                        <a:gd name="T19" fmla="*/ 76142271 h 10125"/>
                        <a:gd name="T20" fmla="*/ 708996782 w 10001"/>
                        <a:gd name="T21" fmla="*/ 85346835 h 10125"/>
                        <a:gd name="T22" fmla="*/ 509322667 w 10001"/>
                        <a:gd name="T23" fmla="*/ 86268164 h 10125"/>
                        <a:gd name="T24" fmla="*/ 353443899 w 10001"/>
                        <a:gd name="T25" fmla="*/ 67979516 h 10125"/>
                        <a:gd name="T26" fmla="*/ 192536914 w 10001"/>
                        <a:gd name="T27" fmla="*/ 64535347 h 10125"/>
                        <a:gd name="T28" fmla="*/ 648763 w 10001"/>
                        <a:gd name="T29" fmla="*/ 34777612 h 10125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connsiteX0" fmla="*/ 4 w 10040"/>
                        <a:gd name="connsiteY0" fmla="*/ 4039 h 10125"/>
                        <a:gd name="connsiteX1" fmla="*/ 715 w 10040"/>
                        <a:gd name="connsiteY1" fmla="*/ 1595 h 10125"/>
                        <a:gd name="connsiteX2" fmla="*/ 3130 w 10040"/>
                        <a:gd name="connsiteY2" fmla="*/ 1006 h 10125"/>
                        <a:gd name="connsiteX3" fmla="*/ 4995 w 10040"/>
                        <a:gd name="connsiteY3" fmla="*/ 0 h 10125"/>
                        <a:gd name="connsiteX4" fmla="*/ 6720 w 10040"/>
                        <a:gd name="connsiteY4" fmla="*/ 1009 h 10125"/>
                        <a:gd name="connsiteX5" fmla="*/ 9989 w 10040"/>
                        <a:gd name="connsiteY5" fmla="*/ 2989 h 10125"/>
                        <a:gd name="connsiteX6" fmla="*/ 8599 w 10040"/>
                        <a:gd name="connsiteY6" fmla="*/ 6797 h 10125"/>
                        <a:gd name="connsiteX7" fmla="*/ 6995 w 10040"/>
                        <a:gd name="connsiteY7" fmla="*/ 9322 h 10125"/>
                        <a:gd name="connsiteX8" fmla="*/ 5307 w 10040"/>
                        <a:gd name="connsiteY8" fmla="*/ 8843 h 10125"/>
                        <a:gd name="connsiteX9" fmla="*/ 4371 w 10040"/>
                        <a:gd name="connsiteY9" fmla="*/ 9912 h 10125"/>
                        <a:gd name="connsiteX10" fmla="*/ 3140 w 10040"/>
                        <a:gd name="connsiteY10" fmla="*/ 10019 h 10125"/>
                        <a:gd name="connsiteX11" fmla="*/ 2179 w 10040"/>
                        <a:gd name="connsiteY11" fmla="*/ 7895 h 10125"/>
                        <a:gd name="connsiteX12" fmla="*/ 1187 w 10040"/>
                        <a:gd name="connsiteY12" fmla="*/ 7495 h 10125"/>
                        <a:gd name="connsiteX13" fmla="*/ 4 w 10040"/>
                        <a:gd name="connsiteY13" fmla="*/ 4039 h 10125"/>
                        <a:gd name="connsiteX0" fmla="*/ 4 w 8600"/>
                        <a:gd name="connsiteY0" fmla="*/ 4042 h 10128"/>
                        <a:gd name="connsiteX1" fmla="*/ 715 w 8600"/>
                        <a:gd name="connsiteY1" fmla="*/ 1598 h 10128"/>
                        <a:gd name="connsiteX2" fmla="*/ 3130 w 8600"/>
                        <a:gd name="connsiteY2" fmla="*/ 1009 h 10128"/>
                        <a:gd name="connsiteX3" fmla="*/ 4995 w 8600"/>
                        <a:gd name="connsiteY3" fmla="*/ 3 h 10128"/>
                        <a:gd name="connsiteX4" fmla="*/ 6720 w 8600"/>
                        <a:gd name="connsiteY4" fmla="*/ 1012 h 10128"/>
                        <a:gd name="connsiteX5" fmla="*/ 8599 w 8600"/>
                        <a:gd name="connsiteY5" fmla="*/ 6800 h 10128"/>
                        <a:gd name="connsiteX6" fmla="*/ 6995 w 8600"/>
                        <a:gd name="connsiteY6" fmla="*/ 9325 h 10128"/>
                        <a:gd name="connsiteX7" fmla="*/ 5307 w 8600"/>
                        <a:gd name="connsiteY7" fmla="*/ 8846 h 10128"/>
                        <a:gd name="connsiteX8" fmla="*/ 4371 w 8600"/>
                        <a:gd name="connsiteY8" fmla="*/ 9915 h 10128"/>
                        <a:gd name="connsiteX9" fmla="*/ 3140 w 8600"/>
                        <a:gd name="connsiteY9" fmla="*/ 10022 h 10128"/>
                        <a:gd name="connsiteX10" fmla="*/ 2179 w 8600"/>
                        <a:gd name="connsiteY10" fmla="*/ 7898 h 10128"/>
                        <a:gd name="connsiteX11" fmla="*/ 1187 w 8600"/>
                        <a:gd name="connsiteY11" fmla="*/ 7498 h 10128"/>
                        <a:gd name="connsiteX12" fmla="*/ 4 w 8600"/>
                        <a:gd name="connsiteY12" fmla="*/ 4042 h 10128"/>
                        <a:gd name="connsiteX0" fmla="*/ 4 w 9326"/>
                        <a:gd name="connsiteY0" fmla="*/ 3988 h 9997"/>
                        <a:gd name="connsiteX1" fmla="*/ 830 w 9326"/>
                        <a:gd name="connsiteY1" fmla="*/ 1575 h 9997"/>
                        <a:gd name="connsiteX2" fmla="*/ 3639 w 9326"/>
                        <a:gd name="connsiteY2" fmla="*/ 993 h 9997"/>
                        <a:gd name="connsiteX3" fmla="*/ 5807 w 9326"/>
                        <a:gd name="connsiteY3" fmla="*/ 0 h 9997"/>
                        <a:gd name="connsiteX4" fmla="*/ 7813 w 9326"/>
                        <a:gd name="connsiteY4" fmla="*/ 996 h 9997"/>
                        <a:gd name="connsiteX5" fmla="*/ 9324 w 9326"/>
                        <a:gd name="connsiteY5" fmla="*/ 5746 h 9997"/>
                        <a:gd name="connsiteX6" fmla="*/ 8133 w 9326"/>
                        <a:gd name="connsiteY6" fmla="*/ 9204 h 9997"/>
                        <a:gd name="connsiteX7" fmla="*/ 6170 w 9326"/>
                        <a:gd name="connsiteY7" fmla="*/ 8731 h 9997"/>
                        <a:gd name="connsiteX8" fmla="*/ 5082 w 9326"/>
                        <a:gd name="connsiteY8" fmla="*/ 9787 h 9997"/>
                        <a:gd name="connsiteX9" fmla="*/ 3650 w 9326"/>
                        <a:gd name="connsiteY9" fmla="*/ 9892 h 9997"/>
                        <a:gd name="connsiteX10" fmla="*/ 2533 w 9326"/>
                        <a:gd name="connsiteY10" fmla="*/ 7795 h 9997"/>
                        <a:gd name="connsiteX11" fmla="*/ 1379 w 9326"/>
                        <a:gd name="connsiteY11" fmla="*/ 7400 h 9997"/>
                        <a:gd name="connsiteX12" fmla="*/ 4 w 9326"/>
                        <a:gd name="connsiteY12" fmla="*/ 3988 h 9997"/>
                        <a:gd name="connsiteX0" fmla="*/ 4 w 10001"/>
                        <a:gd name="connsiteY0" fmla="*/ 3989 h 10041"/>
                        <a:gd name="connsiteX1" fmla="*/ 890 w 10001"/>
                        <a:gd name="connsiteY1" fmla="*/ 1575 h 10041"/>
                        <a:gd name="connsiteX2" fmla="*/ 3902 w 10001"/>
                        <a:gd name="connsiteY2" fmla="*/ 993 h 10041"/>
                        <a:gd name="connsiteX3" fmla="*/ 6227 w 10001"/>
                        <a:gd name="connsiteY3" fmla="*/ 0 h 10041"/>
                        <a:gd name="connsiteX4" fmla="*/ 8378 w 10001"/>
                        <a:gd name="connsiteY4" fmla="*/ 996 h 10041"/>
                        <a:gd name="connsiteX5" fmla="*/ 9998 w 10001"/>
                        <a:gd name="connsiteY5" fmla="*/ 5748 h 10041"/>
                        <a:gd name="connsiteX6" fmla="*/ 8721 w 10001"/>
                        <a:gd name="connsiteY6" fmla="*/ 9207 h 10041"/>
                        <a:gd name="connsiteX7" fmla="*/ 5449 w 10001"/>
                        <a:gd name="connsiteY7" fmla="*/ 9790 h 10041"/>
                        <a:gd name="connsiteX8" fmla="*/ 3914 w 10001"/>
                        <a:gd name="connsiteY8" fmla="*/ 9895 h 10041"/>
                        <a:gd name="connsiteX9" fmla="*/ 2716 w 10001"/>
                        <a:gd name="connsiteY9" fmla="*/ 7797 h 10041"/>
                        <a:gd name="connsiteX10" fmla="*/ 1479 w 10001"/>
                        <a:gd name="connsiteY10" fmla="*/ 7402 h 10041"/>
                        <a:gd name="connsiteX11" fmla="*/ 4 w 10001"/>
                        <a:gd name="connsiteY11" fmla="*/ 3989 h 10041"/>
                        <a:gd name="connsiteX0" fmla="*/ 4 w 10001"/>
                        <a:gd name="connsiteY0" fmla="*/ 3989 h 14825"/>
                        <a:gd name="connsiteX1" fmla="*/ 890 w 10001"/>
                        <a:gd name="connsiteY1" fmla="*/ 1575 h 14825"/>
                        <a:gd name="connsiteX2" fmla="*/ 3902 w 10001"/>
                        <a:gd name="connsiteY2" fmla="*/ 993 h 14825"/>
                        <a:gd name="connsiteX3" fmla="*/ 6227 w 10001"/>
                        <a:gd name="connsiteY3" fmla="*/ 0 h 14825"/>
                        <a:gd name="connsiteX4" fmla="*/ 8378 w 10001"/>
                        <a:gd name="connsiteY4" fmla="*/ 996 h 14825"/>
                        <a:gd name="connsiteX5" fmla="*/ 9998 w 10001"/>
                        <a:gd name="connsiteY5" fmla="*/ 5748 h 14825"/>
                        <a:gd name="connsiteX6" fmla="*/ 8721 w 10001"/>
                        <a:gd name="connsiteY6" fmla="*/ 9207 h 14825"/>
                        <a:gd name="connsiteX7" fmla="*/ 6011 w 10001"/>
                        <a:gd name="connsiteY7" fmla="*/ 14823 h 14825"/>
                        <a:gd name="connsiteX8" fmla="*/ 3914 w 10001"/>
                        <a:gd name="connsiteY8" fmla="*/ 9895 h 14825"/>
                        <a:gd name="connsiteX9" fmla="*/ 2716 w 10001"/>
                        <a:gd name="connsiteY9" fmla="*/ 7797 h 14825"/>
                        <a:gd name="connsiteX10" fmla="*/ 1479 w 10001"/>
                        <a:gd name="connsiteY10" fmla="*/ 7402 h 14825"/>
                        <a:gd name="connsiteX11" fmla="*/ 4 w 10001"/>
                        <a:gd name="connsiteY11" fmla="*/ 3989 h 14825"/>
                        <a:gd name="connsiteX0" fmla="*/ 4 w 10001"/>
                        <a:gd name="connsiteY0" fmla="*/ 7436 h 18272"/>
                        <a:gd name="connsiteX1" fmla="*/ 890 w 10001"/>
                        <a:gd name="connsiteY1" fmla="*/ 5022 h 18272"/>
                        <a:gd name="connsiteX2" fmla="*/ 3902 w 10001"/>
                        <a:gd name="connsiteY2" fmla="*/ 4440 h 18272"/>
                        <a:gd name="connsiteX3" fmla="*/ 6026 w 10001"/>
                        <a:gd name="connsiteY3" fmla="*/ 0 h 18272"/>
                        <a:gd name="connsiteX4" fmla="*/ 8378 w 10001"/>
                        <a:gd name="connsiteY4" fmla="*/ 4443 h 18272"/>
                        <a:gd name="connsiteX5" fmla="*/ 9998 w 10001"/>
                        <a:gd name="connsiteY5" fmla="*/ 9195 h 18272"/>
                        <a:gd name="connsiteX6" fmla="*/ 8721 w 10001"/>
                        <a:gd name="connsiteY6" fmla="*/ 12654 h 18272"/>
                        <a:gd name="connsiteX7" fmla="*/ 6011 w 10001"/>
                        <a:gd name="connsiteY7" fmla="*/ 18270 h 18272"/>
                        <a:gd name="connsiteX8" fmla="*/ 3914 w 10001"/>
                        <a:gd name="connsiteY8" fmla="*/ 13342 h 18272"/>
                        <a:gd name="connsiteX9" fmla="*/ 2716 w 10001"/>
                        <a:gd name="connsiteY9" fmla="*/ 11244 h 18272"/>
                        <a:gd name="connsiteX10" fmla="*/ 1479 w 10001"/>
                        <a:gd name="connsiteY10" fmla="*/ 10849 h 18272"/>
                        <a:gd name="connsiteX11" fmla="*/ 4 w 10001"/>
                        <a:gd name="connsiteY11" fmla="*/ 7436 h 18272"/>
                        <a:gd name="connsiteX0" fmla="*/ 1 w 9998"/>
                        <a:gd name="connsiteY0" fmla="*/ 7436 h 18272"/>
                        <a:gd name="connsiteX1" fmla="*/ 3899 w 9998"/>
                        <a:gd name="connsiteY1" fmla="*/ 4440 h 18272"/>
                        <a:gd name="connsiteX2" fmla="*/ 6023 w 9998"/>
                        <a:gd name="connsiteY2" fmla="*/ 0 h 18272"/>
                        <a:gd name="connsiteX3" fmla="*/ 8375 w 9998"/>
                        <a:gd name="connsiteY3" fmla="*/ 4443 h 18272"/>
                        <a:gd name="connsiteX4" fmla="*/ 9995 w 9998"/>
                        <a:gd name="connsiteY4" fmla="*/ 9195 h 18272"/>
                        <a:gd name="connsiteX5" fmla="*/ 8718 w 9998"/>
                        <a:gd name="connsiteY5" fmla="*/ 12654 h 18272"/>
                        <a:gd name="connsiteX6" fmla="*/ 6008 w 9998"/>
                        <a:gd name="connsiteY6" fmla="*/ 18270 h 18272"/>
                        <a:gd name="connsiteX7" fmla="*/ 3911 w 9998"/>
                        <a:gd name="connsiteY7" fmla="*/ 13342 h 18272"/>
                        <a:gd name="connsiteX8" fmla="*/ 2713 w 9998"/>
                        <a:gd name="connsiteY8" fmla="*/ 11244 h 18272"/>
                        <a:gd name="connsiteX9" fmla="*/ 1476 w 9998"/>
                        <a:gd name="connsiteY9" fmla="*/ 10849 h 18272"/>
                        <a:gd name="connsiteX10" fmla="*/ 1 w 9998"/>
                        <a:gd name="connsiteY10" fmla="*/ 7436 h 18272"/>
                        <a:gd name="connsiteX0" fmla="*/ 35 w 8559"/>
                        <a:gd name="connsiteY0" fmla="*/ 5938 h 10000"/>
                        <a:gd name="connsiteX1" fmla="*/ 2459 w 8559"/>
                        <a:gd name="connsiteY1" fmla="*/ 2430 h 10000"/>
                        <a:gd name="connsiteX2" fmla="*/ 4583 w 8559"/>
                        <a:gd name="connsiteY2" fmla="*/ 0 h 10000"/>
                        <a:gd name="connsiteX3" fmla="*/ 6936 w 8559"/>
                        <a:gd name="connsiteY3" fmla="*/ 2432 h 10000"/>
                        <a:gd name="connsiteX4" fmla="*/ 8556 w 8559"/>
                        <a:gd name="connsiteY4" fmla="*/ 5032 h 10000"/>
                        <a:gd name="connsiteX5" fmla="*/ 7279 w 8559"/>
                        <a:gd name="connsiteY5" fmla="*/ 6925 h 10000"/>
                        <a:gd name="connsiteX6" fmla="*/ 4568 w 8559"/>
                        <a:gd name="connsiteY6" fmla="*/ 9999 h 10000"/>
                        <a:gd name="connsiteX7" fmla="*/ 2471 w 8559"/>
                        <a:gd name="connsiteY7" fmla="*/ 7302 h 10000"/>
                        <a:gd name="connsiteX8" fmla="*/ 1273 w 8559"/>
                        <a:gd name="connsiteY8" fmla="*/ 6154 h 10000"/>
                        <a:gd name="connsiteX9" fmla="*/ 35 w 8559"/>
                        <a:gd name="connsiteY9" fmla="*/ 5938 h 10000"/>
                        <a:gd name="connsiteX0" fmla="*/ 49 w 9820"/>
                        <a:gd name="connsiteY0" fmla="*/ 4655 h 10000"/>
                        <a:gd name="connsiteX1" fmla="*/ 2693 w 9820"/>
                        <a:gd name="connsiteY1" fmla="*/ 2430 h 10000"/>
                        <a:gd name="connsiteX2" fmla="*/ 5175 w 9820"/>
                        <a:gd name="connsiteY2" fmla="*/ 0 h 10000"/>
                        <a:gd name="connsiteX3" fmla="*/ 7924 w 9820"/>
                        <a:gd name="connsiteY3" fmla="*/ 2432 h 10000"/>
                        <a:gd name="connsiteX4" fmla="*/ 9816 w 9820"/>
                        <a:gd name="connsiteY4" fmla="*/ 5032 h 10000"/>
                        <a:gd name="connsiteX5" fmla="*/ 8324 w 9820"/>
                        <a:gd name="connsiteY5" fmla="*/ 6925 h 10000"/>
                        <a:gd name="connsiteX6" fmla="*/ 5157 w 9820"/>
                        <a:gd name="connsiteY6" fmla="*/ 9999 h 10000"/>
                        <a:gd name="connsiteX7" fmla="*/ 2707 w 9820"/>
                        <a:gd name="connsiteY7" fmla="*/ 7302 h 10000"/>
                        <a:gd name="connsiteX8" fmla="*/ 1307 w 9820"/>
                        <a:gd name="connsiteY8" fmla="*/ 6154 h 10000"/>
                        <a:gd name="connsiteX9" fmla="*/ 49 w 9820"/>
                        <a:gd name="connsiteY9" fmla="*/ 4655 h 10000"/>
                        <a:gd name="connsiteX0" fmla="*/ 45 w 9995"/>
                        <a:gd name="connsiteY0" fmla="*/ 4655 h 10000"/>
                        <a:gd name="connsiteX1" fmla="*/ 2737 w 9995"/>
                        <a:gd name="connsiteY1" fmla="*/ 2430 h 10000"/>
                        <a:gd name="connsiteX2" fmla="*/ 5265 w 9995"/>
                        <a:gd name="connsiteY2" fmla="*/ 0 h 10000"/>
                        <a:gd name="connsiteX3" fmla="*/ 8064 w 9995"/>
                        <a:gd name="connsiteY3" fmla="*/ 2432 h 10000"/>
                        <a:gd name="connsiteX4" fmla="*/ 9991 w 9995"/>
                        <a:gd name="connsiteY4" fmla="*/ 5032 h 10000"/>
                        <a:gd name="connsiteX5" fmla="*/ 8472 w 9995"/>
                        <a:gd name="connsiteY5" fmla="*/ 6925 h 10000"/>
                        <a:gd name="connsiteX6" fmla="*/ 5247 w 9995"/>
                        <a:gd name="connsiteY6" fmla="*/ 9999 h 10000"/>
                        <a:gd name="connsiteX7" fmla="*/ 2752 w 9995"/>
                        <a:gd name="connsiteY7" fmla="*/ 7302 h 10000"/>
                        <a:gd name="connsiteX8" fmla="*/ 1374 w 9995"/>
                        <a:gd name="connsiteY8" fmla="*/ 6984 h 10000"/>
                        <a:gd name="connsiteX9" fmla="*/ 45 w 9995"/>
                        <a:gd name="connsiteY9" fmla="*/ 4655 h 10000"/>
                        <a:gd name="connsiteX0" fmla="*/ 45 w 10000"/>
                        <a:gd name="connsiteY0" fmla="*/ 5032 h 10377"/>
                        <a:gd name="connsiteX1" fmla="*/ 2738 w 10000"/>
                        <a:gd name="connsiteY1" fmla="*/ 2807 h 10377"/>
                        <a:gd name="connsiteX2" fmla="*/ 4886 w 10000"/>
                        <a:gd name="connsiteY2" fmla="*/ 0 h 10377"/>
                        <a:gd name="connsiteX3" fmla="*/ 8068 w 10000"/>
                        <a:gd name="connsiteY3" fmla="*/ 2809 h 10377"/>
                        <a:gd name="connsiteX4" fmla="*/ 9996 w 10000"/>
                        <a:gd name="connsiteY4" fmla="*/ 5409 h 10377"/>
                        <a:gd name="connsiteX5" fmla="*/ 8476 w 10000"/>
                        <a:gd name="connsiteY5" fmla="*/ 7302 h 10377"/>
                        <a:gd name="connsiteX6" fmla="*/ 5250 w 10000"/>
                        <a:gd name="connsiteY6" fmla="*/ 10376 h 10377"/>
                        <a:gd name="connsiteX7" fmla="*/ 2753 w 10000"/>
                        <a:gd name="connsiteY7" fmla="*/ 7679 h 10377"/>
                        <a:gd name="connsiteX8" fmla="*/ 1375 w 10000"/>
                        <a:gd name="connsiteY8" fmla="*/ 7361 h 10377"/>
                        <a:gd name="connsiteX9" fmla="*/ 45 w 10000"/>
                        <a:gd name="connsiteY9" fmla="*/ 5032 h 10377"/>
                        <a:gd name="connsiteX0" fmla="*/ 45 w 10000"/>
                        <a:gd name="connsiteY0" fmla="*/ 5036 h 10381"/>
                        <a:gd name="connsiteX1" fmla="*/ 2738 w 10000"/>
                        <a:gd name="connsiteY1" fmla="*/ 2811 h 10381"/>
                        <a:gd name="connsiteX2" fmla="*/ 4886 w 10000"/>
                        <a:gd name="connsiteY2" fmla="*/ 4 h 10381"/>
                        <a:gd name="connsiteX3" fmla="*/ 8068 w 10000"/>
                        <a:gd name="connsiteY3" fmla="*/ 2813 h 10381"/>
                        <a:gd name="connsiteX4" fmla="*/ 9996 w 10000"/>
                        <a:gd name="connsiteY4" fmla="*/ 5413 h 10381"/>
                        <a:gd name="connsiteX5" fmla="*/ 8476 w 10000"/>
                        <a:gd name="connsiteY5" fmla="*/ 7306 h 10381"/>
                        <a:gd name="connsiteX6" fmla="*/ 5250 w 10000"/>
                        <a:gd name="connsiteY6" fmla="*/ 10380 h 10381"/>
                        <a:gd name="connsiteX7" fmla="*/ 2753 w 10000"/>
                        <a:gd name="connsiteY7" fmla="*/ 7683 h 10381"/>
                        <a:gd name="connsiteX8" fmla="*/ 1375 w 10000"/>
                        <a:gd name="connsiteY8" fmla="*/ 7365 h 10381"/>
                        <a:gd name="connsiteX9" fmla="*/ 45 w 10000"/>
                        <a:gd name="connsiteY9" fmla="*/ 5036 h 10381"/>
                        <a:gd name="connsiteX0" fmla="*/ 45 w 10000"/>
                        <a:gd name="connsiteY0" fmla="*/ 5036 h 10796"/>
                        <a:gd name="connsiteX1" fmla="*/ 2738 w 10000"/>
                        <a:gd name="connsiteY1" fmla="*/ 2811 h 10796"/>
                        <a:gd name="connsiteX2" fmla="*/ 4886 w 10000"/>
                        <a:gd name="connsiteY2" fmla="*/ 4 h 10796"/>
                        <a:gd name="connsiteX3" fmla="*/ 8068 w 10000"/>
                        <a:gd name="connsiteY3" fmla="*/ 2813 h 10796"/>
                        <a:gd name="connsiteX4" fmla="*/ 9996 w 10000"/>
                        <a:gd name="connsiteY4" fmla="*/ 5413 h 10796"/>
                        <a:gd name="connsiteX5" fmla="*/ 8476 w 10000"/>
                        <a:gd name="connsiteY5" fmla="*/ 7306 h 10796"/>
                        <a:gd name="connsiteX6" fmla="*/ 5202 w 10000"/>
                        <a:gd name="connsiteY6" fmla="*/ 10795 h 10796"/>
                        <a:gd name="connsiteX7" fmla="*/ 2753 w 10000"/>
                        <a:gd name="connsiteY7" fmla="*/ 7683 h 10796"/>
                        <a:gd name="connsiteX8" fmla="*/ 1375 w 10000"/>
                        <a:gd name="connsiteY8" fmla="*/ 7365 h 10796"/>
                        <a:gd name="connsiteX9" fmla="*/ 45 w 10000"/>
                        <a:gd name="connsiteY9" fmla="*/ 5036 h 10796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000" h="10795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grpSp>
                  <p:nvGrpSpPr>
                    <p:cNvPr id="464" name="Group 463">
                      <a:extLst>
                        <a:ext uri="{FF2B5EF4-FFF2-40B4-BE49-F238E27FC236}">
                          <a16:creationId xmlns:a16="http://schemas.microsoft.com/office/drawing/2014/main" id="{D298706C-B2F7-F841-A764-530B84A45B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465" name="Group 464">
                        <a:extLst>
                          <a:ext uri="{FF2B5EF4-FFF2-40B4-BE49-F238E27FC236}">
                            <a16:creationId xmlns:a16="http://schemas.microsoft.com/office/drawing/2014/main" id="{EF87C3DF-25E9-3541-81DD-687B3BC5CF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12" name="Group 327">
                          <a:extLst>
                            <a:ext uri="{FF2B5EF4-FFF2-40B4-BE49-F238E27FC236}">
                              <a16:creationId xmlns:a16="http://schemas.microsoft.com/office/drawing/2014/main" id="{D9D88DEB-2F6C-EE4E-8204-5373F205916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16" name="Oval 515">
                            <a:extLst>
                              <a:ext uri="{FF2B5EF4-FFF2-40B4-BE49-F238E27FC236}">
                                <a16:creationId xmlns:a16="http://schemas.microsoft.com/office/drawing/2014/main" id="{E43738C6-48CA-5848-B446-486E3074B61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17" name="Rectangle 516">
                            <a:extLst>
                              <a:ext uri="{FF2B5EF4-FFF2-40B4-BE49-F238E27FC236}">
                                <a16:creationId xmlns:a16="http://schemas.microsoft.com/office/drawing/2014/main" id="{FF6997EC-4653-7249-AC8E-1C53512F553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18" name="Oval 517">
                            <a:extLst>
                              <a:ext uri="{FF2B5EF4-FFF2-40B4-BE49-F238E27FC236}">
                                <a16:creationId xmlns:a16="http://schemas.microsoft.com/office/drawing/2014/main" id="{33D17D99-B68F-E849-B145-C31DBCBD9B3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19" name="Freeform 518">
                            <a:extLst>
                              <a:ext uri="{FF2B5EF4-FFF2-40B4-BE49-F238E27FC236}">
                                <a16:creationId xmlns:a16="http://schemas.microsoft.com/office/drawing/2014/main" id="{28E88DB5-94BB-5F44-ACF2-64ABB2C8202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20" name="Freeform 519">
                            <a:extLst>
                              <a:ext uri="{FF2B5EF4-FFF2-40B4-BE49-F238E27FC236}">
                                <a16:creationId xmlns:a16="http://schemas.microsoft.com/office/drawing/2014/main" id="{4501DDE3-CDDF-944A-8911-33E367ABD56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21" name="Freeform 520">
                            <a:extLst>
                              <a:ext uri="{FF2B5EF4-FFF2-40B4-BE49-F238E27FC236}">
                                <a16:creationId xmlns:a16="http://schemas.microsoft.com/office/drawing/2014/main" id="{DDA93EA0-229B-604B-A7D5-5E58BF30501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22" name="Freeform 521">
                            <a:extLst>
                              <a:ext uri="{FF2B5EF4-FFF2-40B4-BE49-F238E27FC236}">
                                <a16:creationId xmlns:a16="http://schemas.microsoft.com/office/drawing/2014/main" id="{569D7415-C54E-A548-8791-7D6143E93A4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23" name="Straight Connector 522">
                            <a:extLst>
                              <a:ext uri="{FF2B5EF4-FFF2-40B4-BE49-F238E27FC236}">
                                <a16:creationId xmlns:a16="http://schemas.microsoft.com/office/drawing/2014/main" id="{24029CFB-2D28-6049-A390-1329E7E9F461}"/>
                              </a:ext>
                            </a:extLst>
                          </p:cNvPr>
                          <p:cNvCxnSpPr>
                            <a:endCxn id="518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24" name="Straight Connector 523">
                            <a:extLst>
                              <a:ext uri="{FF2B5EF4-FFF2-40B4-BE49-F238E27FC236}">
                                <a16:creationId xmlns:a16="http://schemas.microsoft.com/office/drawing/2014/main" id="{B70FB568-4766-D04B-A395-4A95B5CEAB34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13" name="Group 512">
                          <a:extLst>
                            <a:ext uri="{FF2B5EF4-FFF2-40B4-BE49-F238E27FC236}">
                              <a16:creationId xmlns:a16="http://schemas.microsoft.com/office/drawing/2014/main" id="{D17F5CC6-04D2-4E4A-BFA5-437A3435412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514" name="Oval 513">
                            <a:extLst>
                              <a:ext uri="{FF2B5EF4-FFF2-40B4-BE49-F238E27FC236}">
                                <a16:creationId xmlns:a16="http://schemas.microsoft.com/office/drawing/2014/main" id="{486E8057-40E8-E248-A0B9-649E50FBE46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15" name="TextBox 514">
                            <a:extLst>
                              <a:ext uri="{FF2B5EF4-FFF2-40B4-BE49-F238E27FC236}">
                                <a16:creationId xmlns:a16="http://schemas.microsoft.com/office/drawing/2014/main" id="{69D8711F-8683-FA43-A03C-8CDE2A04C09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466" name="Group 465">
                        <a:extLst>
                          <a:ext uri="{FF2B5EF4-FFF2-40B4-BE49-F238E27FC236}">
                            <a16:creationId xmlns:a16="http://schemas.microsoft.com/office/drawing/2014/main" id="{E689C27A-92C8-A842-97D7-650FB39FDC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99" name="Group 327">
                          <a:extLst>
                            <a:ext uri="{FF2B5EF4-FFF2-40B4-BE49-F238E27FC236}">
                              <a16:creationId xmlns:a16="http://schemas.microsoft.com/office/drawing/2014/main" id="{2AB0919D-BBC9-604A-A982-1A690D52C50C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03" name="Oval 502">
                            <a:extLst>
                              <a:ext uri="{FF2B5EF4-FFF2-40B4-BE49-F238E27FC236}">
                                <a16:creationId xmlns:a16="http://schemas.microsoft.com/office/drawing/2014/main" id="{F7B460AC-BA55-3C4F-90BF-42BB06267F9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4" name="Rectangle 503">
                            <a:extLst>
                              <a:ext uri="{FF2B5EF4-FFF2-40B4-BE49-F238E27FC236}">
                                <a16:creationId xmlns:a16="http://schemas.microsoft.com/office/drawing/2014/main" id="{E76F29D8-09F3-284E-A34E-E199DA5DF64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5" name="Oval 504">
                            <a:extLst>
                              <a:ext uri="{FF2B5EF4-FFF2-40B4-BE49-F238E27FC236}">
                                <a16:creationId xmlns:a16="http://schemas.microsoft.com/office/drawing/2014/main" id="{411ADD42-EE73-954C-B5A5-DCD02E6AEAB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6" name="Freeform 505">
                            <a:extLst>
                              <a:ext uri="{FF2B5EF4-FFF2-40B4-BE49-F238E27FC236}">
                                <a16:creationId xmlns:a16="http://schemas.microsoft.com/office/drawing/2014/main" id="{7CC0D659-48BB-B74B-A977-FCAD9BD2A07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7" name="Freeform 506">
                            <a:extLst>
                              <a:ext uri="{FF2B5EF4-FFF2-40B4-BE49-F238E27FC236}">
                                <a16:creationId xmlns:a16="http://schemas.microsoft.com/office/drawing/2014/main" id="{5DA9457F-1851-A246-983E-0DEFDE13B64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8" name="Freeform 507">
                            <a:extLst>
                              <a:ext uri="{FF2B5EF4-FFF2-40B4-BE49-F238E27FC236}">
                                <a16:creationId xmlns:a16="http://schemas.microsoft.com/office/drawing/2014/main" id="{1BA7FCE9-F0B1-FE48-ADC0-00396F13493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9" name="Freeform 508">
                            <a:extLst>
                              <a:ext uri="{FF2B5EF4-FFF2-40B4-BE49-F238E27FC236}">
                                <a16:creationId xmlns:a16="http://schemas.microsoft.com/office/drawing/2014/main" id="{452AD62F-940E-2B45-A96E-6BC2B81FA3B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10" name="Straight Connector 509">
                            <a:extLst>
                              <a:ext uri="{FF2B5EF4-FFF2-40B4-BE49-F238E27FC236}">
                                <a16:creationId xmlns:a16="http://schemas.microsoft.com/office/drawing/2014/main" id="{47F8D05D-8E49-C446-B534-E847920D5D53}"/>
                              </a:ext>
                            </a:extLst>
                          </p:cNvPr>
                          <p:cNvCxnSpPr>
                            <a:endCxn id="505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11" name="Straight Connector 510">
                            <a:extLst>
                              <a:ext uri="{FF2B5EF4-FFF2-40B4-BE49-F238E27FC236}">
                                <a16:creationId xmlns:a16="http://schemas.microsoft.com/office/drawing/2014/main" id="{9A42E28D-0853-1C44-B41C-8BEAD828E11E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00" name="Group 499">
                          <a:extLst>
                            <a:ext uri="{FF2B5EF4-FFF2-40B4-BE49-F238E27FC236}">
                              <a16:creationId xmlns:a16="http://schemas.microsoft.com/office/drawing/2014/main" id="{31B8BA72-B2AE-FD4E-A27C-F3343833779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501" name="Oval 500">
                            <a:extLst>
                              <a:ext uri="{FF2B5EF4-FFF2-40B4-BE49-F238E27FC236}">
                                <a16:creationId xmlns:a16="http://schemas.microsoft.com/office/drawing/2014/main" id="{EF30D03D-6EA4-6345-9F63-F711C01F894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2" name="TextBox 501">
                            <a:extLst>
                              <a:ext uri="{FF2B5EF4-FFF2-40B4-BE49-F238E27FC236}">
                                <a16:creationId xmlns:a16="http://schemas.microsoft.com/office/drawing/2014/main" id="{863E235B-107C-B74D-B3D1-105D9A09D6B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467" name="Group 466">
                        <a:extLst>
                          <a:ext uri="{FF2B5EF4-FFF2-40B4-BE49-F238E27FC236}">
                            <a16:creationId xmlns:a16="http://schemas.microsoft.com/office/drawing/2014/main" id="{0C0DE8D3-30E3-844C-92F8-5F3CA6D81B3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86" name="Group 327">
                          <a:extLst>
                            <a:ext uri="{FF2B5EF4-FFF2-40B4-BE49-F238E27FC236}">
                              <a16:creationId xmlns:a16="http://schemas.microsoft.com/office/drawing/2014/main" id="{66FA26A0-31A0-B54A-8194-5F50C01132A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490" name="Oval 489">
                            <a:extLst>
                              <a:ext uri="{FF2B5EF4-FFF2-40B4-BE49-F238E27FC236}">
                                <a16:creationId xmlns:a16="http://schemas.microsoft.com/office/drawing/2014/main" id="{2A63EF29-1D39-FD40-A478-2074470DBB7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1" name="Rectangle 490">
                            <a:extLst>
                              <a:ext uri="{FF2B5EF4-FFF2-40B4-BE49-F238E27FC236}">
                                <a16:creationId xmlns:a16="http://schemas.microsoft.com/office/drawing/2014/main" id="{7C17B272-7A30-2B43-8CFE-590E4D3CFD0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2" name="Oval 491">
                            <a:extLst>
                              <a:ext uri="{FF2B5EF4-FFF2-40B4-BE49-F238E27FC236}">
                                <a16:creationId xmlns:a16="http://schemas.microsoft.com/office/drawing/2014/main" id="{437A4583-A63F-5246-BEAB-9B6589523C8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3" name="Freeform 492">
                            <a:extLst>
                              <a:ext uri="{FF2B5EF4-FFF2-40B4-BE49-F238E27FC236}">
                                <a16:creationId xmlns:a16="http://schemas.microsoft.com/office/drawing/2014/main" id="{B0412DE0-58FC-2D49-8B3E-07D71A27CD5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4" name="Freeform 493">
                            <a:extLst>
                              <a:ext uri="{FF2B5EF4-FFF2-40B4-BE49-F238E27FC236}">
                                <a16:creationId xmlns:a16="http://schemas.microsoft.com/office/drawing/2014/main" id="{F3DFB717-0CF2-D34E-8B87-0A7D9C16EE4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5" name="Freeform 494">
                            <a:extLst>
                              <a:ext uri="{FF2B5EF4-FFF2-40B4-BE49-F238E27FC236}">
                                <a16:creationId xmlns:a16="http://schemas.microsoft.com/office/drawing/2014/main" id="{504E2D79-42EA-A343-A894-4AA22D756FA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6" name="Freeform 495">
                            <a:extLst>
                              <a:ext uri="{FF2B5EF4-FFF2-40B4-BE49-F238E27FC236}">
                                <a16:creationId xmlns:a16="http://schemas.microsoft.com/office/drawing/2014/main" id="{49DEE305-7A11-884C-96B0-9319FD988D5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497" name="Straight Connector 496">
                            <a:extLst>
                              <a:ext uri="{FF2B5EF4-FFF2-40B4-BE49-F238E27FC236}">
                                <a16:creationId xmlns:a16="http://schemas.microsoft.com/office/drawing/2014/main" id="{DEA98786-AC56-B344-897D-6DA5F04FFE07}"/>
                              </a:ext>
                            </a:extLst>
                          </p:cNvPr>
                          <p:cNvCxnSpPr>
                            <a:endCxn id="492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498" name="Straight Connector 497">
                            <a:extLst>
                              <a:ext uri="{FF2B5EF4-FFF2-40B4-BE49-F238E27FC236}">
                                <a16:creationId xmlns:a16="http://schemas.microsoft.com/office/drawing/2014/main" id="{41ACE58E-6844-3E40-A09E-5A6DDF0EB6E1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487" name="Group 486">
                          <a:extLst>
                            <a:ext uri="{FF2B5EF4-FFF2-40B4-BE49-F238E27FC236}">
                              <a16:creationId xmlns:a16="http://schemas.microsoft.com/office/drawing/2014/main" id="{63611D02-499D-094A-ADE0-1D41CB9CF51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488" name="Oval 487">
                            <a:extLst>
                              <a:ext uri="{FF2B5EF4-FFF2-40B4-BE49-F238E27FC236}">
                                <a16:creationId xmlns:a16="http://schemas.microsoft.com/office/drawing/2014/main" id="{9A2043F1-5AB7-FA40-9FF4-8DC9482D3AE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9" name="TextBox 488">
                            <a:extLst>
                              <a:ext uri="{FF2B5EF4-FFF2-40B4-BE49-F238E27FC236}">
                                <a16:creationId xmlns:a16="http://schemas.microsoft.com/office/drawing/2014/main" id="{CD73D8BA-83A3-D642-8484-0429C2D81A5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468" name="Group 467">
                        <a:extLst>
                          <a:ext uri="{FF2B5EF4-FFF2-40B4-BE49-F238E27FC236}">
                            <a16:creationId xmlns:a16="http://schemas.microsoft.com/office/drawing/2014/main" id="{63DB2835-5F1C-7347-A376-73C9FEC84A8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73" name="Group 327">
                          <a:extLst>
                            <a:ext uri="{FF2B5EF4-FFF2-40B4-BE49-F238E27FC236}">
                              <a16:creationId xmlns:a16="http://schemas.microsoft.com/office/drawing/2014/main" id="{B320BBF0-3147-9D43-B536-A6F3A31152B1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477" name="Oval 476">
                            <a:extLst>
                              <a:ext uri="{FF2B5EF4-FFF2-40B4-BE49-F238E27FC236}">
                                <a16:creationId xmlns:a16="http://schemas.microsoft.com/office/drawing/2014/main" id="{0D39F6A3-B426-944F-95EA-C7142D92061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8" name="Rectangle 477">
                            <a:extLst>
                              <a:ext uri="{FF2B5EF4-FFF2-40B4-BE49-F238E27FC236}">
                                <a16:creationId xmlns:a16="http://schemas.microsoft.com/office/drawing/2014/main" id="{EEDBD6C3-57F4-6E41-823C-AA1C9B35818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9" name="Oval 478">
                            <a:extLst>
                              <a:ext uri="{FF2B5EF4-FFF2-40B4-BE49-F238E27FC236}">
                                <a16:creationId xmlns:a16="http://schemas.microsoft.com/office/drawing/2014/main" id="{76475411-BE17-AD41-8B12-8A8FC25935B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0" name="Freeform 479">
                            <a:extLst>
                              <a:ext uri="{FF2B5EF4-FFF2-40B4-BE49-F238E27FC236}">
                                <a16:creationId xmlns:a16="http://schemas.microsoft.com/office/drawing/2014/main" id="{6F6F7AEF-EE85-5D47-887C-5A7B355F76D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1" name="Freeform 480">
                            <a:extLst>
                              <a:ext uri="{FF2B5EF4-FFF2-40B4-BE49-F238E27FC236}">
                                <a16:creationId xmlns:a16="http://schemas.microsoft.com/office/drawing/2014/main" id="{9DCFFFD1-2A5C-FD49-9CA0-D0FBC8F92D6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2" name="Freeform 481">
                            <a:extLst>
                              <a:ext uri="{FF2B5EF4-FFF2-40B4-BE49-F238E27FC236}">
                                <a16:creationId xmlns:a16="http://schemas.microsoft.com/office/drawing/2014/main" id="{F9E1AEF9-E510-3844-A58F-BFFA13F7030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3" name="Freeform 482">
                            <a:extLst>
                              <a:ext uri="{FF2B5EF4-FFF2-40B4-BE49-F238E27FC236}">
                                <a16:creationId xmlns:a16="http://schemas.microsoft.com/office/drawing/2014/main" id="{768A55E9-55CD-414C-AB3D-C235C8B6F52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484" name="Straight Connector 483">
                            <a:extLst>
                              <a:ext uri="{FF2B5EF4-FFF2-40B4-BE49-F238E27FC236}">
                                <a16:creationId xmlns:a16="http://schemas.microsoft.com/office/drawing/2014/main" id="{E31B9245-02A1-7B44-8F9D-9C88F6451EF4}"/>
                              </a:ext>
                            </a:extLst>
                          </p:cNvPr>
                          <p:cNvCxnSpPr>
                            <a:endCxn id="479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485" name="Straight Connector 484">
                            <a:extLst>
                              <a:ext uri="{FF2B5EF4-FFF2-40B4-BE49-F238E27FC236}">
                                <a16:creationId xmlns:a16="http://schemas.microsoft.com/office/drawing/2014/main" id="{B5A7E77A-0BF3-BF4A-BC0D-3B5CB27A9964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474" name="Group 473">
                          <a:extLst>
                            <a:ext uri="{FF2B5EF4-FFF2-40B4-BE49-F238E27FC236}">
                              <a16:creationId xmlns:a16="http://schemas.microsoft.com/office/drawing/2014/main" id="{06FC63B7-6F6B-8F4A-A179-A41B8CBB0D2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475" name="Oval 474">
                            <a:extLst>
                              <a:ext uri="{FF2B5EF4-FFF2-40B4-BE49-F238E27FC236}">
                                <a16:creationId xmlns:a16="http://schemas.microsoft.com/office/drawing/2014/main" id="{CBB918C7-31B8-8544-9320-D105C039AAD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6" name="TextBox 475">
                            <a:extLst>
                              <a:ext uri="{FF2B5EF4-FFF2-40B4-BE49-F238E27FC236}">
                                <a16:creationId xmlns:a16="http://schemas.microsoft.com/office/drawing/2014/main" id="{F973F749-A47E-2544-A795-FB223DBC4FB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469" name="Straight Connector 468">
                        <a:extLst>
                          <a:ext uri="{FF2B5EF4-FFF2-40B4-BE49-F238E27FC236}">
                            <a16:creationId xmlns:a16="http://schemas.microsoft.com/office/drawing/2014/main" id="{2808BFDC-ADC0-D641-A7A1-A441C6EED68D}"/>
                          </a:ext>
                        </a:extLst>
                      </p:cNvPr>
                      <p:cNvCxnSpPr>
                        <a:stCxn id="516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470" name="Straight Connector 469">
                        <a:extLst>
                          <a:ext uri="{FF2B5EF4-FFF2-40B4-BE49-F238E27FC236}">
                            <a16:creationId xmlns:a16="http://schemas.microsoft.com/office/drawing/2014/main" id="{9DD73B58-25D9-E846-8E1C-0A8D8F7E2EF4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471" name="Straight Connector 470">
                        <a:extLst>
                          <a:ext uri="{FF2B5EF4-FFF2-40B4-BE49-F238E27FC236}">
                            <a16:creationId xmlns:a16="http://schemas.microsoft.com/office/drawing/2014/main" id="{1A8A1487-5C05-8F4E-84DE-1623D4C0BEA1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2196042" y="3783542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472" name="Straight Connector 471">
                        <a:extLst>
                          <a:ext uri="{FF2B5EF4-FFF2-40B4-BE49-F238E27FC236}">
                            <a16:creationId xmlns:a16="http://schemas.microsoft.com/office/drawing/2014/main" id="{8C4CE07A-C5DB-0D45-8EDF-7E2C78B5FF7C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1287553" y="3166946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</p:grpSp>
              <p:sp>
                <p:nvSpPr>
                  <p:cNvPr id="461" name="TextBox 460">
                    <a:extLst>
                      <a:ext uri="{FF2B5EF4-FFF2-40B4-BE49-F238E27FC236}">
                        <a16:creationId xmlns:a16="http://schemas.microsoft.com/office/drawing/2014/main" id="{6C119B01-EFFB-7643-8878-5C39A6C7C3A0}"/>
                      </a:ext>
                    </a:extLst>
                  </p:cNvPr>
                  <p:cNvSpPr txBox="1"/>
                  <p:nvPr/>
                </p:nvSpPr>
                <p:spPr>
                  <a:xfrm>
                    <a:off x="1430686" y="4247082"/>
                    <a:ext cx="75353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AS 1</a:t>
                    </a:r>
                  </a:p>
                </p:txBody>
              </p:sp>
              <p:cxnSp>
                <p:nvCxnSpPr>
                  <p:cNvPr id="462" name="Straight Connector 461">
                    <a:extLst>
                      <a:ext uri="{FF2B5EF4-FFF2-40B4-BE49-F238E27FC236}">
                        <a16:creationId xmlns:a16="http://schemas.microsoft.com/office/drawing/2014/main" id="{EF26B4D3-7D6B-F741-B4A8-9DBFF6E211DD}"/>
                      </a:ext>
                    </a:extLst>
                  </p:cNvPr>
                  <p:cNvCxnSpPr>
                    <a:cxnSpLocks/>
                    <a:stCxn id="604" idx="1"/>
                  </p:cNvCxnSpPr>
                  <p:nvPr/>
                </p:nvCxnSpPr>
                <p:spPr bwMode="auto">
                  <a:xfrm flipH="1" flipV="1">
                    <a:off x="3848374" y="5024787"/>
                    <a:ext cx="1030666" cy="698992"/>
                  </a:xfrm>
                  <a:prstGeom prst="line">
                    <a:avLst/>
                  </a:prstGeom>
                  <a:solidFill>
                    <a:srgbClr val="00CC99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459" name="Straight Connector 458">
                  <a:extLst>
                    <a:ext uri="{FF2B5EF4-FFF2-40B4-BE49-F238E27FC236}">
                      <a16:creationId xmlns:a16="http://schemas.microsoft.com/office/drawing/2014/main" id="{FBE62631-9AF2-944F-8492-536EAA2FA731}"/>
                    </a:ext>
                  </a:extLst>
                </p:cNvPr>
                <p:cNvCxnSpPr>
                  <a:cxnSpLocks/>
                  <a:stCxn id="620" idx="5"/>
                  <a:endCxn id="541" idx="1"/>
                </p:cNvCxnSpPr>
                <p:nvPr/>
              </p:nvCxnSpPr>
              <p:spPr bwMode="auto">
                <a:xfrm flipV="1">
                  <a:off x="6957825" y="4543468"/>
                  <a:ext cx="1398778" cy="1062884"/>
                </a:xfrm>
                <a:prstGeom prst="line">
                  <a:avLst/>
                </a:prstGeom>
                <a:solidFill>
                  <a:srgbClr val="00CC99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39" name="Group 438">
                <a:extLst>
                  <a:ext uri="{FF2B5EF4-FFF2-40B4-BE49-F238E27FC236}">
                    <a16:creationId xmlns:a16="http://schemas.microsoft.com/office/drawing/2014/main" id="{B5796782-9600-D04D-B089-2589417579E5}"/>
                  </a:ext>
                </a:extLst>
              </p:cNvPr>
              <p:cNvGrpSpPr/>
              <p:nvPr/>
            </p:nvGrpSpPr>
            <p:grpSpPr>
              <a:xfrm>
                <a:off x="9525929" y="4809915"/>
                <a:ext cx="1701734" cy="616172"/>
                <a:chOff x="6935906" y="5482318"/>
                <a:chExt cx="1701734" cy="616172"/>
              </a:xfrm>
            </p:grpSpPr>
            <p:grpSp>
              <p:nvGrpSpPr>
                <p:cNvPr id="440" name="Group 439">
                  <a:extLst>
                    <a:ext uri="{FF2B5EF4-FFF2-40B4-BE49-F238E27FC236}">
                      <a16:creationId xmlns:a16="http://schemas.microsoft.com/office/drawing/2014/main" id="{F5808F52-99A6-8440-8669-9706B7665BCD}"/>
                    </a:ext>
                  </a:extLst>
                </p:cNvPr>
                <p:cNvGrpSpPr/>
                <p:nvPr/>
              </p:nvGrpSpPr>
              <p:grpSpPr>
                <a:xfrm>
                  <a:off x="6935906" y="5482318"/>
                  <a:ext cx="1701734" cy="616172"/>
                  <a:chOff x="6808463" y="5108795"/>
                  <a:chExt cx="1701734" cy="616172"/>
                </a:xfrm>
              </p:grpSpPr>
              <p:sp>
                <p:nvSpPr>
                  <p:cNvPr id="442" name="Freeform 2">
                    <a:extLst>
                      <a:ext uri="{FF2B5EF4-FFF2-40B4-BE49-F238E27FC236}">
                        <a16:creationId xmlns:a16="http://schemas.microsoft.com/office/drawing/2014/main" id="{CAEC4A1D-BC8E-6841-8F8E-939CC3A88A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08463" y="5108795"/>
                    <a:ext cx="1701734" cy="616172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" fmla="*/ 4 w 8600"/>
                      <a:gd name="connsiteY0" fmla="*/ 4042 h 10128"/>
                      <a:gd name="connsiteX1" fmla="*/ 715 w 8600"/>
                      <a:gd name="connsiteY1" fmla="*/ 1598 h 10128"/>
                      <a:gd name="connsiteX2" fmla="*/ 3130 w 8600"/>
                      <a:gd name="connsiteY2" fmla="*/ 1009 h 10128"/>
                      <a:gd name="connsiteX3" fmla="*/ 4995 w 8600"/>
                      <a:gd name="connsiteY3" fmla="*/ 3 h 10128"/>
                      <a:gd name="connsiteX4" fmla="*/ 6720 w 8600"/>
                      <a:gd name="connsiteY4" fmla="*/ 1012 h 10128"/>
                      <a:gd name="connsiteX5" fmla="*/ 8599 w 8600"/>
                      <a:gd name="connsiteY5" fmla="*/ 6800 h 10128"/>
                      <a:gd name="connsiteX6" fmla="*/ 6995 w 8600"/>
                      <a:gd name="connsiteY6" fmla="*/ 9325 h 10128"/>
                      <a:gd name="connsiteX7" fmla="*/ 5307 w 8600"/>
                      <a:gd name="connsiteY7" fmla="*/ 8846 h 10128"/>
                      <a:gd name="connsiteX8" fmla="*/ 4371 w 8600"/>
                      <a:gd name="connsiteY8" fmla="*/ 9915 h 10128"/>
                      <a:gd name="connsiteX9" fmla="*/ 3140 w 8600"/>
                      <a:gd name="connsiteY9" fmla="*/ 10022 h 10128"/>
                      <a:gd name="connsiteX10" fmla="*/ 2179 w 8600"/>
                      <a:gd name="connsiteY10" fmla="*/ 7898 h 10128"/>
                      <a:gd name="connsiteX11" fmla="*/ 1187 w 8600"/>
                      <a:gd name="connsiteY11" fmla="*/ 7498 h 10128"/>
                      <a:gd name="connsiteX12" fmla="*/ 4 w 8600"/>
                      <a:gd name="connsiteY12" fmla="*/ 4042 h 10128"/>
                      <a:gd name="connsiteX0" fmla="*/ 4 w 9326"/>
                      <a:gd name="connsiteY0" fmla="*/ 3988 h 9997"/>
                      <a:gd name="connsiteX1" fmla="*/ 830 w 9326"/>
                      <a:gd name="connsiteY1" fmla="*/ 1575 h 9997"/>
                      <a:gd name="connsiteX2" fmla="*/ 3639 w 9326"/>
                      <a:gd name="connsiteY2" fmla="*/ 993 h 9997"/>
                      <a:gd name="connsiteX3" fmla="*/ 5807 w 9326"/>
                      <a:gd name="connsiteY3" fmla="*/ 0 h 9997"/>
                      <a:gd name="connsiteX4" fmla="*/ 7813 w 9326"/>
                      <a:gd name="connsiteY4" fmla="*/ 996 h 9997"/>
                      <a:gd name="connsiteX5" fmla="*/ 9324 w 9326"/>
                      <a:gd name="connsiteY5" fmla="*/ 5746 h 9997"/>
                      <a:gd name="connsiteX6" fmla="*/ 8133 w 9326"/>
                      <a:gd name="connsiteY6" fmla="*/ 9204 h 9997"/>
                      <a:gd name="connsiteX7" fmla="*/ 6170 w 9326"/>
                      <a:gd name="connsiteY7" fmla="*/ 8731 h 9997"/>
                      <a:gd name="connsiteX8" fmla="*/ 5082 w 9326"/>
                      <a:gd name="connsiteY8" fmla="*/ 9787 h 9997"/>
                      <a:gd name="connsiteX9" fmla="*/ 3650 w 9326"/>
                      <a:gd name="connsiteY9" fmla="*/ 9892 h 9997"/>
                      <a:gd name="connsiteX10" fmla="*/ 2533 w 9326"/>
                      <a:gd name="connsiteY10" fmla="*/ 7795 h 9997"/>
                      <a:gd name="connsiteX11" fmla="*/ 1379 w 9326"/>
                      <a:gd name="connsiteY11" fmla="*/ 7400 h 9997"/>
                      <a:gd name="connsiteX12" fmla="*/ 4 w 9326"/>
                      <a:gd name="connsiteY12" fmla="*/ 3988 h 9997"/>
                      <a:gd name="connsiteX0" fmla="*/ 4 w 10001"/>
                      <a:gd name="connsiteY0" fmla="*/ 3989 h 10041"/>
                      <a:gd name="connsiteX1" fmla="*/ 890 w 10001"/>
                      <a:gd name="connsiteY1" fmla="*/ 1575 h 10041"/>
                      <a:gd name="connsiteX2" fmla="*/ 3902 w 10001"/>
                      <a:gd name="connsiteY2" fmla="*/ 993 h 10041"/>
                      <a:gd name="connsiteX3" fmla="*/ 6227 w 10001"/>
                      <a:gd name="connsiteY3" fmla="*/ 0 h 10041"/>
                      <a:gd name="connsiteX4" fmla="*/ 8378 w 10001"/>
                      <a:gd name="connsiteY4" fmla="*/ 996 h 10041"/>
                      <a:gd name="connsiteX5" fmla="*/ 9998 w 10001"/>
                      <a:gd name="connsiteY5" fmla="*/ 5748 h 10041"/>
                      <a:gd name="connsiteX6" fmla="*/ 8721 w 10001"/>
                      <a:gd name="connsiteY6" fmla="*/ 9207 h 10041"/>
                      <a:gd name="connsiteX7" fmla="*/ 5449 w 10001"/>
                      <a:gd name="connsiteY7" fmla="*/ 9790 h 10041"/>
                      <a:gd name="connsiteX8" fmla="*/ 3914 w 10001"/>
                      <a:gd name="connsiteY8" fmla="*/ 9895 h 10041"/>
                      <a:gd name="connsiteX9" fmla="*/ 2716 w 10001"/>
                      <a:gd name="connsiteY9" fmla="*/ 7797 h 10041"/>
                      <a:gd name="connsiteX10" fmla="*/ 1479 w 10001"/>
                      <a:gd name="connsiteY10" fmla="*/ 7402 h 10041"/>
                      <a:gd name="connsiteX11" fmla="*/ 4 w 10001"/>
                      <a:gd name="connsiteY11" fmla="*/ 3989 h 10041"/>
                      <a:gd name="connsiteX0" fmla="*/ 4 w 10001"/>
                      <a:gd name="connsiteY0" fmla="*/ 3989 h 14825"/>
                      <a:gd name="connsiteX1" fmla="*/ 890 w 10001"/>
                      <a:gd name="connsiteY1" fmla="*/ 1575 h 14825"/>
                      <a:gd name="connsiteX2" fmla="*/ 3902 w 10001"/>
                      <a:gd name="connsiteY2" fmla="*/ 993 h 14825"/>
                      <a:gd name="connsiteX3" fmla="*/ 6227 w 10001"/>
                      <a:gd name="connsiteY3" fmla="*/ 0 h 14825"/>
                      <a:gd name="connsiteX4" fmla="*/ 8378 w 10001"/>
                      <a:gd name="connsiteY4" fmla="*/ 996 h 14825"/>
                      <a:gd name="connsiteX5" fmla="*/ 9998 w 10001"/>
                      <a:gd name="connsiteY5" fmla="*/ 5748 h 14825"/>
                      <a:gd name="connsiteX6" fmla="*/ 8721 w 10001"/>
                      <a:gd name="connsiteY6" fmla="*/ 9207 h 14825"/>
                      <a:gd name="connsiteX7" fmla="*/ 6011 w 10001"/>
                      <a:gd name="connsiteY7" fmla="*/ 14823 h 14825"/>
                      <a:gd name="connsiteX8" fmla="*/ 3914 w 10001"/>
                      <a:gd name="connsiteY8" fmla="*/ 9895 h 14825"/>
                      <a:gd name="connsiteX9" fmla="*/ 2716 w 10001"/>
                      <a:gd name="connsiteY9" fmla="*/ 7797 h 14825"/>
                      <a:gd name="connsiteX10" fmla="*/ 1479 w 10001"/>
                      <a:gd name="connsiteY10" fmla="*/ 7402 h 14825"/>
                      <a:gd name="connsiteX11" fmla="*/ 4 w 10001"/>
                      <a:gd name="connsiteY11" fmla="*/ 3989 h 14825"/>
                      <a:gd name="connsiteX0" fmla="*/ 4 w 10001"/>
                      <a:gd name="connsiteY0" fmla="*/ 7436 h 18272"/>
                      <a:gd name="connsiteX1" fmla="*/ 890 w 10001"/>
                      <a:gd name="connsiteY1" fmla="*/ 5022 h 18272"/>
                      <a:gd name="connsiteX2" fmla="*/ 3902 w 10001"/>
                      <a:gd name="connsiteY2" fmla="*/ 4440 h 18272"/>
                      <a:gd name="connsiteX3" fmla="*/ 6026 w 10001"/>
                      <a:gd name="connsiteY3" fmla="*/ 0 h 18272"/>
                      <a:gd name="connsiteX4" fmla="*/ 8378 w 10001"/>
                      <a:gd name="connsiteY4" fmla="*/ 4443 h 18272"/>
                      <a:gd name="connsiteX5" fmla="*/ 9998 w 10001"/>
                      <a:gd name="connsiteY5" fmla="*/ 9195 h 18272"/>
                      <a:gd name="connsiteX6" fmla="*/ 8721 w 10001"/>
                      <a:gd name="connsiteY6" fmla="*/ 12654 h 18272"/>
                      <a:gd name="connsiteX7" fmla="*/ 6011 w 10001"/>
                      <a:gd name="connsiteY7" fmla="*/ 18270 h 18272"/>
                      <a:gd name="connsiteX8" fmla="*/ 3914 w 10001"/>
                      <a:gd name="connsiteY8" fmla="*/ 13342 h 18272"/>
                      <a:gd name="connsiteX9" fmla="*/ 2716 w 10001"/>
                      <a:gd name="connsiteY9" fmla="*/ 11244 h 18272"/>
                      <a:gd name="connsiteX10" fmla="*/ 1479 w 10001"/>
                      <a:gd name="connsiteY10" fmla="*/ 10849 h 18272"/>
                      <a:gd name="connsiteX11" fmla="*/ 4 w 10001"/>
                      <a:gd name="connsiteY11" fmla="*/ 7436 h 18272"/>
                      <a:gd name="connsiteX0" fmla="*/ 1 w 9998"/>
                      <a:gd name="connsiteY0" fmla="*/ 7436 h 18272"/>
                      <a:gd name="connsiteX1" fmla="*/ 3899 w 9998"/>
                      <a:gd name="connsiteY1" fmla="*/ 4440 h 18272"/>
                      <a:gd name="connsiteX2" fmla="*/ 6023 w 9998"/>
                      <a:gd name="connsiteY2" fmla="*/ 0 h 18272"/>
                      <a:gd name="connsiteX3" fmla="*/ 8375 w 9998"/>
                      <a:gd name="connsiteY3" fmla="*/ 4443 h 18272"/>
                      <a:gd name="connsiteX4" fmla="*/ 9995 w 9998"/>
                      <a:gd name="connsiteY4" fmla="*/ 9195 h 18272"/>
                      <a:gd name="connsiteX5" fmla="*/ 8718 w 9998"/>
                      <a:gd name="connsiteY5" fmla="*/ 12654 h 18272"/>
                      <a:gd name="connsiteX6" fmla="*/ 6008 w 9998"/>
                      <a:gd name="connsiteY6" fmla="*/ 18270 h 18272"/>
                      <a:gd name="connsiteX7" fmla="*/ 3911 w 9998"/>
                      <a:gd name="connsiteY7" fmla="*/ 13342 h 18272"/>
                      <a:gd name="connsiteX8" fmla="*/ 2713 w 9998"/>
                      <a:gd name="connsiteY8" fmla="*/ 11244 h 18272"/>
                      <a:gd name="connsiteX9" fmla="*/ 1476 w 9998"/>
                      <a:gd name="connsiteY9" fmla="*/ 10849 h 18272"/>
                      <a:gd name="connsiteX10" fmla="*/ 1 w 9998"/>
                      <a:gd name="connsiteY10" fmla="*/ 7436 h 18272"/>
                      <a:gd name="connsiteX0" fmla="*/ 35 w 8559"/>
                      <a:gd name="connsiteY0" fmla="*/ 5938 h 10000"/>
                      <a:gd name="connsiteX1" fmla="*/ 2459 w 8559"/>
                      <a:gd name="connsiteY1" fmla="*/ 2430 h 10000"/>
                      <a:gd name="connsiteX2" fmla="*/ 4583 w 8559"/>
                      <a:gd name="connsiteY2" fmla="*/ 0 h 10000"/>
                      <a:gd name="connsiteX3" fmla="*/ 6936 w 8559"/>
                      <a:gd name="connsiteY3" fmla="*/ 2432 h 10000"/>
                      <a:gd name="connsiteX4" fmla="*/ 8556 w 8559"/>
                      <a:gd name="connsiteY4" fmla="*/ 5032 h 10000"/>
                      <a:gd name="connsiteX5" fmla="*/ 7279 w 8559"/>
                      <a:gd name="connsiteY5" fmla="*/ 6925 h 10000"/>
                      <a:gd name="connsiteX6" fmla="*/ 4568 w 8559"/>
                      <a:gd name="connsiteY6" fmla="*/ 9999 h 10000"/>
                      <a:gd name="connsiteX7" fmla="*/ 2471 w 8559"/>
                      <a:gd name="connsiteY7" fmla="*/ 7302 h 10000"/>
                      <a:gd name="connsiteX8" fmla="*/ 1273 w 8559"/>
                      <a:gd name="connsiteY8" fmla="*/ 6154 h 10000"/>
                      <a:gd name="connsiteX9" fmla="*/ 35 w 8559"/>
                      <a:gd name="connsiteY9" fmla="*/ 5938 h 10000"/>
                      <a:gd name="connsiteX0" fmla="*/ 49 w 9820"/>
                      <a:gd name="connsiteY0" fmla="*/ 4655 h 10000"/>
                      <a:gd name="connsiteX1" fmla="*/ 2693 w 9820"/>
                      <a:gd name="connsiteY1" fmla="*/ 2430 h 10000"/>
                      <a:gd name="connsiteX2" fmla="*/ 5175 w 9820"/>
                      <a:gd name="connsiteY2" fmla="*/ 0 h 10000"/>
                      <a:gd name="connsiteX3" fmla="*/ 7924 w 9820"/>
                      <a:gd name="connsiteY3" fmla="*/ 2432 h 10000"/>
                      <a:gd name="connsiteX4" fmla="*/ 9816 w 9820"/>
                      <a:gd name="connsiteY4" fmla="*/ 5032 h 10000"/>
                      <a:gd name="connsiteX5" fmla="*/ 8324 w 9820"/>
                      <a:gd name="connsiteY5" fmla="*/ 6925 h 10000"/>
                      <a:gd name="connsiteX6" fmla="*/ 5157 w 9820"/>
                      <a:gd name="connsiteY6" fmla="*/ 9999 h 10000"/>
                      <a:gd name="connsiteX7" fmla="*/ 2707 w 9820"/>
                      <a:gd name="connsiteY7" fmla="*/ 7302 h 10000"/>
                      <a:gd name="connsiteX8" fmla="*/ 1307 w 9820"/>
                      <a:gd name="connsiteY8" fmla="*/ 6154 h 10000"/>
                      <a:gd name="connsiteX9" fmla="*/ 49 w 9820"/>
                      <a:gd name="connsiteY9" fmla="*/ 4655 h 10000"/>
                      <a:gd name="connsiteX0" fmla="*/ 45 w 9995"/>
                      <a:gd name="connsiteY0" fmla="*/ 4655 h 10000"/>
                      <a:gd name="connsiteX1" fmla="*/ 2737 w 9995"/>
                      <a:gd name="connsiteY1" fmla="*/ 2430 h 10000"/>
                      <a:gd name="connsiteX2" fmla="*/ 5265 w 9995"/>
                      <a:gd name="connsiteY2" fmla="*/ 0 h 10000"/>
                      <a:gd name="connsiteX3" fmla="*/ 8064 w 9995"/>
                      <a:gd name="connsiteY3" fmla="*/ 2432 h 10000"/>
                      <a:gd name="connsiteX4" fmla="*/ 9991 w 9995"/>
                      <a:gd name="connsiteY4" fmla="*/ 5032 h 10000"/>
                      <a:gd name="connsiteX5" fmla="*/ 8472 w 9995"/>
                      <a:gd name="connsiteY5" fmla="*/ 6925 h 10000"/>
                      <a:gd name="connsiteX6" fmla="*/ 5247 w 9995"/>
                      <a:gd name="connsiteY6" fmla="*/ 9999 h 10000"/>
                      <a:gd name="connsiteX7" fmla="*/ 2752 w 9995"/>
                      <a:gd name="connsiteY7" fmla="*/ 7302 h 10000"/>
                      <a:gd name="connsiteX8" fmla="*/ 1374 w 9995"/>
                      <a:gd name="connsiteY8" fmla="*/ 6984 h 10000"/>
                      <a:gd name="connsiteX9" fmla="*/ 45 w 9995"/>
                      <a:gd name="connsiteY9" fmla="*/ 4655 h 10000"/>
                      <a:gd name="connsiteX0" fmla="*/ 45 w 10000"/>
                      <a:gd name="connsiteY0" fmla="*/ 5032 h 10377"/>
                      <a:gd name="connsiteX1" fmla="*/ 2738 w 10000"/>
                      <a:gd name="connsiteY1" fmla="*/ 2807 h 10377"/>
                      <a:gd name="connsiteX2" fmla="*/ 4886 w 10000"/>
                      <a:gd name="connsiteY2" fmla="*/ 0 h 10377"/>
                      <a:gd name="connsiteX3" fmla="*/ 8068 w 10000"/>
                      <a:gd name="connsiteY3" fmla="*/ 2809 h 10377"/>
                      <a:gd name="connsiteX4" fmla="*/ 9996 w 10000"/>
                      <a:gd name="connsiteY4" fmla="*/ 5409 h 10377"/>
                      <a:gd name="connsiteX5" fmla="*/ 8476 w 10000"/>
                      <a:gd name="connsiteY5" fmla="*/ 7302 h 10377"/>
                      <a:gd name="connsiteX6" fmla="*/ 5250 w 10000"/>
                      <a:gd name="connsiteY6" fmla="*/ 10376 h 10377"/>
                      <a:gd name="connsiteX7" fmla="*/ 2753 w 10000"/>
                      <a:gd name="connsiteY7" fmla="*/ 7679 h 10377"/>
                      <a:gd name="connsiteX8" fmla="*/ 1375 w 10000"/>
                      <a:gd name="connsiteY8" fmla="*/ 7361 h 10377"/>
                      <a:gd name="connsiteX9" fmla="*/ 45 w 10000"/>
                      <a:gd name="connsiteY9" fmla="*/ 5032 h 10377"/>
                      <a:gd name="connsiteX0" fmla="*/ 45 w 10000"/>
                      <a:gd name="connsiteY0" fmla="*/ 5036 h 10381"/>
                      <a:gd name="connsiteX1" fmla="*/ 2738 w 10000"/>
                      <a:gd name="connsiteY1" fmla="*/ 2811 h 10381"/>
                      <a:gd name="connsiteX2" fmla="*/ 4886 w 10000"/>
                      <a:gd name="connsiteY2" fmla="*/ 4 h 10381"/>
                      <a:gd name="connsiteX3" fmla="*/ 8068 w 10000"/>
                      <a:gd name="connsiteY3" fmla="*/ 2813 h 10381"/>
                      <a:gd name="connsiteX4" fmla="*/ 9996 w 10000"/>
                      <a:gd name="connsiteY4" fmla="*/ 5413 h 10381"/>
                      <a:gd name="connsiteX5" fmla="*/ 8476 w 10000"/>
                      <a:gd name="connsiteY5" fmla="*/ 7306 h 10381"/>
                      <a:gd name="connsiteX6" fmla="*/ 5250 w 10000"/>
                      <a:gd name="connsiteY6" fmla="*/ 10380 h 10381"/>
                      <a:gd name="connsiteX7" fmla="*/ 2753 w 10000"/>
                      <a:gd name="connsiteY7" fmla="*/ 7683 h 10381"/>
                      <a:gd name="connsiteX8" fmla="*/ 1375 w 10000"/>
                      <a:gd name="connsiteY8" fmla="*/ 7365 h 10381"/>
                      <a:gd name="connsiteX9" fmla="*/ 45 w 10000"/>
                      <a:gd name="connsiteY9" fmla="*/ 5036 h 10381"/>
                      <a:gd name="connsiteX0" fmla="*/ 45 w 10000"/>
                      <a:gd name="connsiteY0" fmla="*/ 5036 h 10796"/>
                      <a:gd name="connsiteX1" fmla="*/ 2738 w 10000"/>
                      <a:gd name="connsiteY1" fmla="*/ 2811 h 10796"/>
                      <a:gd name="connsiteX2" fmla="*/ 4886 w 10000"/>
                      <a:gd name="connsiteY2" fmla="*/ 4 h 10796"/>
                      <a:gd name="connsiteX3" fmla="*/ 8068 w 10000"/>
                      <a:gd name="connsiteY3" fmla="*/ 2813 h 10796"/>
                      <a:gd name="connsiteX4" fmla="*/ 9996 w 10000"/>
                      <a:gd name="connsiteY4" fmla="*/ 5413 h 10796"/>
                      <a:gd name="connsiteX5" fmla="*/ 8476 w 10000"/>
                      <a:gd name="connsiteY5" fmla="*/ 7306 h 10796"/>
                      <a:gd name="connsiteX6" fmla="*/ 5202 w 10000"/>
                      <a:gd name="connsiteY6" fmla="*/ 10795 h 10796"/>
                      <a:gd name="connsiteX7" fmla="*/ 2753 w 10000"/>
                      <a:gd name="connsiteY7" fmla="*/ 7683 h 10796"/>
                      <a:gd name="connsiteX8" fmla="*/ 1375 w 10000"/>
                      <a:gd name="connsiteY8" fmla="*/ 7365 h 10796"/>
                      <a:gd name="connsiteX9" fmla="*/ 45 w 10000"/>
                      <a:gd name="connsiteY9" fmla="*/ 5036 h 10796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 w 9959"/>
                      <a:gd name="connsiteY0" fmla="*/ 5593 h 11352"/>
                      <a:gd name="connsiteX1" fmla="*/ 1089 w 9959"/>
                      <a:gd name="connsiteY1" fmla="*/ 469 h 11352"/>
                      <a:gd name="connsiteX2" fmla="*/ 4845 w 9959"/>
                      <a:gd name="connsiteY2" fmla="*/ 561 h 11352"/>
                      <a:gd name="connsiteX3" fmla="*/ 8027 w 9959"/>
                      <a:gd name="connsiteY3" fmla="*/ 3370 h 11352"/>
                      <a:gd name="connsiteX4" fmla="*/ 9955 w 9959"/>
                      <a:gd name="connsiteY4" fmla="*/ 5970 h 11352"/>
                      <a:gd name="connsiteX5" fmla="*/ 8435 w 9959"/>
                      <a:gd name="connsiteY5" fmla="*/ 7863 h 11352"/>
                      <a:gd name="connsiteX6" fmla="*/ 5161 w 9959"/>
                      <a:gd name="connsiteY6" fmla="*/ 11352 h 11352"/>
                      <a:gd name="connsiteX7" fmla="*/ 2712 w 9959"/>
                      <a:gd name="connsiteY7" fmla="*/ 8240 h 11352"/>
                      <a:gd name="connsiteX8" fmla="*/ 1334 w 9959"/>
                      <a:gd name="connsiteY8" fmla="*/ 7922 h 11352"/>
                      <a:gd name="connsiteX9" fmla="*/ 4 w 9959"/>
                      <a:gd name="connsiteY9" fmla="*/ 5593 h 11352"/>
                      <a:gd name="connsiteX0" fmla="*/ 0 w 11223"/>
                      <a:gd name="connsiteY0" fmla="*/ 3835 h 9929"/>
                      <a:gd name="connsiteX1" fmla="*/ 2316 w 11223"/>
                      <a:gd name="connsiteY1" fmla="*/ 342 h 9929"/>
                      <a:gd name="connsiteX2" fmla="*/ 6088 w 11223"/>
                      <a:gd name="connsiteY2" fmla="*/ 423 h 9929"/>
                      <a:gd name="connsiteX3" fmla="*/ 9283 w 11223"/>
                      <a:gd name="connsiteY3" fmla="*/ 2898 h 9929"/>
                      <a:gd name="connsiteX4" fmla="*/ 11219 w 11223"/>
                      <a:gd name="connsiteY4" fmla="*/ 5188 h 9929"/>
                      <a:gd name="connsiteX5" fmla="*/ 9693 w 11223"/>
                      <a:gd name="connsiteY5" fmla="*/ 6856 h 9929"/>
                      <a:gd name="connsiteX6" fmla="*/ 6405 w 11223"/>
                      <a:gd name="connsiteY6" fmla="*/ 9929 h 9929"/>
                      <a:gd name="connsiteX7" fmla="*/ 3946 w 11223"/>
                      <a:gd name="connsiteY7" fmla="*/ 7188 h 9929"/>
                      <a:gd name="connsiteX8" fmla="*/ 2562 w 11223"/>
                      <a:gd name="connsiteY8" fmla="*/ 6908 h 9929"/>
                      <a:gd name="connsiteX9" fmla="*/ 0 w 11223"/>
                      <a:gd name="connsiteY9" fmla="*/ 3835 h 9929"/>
                      <a:gd name="connsiteX0" fmla="*/ 0 w 9999"/>
                      <a:gd name="connsiteY0" fmla="*/ 3862 h 10000"/>
                      <a:gd name="connsiteX1" fmla="*/ 2064 w 9999"/>
                      <a:gd name="connsiteY1" fmla="*/ 344 h 10000"/>
                      <a:gd name="connsiteX2" fmla="*/ 5425 w 9999"/>
                      <a:gd name="connsiteY2" fmla="*/ 426 h 10000"/>
                      <a:gd name="connsiteX3" fmla="*/ 8271 w 9999"/>
                      <a:gd name="connsiteY3" fmla="*/ 2919 h 10000"/>
                      <a:gd name="connsiteX4" fmla="*/ 9996 w 9999"/>
                      <a:gd name="connsiteY4" fmla="*/ 5225 h 10000"/>
                      <a:gd name="connsiteX5" fmla="*/ 8637 w 9999"/>
                      <a:gd name="connsiteY5" fmla="*/ 6905 h 10000"/>
                      <a:gd name="connsiteX6" fmla="*/ 5707 w 9999"/>
                      <a:gd name="connsiteY6" fmla="*/ 10000 h 10000"/>
                      <a:gd name="connsiteX7" fmla="*/ 2283 w 9999"/>
                      <a:gd name="connsiteY7" fmla="*/ 6957 h 10000"/>
                      <a:gd name="connsiteX8" fmla="*/ 0 w 9999"/>
                      <a:gd name="connsiteY8" fmla="*/ 3862 h 10000"/>
                      <a:gd name="connsiteX0" fmla="*/ 124 w 10124"/>
                      <a:gd name="connsiteY0" fmla="*/ 3862 h 10000"/>
                      <a:gd name="connsiteX1" fmla="*/ 2188 w 10124"/>
                      <a:gd name="connsiteY1" fmla="*/ 344 h 10000"/>
                      <a:gd name="connsiteX2" fmla="*/ 5550 w 10124"/>
                      <a:gd name="connsiteY2" fmla="*/ 426 h 10000"/>
                      <a:gd name="connsiteX3" fmla="*/ 8396 w 10124"/>
                      <a:gd name="connsiteY3" fmla="*/ 2919 h 10000"/>
                      <a:gd name="connsiteX4" fmla="*/ 10121 w 10124"/>
                      <a:gd name="connsiteY4" fmla="*/ 5225 h 10000"/>
                      <a:gd name="connsiteX5" fmla="*/ 8762 w 10124"/>
                      <a:gd name="connsiteY5" fmla="*/ 6905 h 10000"/>
                      <a:gd name="connsiteX6" fmla="*/ 5832 w 10124"/>
                      <a:gd name="connsiteY6" fmla="*/ 10000 h 10000"/>
                      <a:gd name="connsiteX7" fmla="*/ 124 w 10124"/>
                      <a:gd name="connsiteY7" fmla="*/ 3862 h 10000"/>
                      <a:gd name="connsiteX0" fmla="*/ 43 w 10045"/>
                      <a:gd name="connsiteY0" fmla="*/ 3862 h 6912"/>
                      <a:gd name="connsiteX1" fmla="*/ 2107 w 10045"/>
                      <a:gd name="connsiteY1" fmla="*/ 344 h 6912"/>
                      <a:gd name="connsiteX2" fmla="*/ 5469 w 10045"/>
                      <a:gd name="connsiteY2" fmla="*/ 426 h 6912"/>
                      <a:gd name="connsiteX3" fmla="*/ 8315 w 10045"/>
                      <a:gd name="connsiteY3" fmla="*/ 2919 h 6912"/>
                      <a:gd name="connsiteX4" fmla="*/ 10040 w 10045"/>
                      <a:gd name="connsiteY4" fmla="*/ 5225 h 6912"/>
                      <a:gd name="connsiteX5" fmla="*/ 8681 w 10045"/>
                      <a:gd name="connsiteY5" fmla="*/ 6905 h 6912"/>
                      <a:gd name="connsiteX6" fmla="*/ 3967 w 10045"/>
                      <a:gd name="connsiteY6" fmla="*/ 5885 h 6912"/>
                      <a:gd name="connsiteX7" fmla="*/ 43 w 10045"/>
                      <a:gd name="connsiteY7" fmla="*/ 3862 h 6912"/>
                      <a:gd name="connsiteX0" fmla="*/ 47 w 10004"/>
                      <a:gd name="connsiteY0" fmla="*/ 5106 h 9519"/>
                      <a:gd name="connsiteX1" fmla="*/ 2102 w 10004"/>
                      <a:gd name="connsiteY1" fmla="*/ 17 h 9519"/>
                      <a:gd name="connsiteX2" fmla="*/ 6651 w 10004"/>
                      <a:gd name="connsiteY2" fmla="*/ 3484 h 9519"/>
                      <a:gd name="connsiteX3" fmla="*/ 8282 w 10004"/>
                      <a:gd name="connsiteY3" fmla="*/ 3742 h 9519"/>
                      <a:gd name="connsiteX4" fmla="*/ 9999 w 10004"/>
                      <a:gd name="connsiteY4" fmla="*/ 7078 h 9519"/>
                      <a:gd name="connsiteX5" fmla="*/ 8646 w 10004"/>
                      <a:gd name="connsiteY5" fmla="*/ 9509 h 9519"/>
                      <a:gd name="connsiteX6" fmla="*/ 3953 w 10004"/>
                      <a:gd name="connsiteY6" fmla="*/ 8033 h 9519"/>
                      <a:gd name="connsiteX7" fmla="*/ 47 w 10004"/>
                      <a:gd name="connsiteY7" fmla="*/ 5106 h 9519"/>
                      <a:gd name="connsiteX0" fmla="*/ 43 w 9996"/>
                      <a:gd name="connsiteY0" fmla="*/ 6232 h 10868"/>
                      <a:gd name="connsiteX1" fmla="*/ 2097 w 9996"/>
                      <a:gd name="connsiteY1" fmla="*/ 886 h 10868"/>
                      <a:gd name="connsiteX2" fmla="*/ 5642 w 9996"/>
                      <a:gd name="connsiteY2" fmla="*/ 385 h 10868"/>
                      <a:gd name="connsiteX3" fmla="*/ 8275 w 9996"/>
                      <a:gd name="connsiteY3" fmla="*/ 4799 h 10868"/>
                      <a:gd name="connsiteX4" fmla="*/ 9991 w 9996"/>
                      <a:gd name="connsiteY4" fmla="*/ 8304 h 10868"/>
                      <a:gd name="connsiteX5" fmla="*/ 8639 w 9996"/>
                      <a:gd name="connsiteY5" fmla="*/ 10857 h 10868"/>
                      <a:gd name="connsiteX6" fmla="*/ 3947 w 9996"/>
                      <a:gd name="connsiteY6" fmla="*/ 9307 h 10868"/>
                      <a:gd name="connsiteX7" fmla="*/ 43 w 9996"/>
                      <a:gd name="connsiteY7" fmla="*/ 6232 h 10868"/>
                      <a:gd name="connsiteX0" fmla="*/ 43 w 10004"/>
                      <a:gd name="connsiteY0" fmla="*/ 5543 h 9809"/>
                      <a:gd name="connsiteX1" fmla="*/ 2098 w 10004"/>
                      <a:gd name="connsiteY1" fmla="*/ 624 h 9809"/>
                      <a:gd name="connsiteX2" fmla="*/ 5644 w 10004"/>
                      <a:gd name="connsiteY2" fmla="*/ 163 h 9809"/>
                      <a:gd name="connsiteX3" fmla="*/ 8163 w 10004"/>
                      <a:gd name="connsiteY3" fmla="*/ 1492 h 9809"/>
                      <a:gd name="connsiteX4" fmla="*/ 9995 w 10004"/>
                      <a:gd name="connsiteY4" fmla="*/ 7450 h 9809"/>
                      <a:gd name="connsiteX5" fmla="*/ 8642 w 10004"/>
                      <a:gd name="connsiteY5" fmla="*/ 9799 h 9809"/>
                      <a:gd name="connsiteX6" fmla="*/ 3949 w 10004"/>
                      <a:gd name="connsiteY6" fmla="*/ 8373 h 9809"/>
                      <a:gd name="connsiteX7" fmla="*/ 43 w 10004"/>
                      <a:gd name="connsiteY7" fmla="*/ 5543 h 9809"/>
                      <a:gd name="connsiteX0" fmla="*/ 43 w 8950"/>
                      <a:gd name="connsiteY0" fmla="*/ 5651 h 10081"/>
                      <a:gd name="connsiteX1" fmla="*/ 2097 w 8950"/>
                      <a:gd name="connsiteY1" fmla="*/ 636 h 10081"/>
                      <a:gd name="connsiteX2" fmla="*/ 5642 w 8950"/>
                      <a:gd name="connsiteY2" fmla="*/ 166 h 10081"/>
                      <a:gd name="connsiteX3" fmla="*/ 8160 w 8950"/>
                      <a:gd name="connsiteY3" fmla="*/ 1521 h 10081"/>
                      <a:gd name="connsiteX4" fmla="*/ 8473 w 8950"/>
                      <a:gd name="connsiteY4" fmla="*/ 5322 h 10081"/>
                      <a:gd name="connsiteX5" fmla="*/ 8639 w 8950"/>
                      <a:gd name="connsiteY5" fmla="*/ 9990 h 10081"/>
                      <a:gd name="connsiteX6" fmla="*/ 3947 w 8950"/>
                      <a:gd name="connsiteY6" fmla="*/ 8536 h 10081"/>
                      <a:gd name="connsiteX7" fmla="*/ 43 w 8950"/>
                      <a:gd name="connsiteY7" fmla="*/ 5651 h 10081"/>
                      <a:gd name="connsiteX0" fmla="*/ 48 w 9651"/>
                      <a:gd name="connsiteY0" fmla="*/ 5606 h 8648"/>
                      <a:gd name="connsiteX1" fmla="*/ 2343 w 9651"/>
                      <a:gd name="connsiteY1" fmla="*/ 631 h 8648"/>
                      <a:gd name="connsiteX2" fmla="*/ 6304 w 9651"/>
                      <a:gd name="connsiteY2" fmla="*/ 165 h 8648"/>
                      <a:gd name="connsiteX3" fmla="*/ 9117 w 9651"/>
                      <a:gd name="connsiteY3" fmla="*/ 1509 h 8648"/>
                      <a:gd name="connsiteX4" fmla="*/ 9467 w 9651"/>
                      <a:gd name="connsiteY4" fmla="*/ 5279 h 8648"/>
                      <a:gd name="connsiteX5" fmla="*/ 6997 w 9651"/>
                      <a:gd name="connsiteY5" fmla="*/ 8019 h 8648"/>
                      <a:gd name="connsiteX6" fmla="*/ 4410 w 9651"/>
                      <a:gd name="connsiteY6" fmla="*/ 8467 h 8648"/>
                      <a:gd name="connsiteX7" fmla="*/ 48 w 9651"/>
                      <a:gd name="connsiteY7" fmla="*/ 5606 h 8648"/>
                      <a:gd name="connsiteX0" fmla="*/ 41 w 9991"/>
                      <a:gd name="connsiteY0" fmla="*/ 6482 h 9316"/>
                      <a:gd name="connsiteX1" fmla="*/ 2419 w 9991"/>
                      <a:gd name="connsiteY1" fmla="*/ 730 h 9316"/>
                      <a:gd name="connsiteX2" fmla="*/ 6523 w 9991"/>
                      <a:gd name="connsiteY2" fmla="*/ 191 h 9316"/>
                      <a:gd name="connsiteX3" fmla="*/ 9438 w 9991"/>
                      <a:gd name="connsiteY3" fmla="*/ 1745 h 9316"/>
                      <a:gd name="connsiteX4" fmla="*/ 9800 w 9991"/>
                      <a:gd name="connsiteY4" fmla="*/ 6104 h 9316"/>
                      <a:gd name="connsiteX5" fmla="*/ 7241 w 9991"/>
                      <a:gd name="connsiteY5" fmla="*/ 9273 h 9316"/>
                      <a:gd name="connsiteX6" fmla="*/ 1411 w 9991"/>
                      <a:gd name="connsiteY6" fmla="*/ 7856 h 9316"/>
                      <a:gd name="connsiteX7" fmla="*/ 41 w 9991"/>
                      <a:gd name="connsiteY7" fmla="*/ 6482 h 9316"/>
                      <a:gd name="connsiteX0" fmla="*/ 19 w 10708"/>
                      <a:gd name="connsiteY0" fmla="*/ 7721 h 10038"/>
                      <a:gd name="connsiteX1" fmla="*/ 3129 w 10708"/>
                      <a:gd name="connsiteY1" fmla="*/ 825 h 10038"/>
                      <a:gd name="connsiteX2" fmla="*/ 7237 w 10708"/>
                      <a:gd name="connsiteY2" fmla="*/ 246 h 10038"/>
                      <a:gd name="connsiteX3" fmla="*/ 10155 w 10708"/>
                      <a:gd name="connsiteY3" fmla="*/ 1914 h 10038"/>
                      <a:gd name="connsiteX4" fmla="*/ 10517 w 10708"/>
                      <a:gd name="connsiteY4" fmla="*/ 6593 h 10038"/>
                      <a:gd name="connsiteX5" fmla="*/ 7956 w 10708"/>
                      <a:gd name="connsiteY5" fmla="*/ 9995 h 10038"/>
                      <a:gd name="connsiteX6" fmla="*/ 2120 w 10708"/>
                      <a:gd name="connsiteY6" fmla="*/ 8474 h 10038"/>
                      <a:gd name="connsiteX7" fmla="*/ 19 w 10708"/>
                      <a:gd name="connsiteY7" fmla="*/ 7721 h 10038"/>
                      <a:gd name="connsiteX0" fmla="*/ 359 w 11048"/>
                      <a:gd name="connsiteY0" fmla="*/ 7721 h 10038"/>
                      <a:gd name="connsiteX1" fmla="*/ 3469 w 11048"/>
                      <a:gd name="connsiteY1" fmla="*/ 825 h 10038"/>
                      <a:gd name="connsiteX2" fmla="*/ 7577 w 11048"/>
                      <a:gd name="connsiteY2" fmla="*/ 246 h 10038"/>
                      <a:gd name="connsiteX3" fmla="*/ 10495 w 11048"/>
                      <a:gd name="connsiteY3" fmla="*/ 1914 h 10038"/>
                      <a:gd name="connsiteX4" fmla="*/ 10857 w 11048"/>
                      <a:gd name="connsiteY4" fmla="*/ 6593 h 10038"/>
                      <a:gd name="connsiteX5" fmla="*/ 8296 w 11048"/>
                      <a:gd name="connsiteY5" fmla="*/ 9995 h 10038"/>
                      <a:gd name="connsiteX6" fmla="*/ 2460 w 11048"/>
                      <a:gd name="connsiteY6" fmla="*/ 8474 h 10038"/>
                      <a:gd name="connsiteX7" fmla="*/ 359 w 11048"/>
                      <a:gd name="connsiteY7" fmla="*/ 7721 h 10038"/>
                      <a:gd name="connsiteX0" fmla="*/ 359 w 11048"/>
                      <a:gd name="connsiteY0" fmla="*/ 8392 h 10075"/>
                      <a:gd name="connsiteX1" fmla="*/ 3469 w 11048"/>
                      <a:gd name="connsiteY1" fmla="*/ 864 h 10075"/>
                      <a:gd name="connsiteX2" fmla="*/ 7577 w 11048"/>
                      <a:gd name="connsiteY2" fmla="*/ 285 h 10075"/>
                      <a:gd name="connsiteX3" fmla="*/ 10495 w 11048"/>
                      <a:gd name="connsiteY3" fmla="*/ 1953 h 10075"/>
                      <a:gd name="connsiteX4" fmla="*/ 10857 w 11048"/>
                      <a:gd name="connsiteY4" fmla="*/ 6632 h 10075"/>
                      <a:gd name="connsiteX5" fmla="*/ 8296 w 11048"/>
                      <a:gd name="connsiteY5" fmla="*/ 10034 h 10075"/>
                      <a:gd name="connsiteX6" fmla="*/ 2460 w 11048"/>
                      <a:gd name="connsiteY6" fmla="*/ 8513 h 10075"/>
                      <a:gd name="connsiteX7" fmla="*/ 359 w 11048"/>
                      <a:gd name="connsiteY7" fmla="*/ 8392 h 10075"/>
                      <a:gd name="connsiteX0" fmla="*/ 371 w 11060"/>
                      <a:gd name="connsiteY0" fmla="*/ 8392 h 10075"/>
                      <a:gd name="connsiteX1" fmla="*/ 3481 w 11060"/>
                      <a:gd name="connsiteY1" fmla="*/ 864 h 10075"/>
                      <a:gd name="connsiteX2" fmla="*/ 7589 w 11060"/>
                      <a:gd name="connsiteY2" fmla="*/ 285 h 10075"/>
                      <a:gd name="connsiteX3" fmla="*/ 10507 w 11060"/>
                      <a:gd name="connsiteY3" fmla="*/ 1953 h 10075"/>
                      <a:gd name="connsiteX4" fmla="*/ 10869 w 11060"/>
                      <a:gd name="connsiteY4" fmla="*/ 6632 h 10075"/>
                      <a:gd name="connsiteX5" fmla="*/ 8308 w 11060"/>
                      <a:gd name="connsiteY5" fmla="*/ 10034 h 10075"/>
                      <a:gd name="connsiteX6" fmla="*/ 2472 w 11060"/>
                      <a:gd name="connsiteY6" fmla="*/ 8513 h 10075"/>
                      <a:gd name="connsiteX7" fmla="*/ 371 w 11060"/>
                      <a:gd name="connsiteY7" fmla="*/ 8392 h 10075"/>
                      <a:gd name="connsiteX0" fmla="*/ 54 w 10743"/>
                      <a:gd name="connsiteY0" fmla="*/ 9468 h 11151"/>
                      <a:gd name="connsiteX1" fmla="*/ 4027 w 10743"/>
                      <a:gd name="connsiteY1" fmla="*/ 495 h 11151"/>
                      <a:gd name="connsiteX2" fmla="*/ 7272 w 10743"/>
                      <a:gd name="connsiteY2" fmla="*/ 1361 h 11151"/>
                      <a:gd name="connsiteX3" fmla="*/ 10190 w 10743"/>
                      <a:gd name="connsiteY3" fmla="*/ 3029 h 11151"/>
                      <a:gd name="connsiteX4" fmla="*/ 10552 w 10743"/>
                      <a:gd name="connsiteY4" fmla="*/ 7708 h 11151"/>
                      <a:gd name="connsiteX5" fmla="*/ 7991 w 10743"/>
                      <a:gd name="connsiteY5" fmla="*/ 11110 h 11151"/>
                      <a:gd name="connsiteX6" fmla="*/ 2155 w 10743"/>
                      <a:gd name="connsiteY6" fmla="*/ 9589 h 11151"/>
                      <a:gd name="connsiteX7" fmla="*/ 54 w 10743"/>
                      <a:gd name="connsiteY7" fmla="*/ 9468 h 11151"/>
                      <a:gd name="connsiteX0" fmla="*/ 54 w 10743"/>
                      <a:gd name="connsiteY0" fmla="*/ 9506 h 11189"/>
                      <a:gd name="connsiteX1" fmla="*/ 4027 w 10743"/>
                      <a:gd name="connsiteY1" fmla="*/ 533 h 11189"/>
                      <a:gd name="connsiteX2" fmla="*/ 7272 w 10743"/>
                      <a:gd name="connsiteY2" fmla="*/ 1399 h 11189"/>
                      <a:gd name="connsiteX3" fmla="*/ 10190 w 10743"/>
                      <a:gd name="connsiteY3" fmla="*/ 3067 h 11189"/>
                      <a:gd name="connsiteX4" fmla="*/ 10552 w 10743"/>
                      <a:gd name="connsiteY4" fmla="*/ 7746 h 11189"/>
                      <a:gd name="connsiteX5" fmla="*/ 7991 w 10743"/>
                      <a:gd name="connsiteY5" fmla="*/ 11148 h 11189"/>
                      <a:gd name="connsiteX6" fmla="*/ 2155 w 10743"/>
                      <a:gd name="connsiteY6" fmla="*/ 9627 h 11189"/>
                      <a:gd name="connsiteX7" fmla="*/ 54 w 10743"/>
                      <a:gd name="connsiteY7" fmla="*/ 9506 h 11189"/>
                      <a:gd name="connsiteX0" fmla="*/ 40 w 11293"/>
                      <a:gd name="connsiteY0" fmla="*/ 9082 h 11127"/>
                      <a:gd name="connsiteX1" fmla="*/ 4577 w 11293"/>
                      <a:gd name="connsiteY1" fmla="*/ 470 h 11127"/>
                      <a:gd name="connsiteX2" fmla="*/ 7822 w 11293"/>
                      <a:gd name="connsiteY2" fmla="*/ 1336 h 11127"/>
                      <a:gd name="connsiteX3" fmla="*/ 10740 w 11293"/>
                      <a:gd name="connsiteY3" fmla="*/ 3004 h 11127"/>
                      <a:gd name="connsiteX4" fmla="*/ 11102 w 11293"/>
                      <a:gd name="connsiteY4" fmla="*/ 7683 h 11127"/>
                      <a:gd name="connsiteX5" fmla="*/ 8541 w 11293"/>
                      <a:gd name="connsiteY5" fmla="*/ 11085 h 11127"/>
                      <a:gd name="connsiteX6" fmla="*/ 2705 w 11293"/>
                      <a:gd name="connsiteY6" fmla="*/ 9564 h 11127"/>
                      <a:gd name="connsiteX7" fmla="*/ 40 w 11293"/>
                      <a:gd name="connsiteY7" fmla="*/ 9082 h 111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293" h="11127">
                        <a:moveTo>
                          <a:pt x="40" y="9082"/>
                        </a:moveTo>
                        <a:cubicBezTo>
                          <a:pt x="352" y="7566"/>
                          <a:pt x="3280" y="1761"/>
                          <a:pt x="4577" y="470"/>
                        </a:cubicBezTo>
                        <a:cubicBezTo>
                          <a:pt x="5874" y="-821"/>
                          <a:pt x="6795" y="914"/>
                          <a:pt x="7822" y="1336"/>
                        </a:cubicBezTo>
                        <a:cubicBezTo>
                          <a:pt x="8849" y="1758"/>
                          <a:pt x="10193" y="1947"/>
                          <a:pt x="10740" y="3004"/>
                        </a:cubicBezTo>
                        <a:cubicBezTo>
                          <a:pt x="11287" y="4061"/>
                          <a:pt x="11468" y="6337"/>
                          <a:pt x="11102" y="7683"/>
                        </a:cubicBezTo>
                        <a:cubicBezTo>
                          <a:pt x="10736" y="9030"/>
                          <a:pt x="9940" y="10771"/>
                          <a:pt x="8541" y="11085"/>
                        </a:cubicBezTo>
                        <a:cubicBezTo>
                          <a:pt x="7141" y="11398"/>
                          <a:pt x="4122" y="9898"/>
                          <a:pt x="2705" y="9564"/>
                        </a:cubicBezTo>
                        <a:cubicBezTo>
                          <a:pt x="1288" y="9230"/>
                          <a:pt x="-272" y="10598"/>
                          <a:pt x="40" y="9082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443" name="Group 327">
                    <a:extLst>
                      <a:ext uri="{FF2B5EF4-FFF2-40B4-BE49-F238E27FC236}">
                        <a16:creationId xmlns:a16="http://schemas.microsoft.com/office/drawing/2014/main" id="{B302F307-EE0E-E84A-ACDA-8027013912F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08175" y="5241780"/>
                    <a:ext cx="536554" cy="263548"/>
                    <a:chOff x="1871277" y="1576300"/>
                    <a:chExt cx="1128371" cy="437861"/>
                  </a:xfrm>
                </p:grpSpPr>
                <p:sp>
                  <p:nvSpPr>
                    <p:cNvPr id="447" name="Oval 446">
                      <a:extLst>
                        <a:ext uri="{FF2B5EF4-FFF2-40B4-BE49-F238E27FC236}">
                          <a16:creationId xmlns:a16="http://schemas.microsoft.com/office/drawing/2014/main" id="{707CB259-DA5F-E240-83EA-2DD45DBCFDC2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48" name="Rectangle 447">
                      <a:extLst>
                        <a:ext uri="{FF2B5EF4-FFF2-40B4-BE49-F238E27FC236}">
                          <a16:creationId xmlns:a16="http://schemas.microsoft.com/office/drawing/2014/main" id="{AAC973CC-1523-9340-8FDD-2FA6E4A1B04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49" name="Oval 448">
                      <a:extLst>
                        <a:ext uri="{FF2B5EF4-FFF2-40B4-BE49-F238E27FC236}">
                          <a16:creationId xmlns:a16="http://schemas.microsoft.com/office/drawing/2014/main" id="{04E1B12A-1578-4B4E-A1FA-AA609DC0B780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50" name="Freeform 449">
                      <a:extLst>
                        <a:ext uri="{FF2B5EF4-FFF2-40B4-BE49-F238E27FC236}">
                          <a16:creationId xmlns:a16="http://schemas.microsoft.com/office/drawing/2014/main" id="{8DB20521-328A-BE45-8D15-D5A4DE635A6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51" name="Freeform 450">
                      <a:extLst>
                        <a:ext uri="{FF2B5EF4-FFF2-40B4-BE49-F238E27FC236}">
                          <a16:creationId xmlns:a16="http://schemas.microsoft.com/office/drawing/2014/main" id="{02D88EAC-AB6D-FC4A-AB92-4A3AF4C6E61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52" name="Freeform 451">
                      <a:extLst>
                        <a:ext uri="{FF2B5EF4-FFF2-40B4-BE49-F238E27FC236}">
                          <a16:creationId xmlns:a16="http://schemas.microsoft.com/office/drawing/2014/main" id="{5FA24BC7-3F1A-1340-AD5B-26D87B0BF30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53" name="Freeform 452">
                      <a:extLst>
                        <a:ext uri="{FF2B5EF4-FFF2-40B4-BE49-F238E27FC236}">
                          <a16:creationId xmlns:a16="http://schemas.microsoft.com/office/drawing/2014/main" id="{00442BDA-C71C-8444-A5E8-5C85D12C259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454" name="Straight Connector 453">
                      <a:extLst>
                        <a:ext uri="{FF2B5EF4-FFF2-40B4-BE49-F238E27FC236}">
                          <a16:creationId xmlns:a16="http://schemas.microsoft.com/office/drawing/2014/main" id="{AAB1AEFD-7F05-AA43-9999-88D28637B1E5}"/>
                        </a:ext>
                      </a:extLst>
                    </p:cNvPr>
                    <p:cNvCxnSpPr>
                      <a:endCxn id="449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455" name="Straight Connector 454">
                      <a:extLst>
                        <a:ext uri="{FF2B5EF4-FFF2-40B4-BE49-F238E27FC236}">
                          <a16:creationId xmlns:a16="http://schemas.microsoft.com/office/drawing/2014/main" id="{B67B6012-E782-3A4B-BBF2-12A7981B83F6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444" name="Group 443">
                    <a:extLst>
                      <a:ext uri="{FF2B5EF4-FFF2-40B4-BE49-F238E27FC236}">
                        <a16:creationId xmlns:a16="http://schemas.microsoft.com/office/drawing/2014/main" id="{F018FD91-8A28-C546-8820-7EF9598C9AF5}"/>
                      </a:ext>
                    </a:extLst>
                  </p:cNvPr>
                  <p:cNvGrpSpPr/>
                  <p:nvPr/>
                </p:nvGrpSpPr>
                <p:grpSpPr>
                  <a:xfrm>
                    <a:off x="7876581" y="5223365"/>
                    <a:ext cx="466894" cy="369332"/>
                    <a:chOff x="599495" y="1708643"/>
                    <a:chExt cx="491778" cy="409344"/>
                  </a:xfrm>
                </p:grpSpPr>
                <p:sp>
                  <p:nvSpPr>
                    <p:cNvPr id="445" name="Oval 444">
                      <a:extLst>
                        <a:ext uri="{FF2B5EF4-FFF2-40B4-BE49-F238E27FC236}">
                          <a16:creationId xmlns:a16="http://schemas.microsoft.com/office/drawing/2014/main" id="{E7BB7781-F378-EF4F-A664-FAA0EF81837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46" name="TextBox 445">
                      <a:extLst>
                        <a:ext uri="{FF2B5EF4-FFF2-40B4-BE49-F238E27FC236}">
                          <a16:creationId xmlns:a16="http://schemas.microsoft.com/office/drawing/2014/main" id="{ABD9D14B-FC69-E74C-831F-BDBB4F306A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9495" y="1708643"/>
                      <a:ext cx="491778" cy="4093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  X</a:t>
                      </a:r>
                    </a:p>
                  </p:txBody>
                </p:sp>
              </p:grpSp>
            </p:grp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43D36ED5-0E6A-3D49-A992-B924DAE2D0E0}"/>
                    </a:ext>
                  </a:extLst>
                </p:cNvPr>
                <p:cNvCxnSpPr/>
                <p:nvPr/>
              </p:nvCxnSpPr>
              <p:spPr bwMode="auto">
                <a:xfrm flipH="1">
                  <a:off x="7158742" y="5764030"/>
                  <a:ext cx="870024" cy="9999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5C0BEBA-E8E4-FA43-9FA6-2154085EB46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40307" y="1929008"/>
              <a:ext cx="4451299" cy="422665"/>
            </a:xfrm>
            <a:prstGeom prst="line">
              <a:avLst/>
            </a:prstGeom>
            <a:solidFill>
              <a:srgbClr val="00CC9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BGP: populating forwarding tables </a:t>
            </a: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F0AA8416-2A13-9841-830D-36339E62435B}"/>
              </a:ext>
            </a:extLst>
          </p:cNvPr>
          <p:cNvGrpSpPr/>
          <p:nvPr/>
        </p:nvGrpSpPr>
        <p:grpSpPr>
          <a:xfrm>
            <a:off x="2993331" y="2659614"/>
            <a:ext cx="1261444" cy="642543"/>
            <a:chOff x="2241770" y="2684666"/>
            <a:chExt cx="1261444" cy="642543"/>
          </a:xfrm>
        </p:grpSpPr>
        <p:sp>
          <p:nvSpPr>
            <p:cNvPr id="232" name="Text Box 119">
              <a:extLst>
                <a:ext uri="{FF2B5EF4-FFF2-40B4-BE49-F238E27FC236}">
                  <a16:creationId xmlns:a16="http://schemas.microsoft.com/office/drawing/2014/main" id="{923BE177-E2E4-8A48-9459-31E947325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1770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AS2,AS3,X </a:t>
              </a:r>
            </a:p>
          </p:txBody>
        </p:sp>
        <p:sp>
          <p:nvSpPr>
            <p:cNvPr id="233" name="AutoShape 118">
              <a:extLst>
                <a:ext uri="{FF2B5EF4-FFF2-40B4-BE49-F238E27FC236}">
                  <a16:creationId xmlns:a16="http://schemas.microsoft.com/office/drawing/2014/main" id="{92B03788-407A-084E-8682-283C69D5DF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68210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CB6EBD89-7C58-E647-8259-C3CC0DA3FBFE}"/>
              </a:ext>
            </a:extLst>
          </p:cNvPr>
          <p:cNvGrpSpPr/>
          <p:nvPr/>
        </p:nvGrpSpPr>
        <p:grpSpPr>
          <a:xfrm>
            <a:off x="3743662" y="1671430"/>
            <a:ext cx="928664" cy="573008"/>
            <a:chOff x="4482698" y="1658905"/>
            <a:chExt cx="928664" cy="573008"/>
          </a:xfrm>
        </p:grpSpPr>
        <p:sp>
          <p:nvSpPr>
            <p:cNvPr id="247" name="AutoShape 118">
              <a:extLst>
                <a:ext uri="{FF2B5EF4-FFF2-40B4-BE49-F238E27FC236}">
                  <a16:creationId xmlns:a16="http://schemas.microsoft.com/office/drawing/2014/main" id="{C4DDF1A3-A046-ED42-ACAC-5927DA6AC1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210880">
              <a:off x="4643012" y="195568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DC604320-3281-9C46-A4A2-C7947827CBE2}"/>
                </a:ext>
              </a:extLst>
            </p:cNvPr>
            <p:cNvSpPr txBox="1"/>
            <p:nvPr/>
          </p:nvSpPr>
          <p:spPr>
            <a:xfrm>
              <a:off x="4482698" y="1658905"/>
              <a:ext cx="7649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AS3,X</a:t>
              </a:r>
            </a:p>
          </p:txBody>
        </p:sp>
      </p:grpSp>
      <p:grpSp>
        <p:nvGrpSpPr>
          <p:cNvPr id="335" name="Group 117">
            <a:extLst>
              <a:ext uri="{FF2B5EF4-FFF2-40B4-BE49-F238E27FC236}">
                <a16:creationId xmlns:a16="http://schemas.microsoft.com/office/drawing/2014/main" id="{499578B2-9337-6441-BD75-B09C9CAC1963}"/>
              </a:ext>
            </a:extLst>
          </p:cNvPr>
          <p:cNvGrpSpPr>
            <a:grpSpLocks/>
          </p:cNvGrpSpPr>
          <p:nvPr/>
        </p:nvGrpSpPr>
        <p:grpSpPr bwMode="auto">
          <a:xfrm>
            <a:off x="7038891" y="2604083"/>
            <a:ext cx="1290638" cy="481013"/>
            <a:chOff x="2282" y="2446"/>
            <a:chExt cx="813" cy="303"/>
          </a:xfrm>
        </p:grpSpPr>
        <p:sp>
          <p:nvSpPr>
            <p:cNvPr id="336" name="AutoShape 118">
              <a:extLst>
                <a:ext uri="{FF2B5EF4-FFF2-40B4-BE49-F238E27FC236}">
                  <a16:creationId xmlns:a16="http://schemas.microsoft.com/office/drawing/2014/main" id="{87CF43BB-9638-1849-BCC0-3D8B346AB9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396893">
              <a:off x="2282" y="2446"/>
              <a:ext cx="484" cy="163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37" name="Text Box 119">
              <a:extLst>
                <a:ext uri="{FF2B5EF4-FFF2-40B4-BE49-F238E27FC236}">
                  <a16:creationId xmlns:a16="http://schemas.microsoft.com/office/drawing/2014/main" id="{F6316E17-9D4A-514F-B9C2-2CE5C2F0F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559"/>
              <a:ext cx="59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AS3, X</a:t>
              </a:r>
            </a:p>
          </p:txBody>
        </p:sp>
      </p:grpSp>
      <p:sp>
        <p:nvSpPr>
          <p:cNvPr id="382" name="Rectangle 4">
            <a:extLst>
              <a:ext uri="{FF2B5EF4-FFF2-40B4-BE49-F238E27FC236}">
                <a16:creationId xmlns:a16="http://schemas.microsoft.com/office/drawing/2014/main" id="{150C22F5-5F48-A74D-BE4D-A010E5056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508" y="4506640"/>
            <a:ext cx="8943583" cy="551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2100" marR="0" lvl="0" indent="-2921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recall: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a,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b,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 learn via iBGP from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c: “path to X goes through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c”</a:t>
            </a:r>
          </a:p>
        </p:txBody>
      </p:sp>
      <p:sp>
        <p:nvSpPr>
          <p:cNvPr id="383" name="Rectangle 4">
            <a:extLst>
              <a:ext uri="{FF2B5EF4-FFF2-40B4-BE49-F238E27FC236}">
                <a16:creationId xmlns:a16="http://schemas.microsoft.com/office/drawing/2014/main" id="{A936D0A1-022F-4647-A4D0-30D9C829D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771" y="4950493"/>
            <a:ext cx="8270914" cy="51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at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d: OSPF intra-domain routing: to get 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c, use  interface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</a:p>
        </p:txBody>
      </p: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ADFAD506-B45C-4B4C-8FC1-4EDFC6AC0ACA}"/>
              </a:ext>
            </a:extLst>
          </p:cNvPr>
          <p:cNvGrpSpPr/>
          <p:nvPr/>
        </p:nvGrpSpPr>
        <p:grpSpPr>
          <a:xfrm>
            <a:off x="1643507" y="1934647"/>
            <a:ext cx="1360744" cy="1068501"/>
            <a:chOff x="1089218" y="2245331"/>
            <a:chExt cx="1360744" cy="1068501"/>
          </a:xfrm>
        </p:grpSpPr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0C7CB6AF-AE67-DA45-926C-00F012056ED6}"/>
                </a:ext>
              </a:extLst>
            </p:cNvPr>
            <p:cNvSpPr txBox="1"/>
            <p:nvPr/>
          </p:nvSpPr>
          <p:spPr>
            <a:xfrm>
              <a:off x="2165447" y="2998844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1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A2533861-3F3D-FD42-B091-B8BC85B9C48A}"/>
                </a:ext>
              </a:extLst>
            </p:cNvPr>
            <p:cNvSpPr txBox="1"/>
            <p:nvPr/>
          </p:nvSpPr>
          <p:spPr>
            <a:xfrm>
              <a:off x="1458923" y="3006055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2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F68B4CB0-326C-0D42-86AB-C27CF60EE3D4}"/>
                </a:ext>
              </a:extLst>
            </p:cNvPr>
            <p:cNvSpPr txBox="1"/>
            <p:nvPr/>
          </p:nvSpPr>
          <p:spPr>
            <a:xfrm>
              <a:off x="1149470" y="2245331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1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8B800090-4615-2944-BDA6-CB45A842F05A}"/>
                </a:ext>
              </a:extLst>
            </p:cNvPr>
            <p:cNvSpPr txBox="1"/>
            <p:nvPr/>
          </p:nvSpPr>
          <p:spPr>
            <a:xfrm>
              <a:off x="1089218" y="2743635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2</a:t>
              </a:r>
            </a:p>
          </p:txBody>
        </p: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DD703AF9-72B5-3F48-80CB-0B4A55731A03}"/>
              </a:ext>
            </a:extLst>
          </p:cNvPr>
          <p:cNvGrpSpPr/>
          <p:nvPr/>
        </p:nvGrpSpPr>
        <p:grpSpPr>
          <a:xfrm>
            <a:off x="1126378" y="3091210"/>
            <a:ext cx="1694528" cy="3353900"/>
            <a:chOff x="537654" y="3379309"/>
            <a:chExt cx="1694528" cy="2911109"/>
          </a:xfrm>
        </p:grpSpPr>
        <p:sp>
          <p:nvSpPr>
            <p:cNvPr id="390" name="Freeform 389">
              <a:extLst>
                <a:ext uri="{FF2B5EF4-FFF2-40B4-BE49-F238E27FC236}">
                  <a16:creationId xmlns:a16="http://schemas.microsoft.com/office/drawing/2014/main" id="{549CDC2B-D2F5-684A-BC82-FF2E06D9644F}"/>
                </a:ext>
              </a:extLst>
            </p:cNvPr>
            <p:cNvSpPr/>
            <p:nvPr/>
          </p:nvSpPr>
          <p:spPr>
            <a:xfrm rot="10326036" flipH="1">
              <a:off x="771808" y="3379309"/>
              <a:ext cx="1333280" cy="959366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06934 w 1167285"/>
                <a:gd name="connsiteY0" fmla="*/ 967578 h 967578"/>
                <a:gd name="connsiteX1" fmla="*/ 0 w 1167285"/>
                <a:gd name="connsiteY1" fmla="*/ 0 h 967578"/>
                <a:gd name="connsiteX2" fmla="*/ 1005993 w 1167285"/>
                <a:gd name="connsiteY2" fmla="*/ 46284 h 967578"/>
                <a:gd name="connsiteX3" fmla="*/ 1167285 w 1167285"/>
                <a:gd name="connsiteY3" fmla="*/ 895852 h 967578"/>
                <a:gd name="connsiteX4" fmla="*/ 1006934 w 1167285"/>
                <a:gd name="connsiteY4" fmla="*/ 967578 h 967578"/>
                <a:gd name="connsiteX0" fmla="*/ 1006934 w 1167285"/>
                <a:gd name="connsiteY0" fmla="*/ 1132232 h 1132232"/>
                <a:gd name="connsiteX1" fmla="*/ 0 w 1167285"/>
                <a:gd name="connsiteY1" fmla="*/ 164654 h 1132232"/>
                <a:gd name="connsiteX2" fmla="*/ 991394 w 1167285"/>
                <a:gd name="connsiteY2" fmla="*/ 130 h 1132232"/>
                <a:gd name="connsiteX3" fmla="*/ 1167285 w 1167285"/>
                <a:gd name="connsiteY3" fmla="*/ 1060506 h 1132232"/>
                <a:gd name="connsiteX4" fmla="*/ 1006934 w 1167285"/>
                <a:gd name="connsiteY4" fmla="*/ 1132232 h 1132232"/>
                <a:gd name="connsiteX0" fmla="*/ 986900 w 1167285"/>
                <a:gd name="connsiteY0" fmla="*/ 1088164 h 1088164"/>
                <a:gd name="connsiteX1" fmla="*/ 0 w 1167285"/>
                <a:gd name="connsiteY1" fmla="*/ 164654 h 1088164"/>
                <a:gd name="connsiteX2" fmla="*/ 991394 w 1167285"/>
                <a:gd name="connsiteY2" fmla="*/ 130 h 1088164"/>
                <a:gd name="connsiteX3" fmla="*/ 1167285 w 1167285"/>
                <a:gd name="connsiteY3" fmla="*/ 1060506 h 1088164"/>
                <a:gd name="connsiteX4" fmla="*/ 986900 w 1167285"/>
                <a:gd name="connsiteY4" fmla="*/ 1088164 h 1088164"/>
                <a:gd name="connsiteX0" fmla="*/ 986900 w 1167285"/>
                <a:gd name="connsiteY0" fmla="*/ 1088164 h 1088164"/>
                <a:gd name="connsiteX1" fmla="*/ 0 w 1167285"/>
                <a:gd name="connsiteY1" fmla="*/ 164654 h 1088164"/>
                <a:gd name="connsiteX2" fmla="*/ 991394 w 1167285"/>
                <a:gd name="connsiteY2" fmla="*/ 130 h 1088164"/>
                <a:gd name="connsiteX3" fmla="*/ 1167285 w 1167285"/>
                <a:gd name="connsiteY3" fmla="*/ 1060506 h 1088164"/>
                <a:gd name="connsiteX4" fmla="*/ 986900 w 1167285"/>
                <a:gd name="connsiteY4" fmla="*/ 1088164 h 1088164"/>
                <a:gd name="connsiteX0" fmla="*/ 986900 w 1332977"/>
                <a:gd name="connsiteY0" fmla="*/ 1088164 h 1088164"/>
                <a:gd name="connsiteX1" fmla="*/ 0 w 1332977"/>
                <a:gd name="connsiteY1" fmla="*/ 164654 h 1088164"/>
                <a:gd name="connsiteX2" fmla="*/ 991394 w 1332977"/>
                <a:gd name="connsiteY2" fmla="*/ 130 h 1088164"/>
                <a:gd name="connsiteX3" fmla="*/ 1332977 w 1332977"/>
                <a:gd name="connsiteY3" fmla="*/ 1045574 h 1088164"/>
                <a:gd name="connsiteX4" fmla="*/ 986900 w 1332977"/>
                <a:gd name="connsiteY4" fmla="*/ 1088164 h 108816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977" h="1143414">
                  <a:moveTo>
                    <a:pt x="1029955" y="1143414"/>
                  </a:moveTo>
                  <a:cubicBezTo>
                    <a:pt x="771645" y="868623"/>
                    <a:pt x="908943" y="903822"/>
                    <a:pt x="0" y="164654"/>
                  </a:cubicBezTo>
                  <a:cubicBezTo>
                    <a:pt x="346878" y="170249"/>
                    <a:pt x="644516" y="-5465"/>
                    <a:pt x="991394" y="130"/>
                  </a:cubicBezTo>
                  <a:cubicBezTo>
                    <a:pt x="1125143" y="751678"/>
                    <a:pt x="1116033" y="592331"/>
                    <a:pt x="1332977" y="1045574"/>
                  </a:cubicBezTo>
                  <a:cubicBezTo>
                    <a:pt x="1183663" y="1029001"/>
                    <a:pt x="1194267" y="1059672"/>
                    <a:pt x="1029955" y="1143414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39E3A88F-68A5-584F-BEC8-425D5A8BD835}"/>
                </a:ext>
              </a:extLst>
            </p:cNvPr>
            <p:cNvGrpSpPr/>
            <p:nvPr/>
          </p:nvGrpSpPr>
          <p:grpSpPr>
            <a:xfrm>
              <a:off x="537654" y="4169528"/>
              <a:ext cx="1694528" cy="2120890"/>
              <a:chOff x="537654" y="4169528"/>
              <a:chExt cx="1694528" cy="2120890"/>
            </a:xfrm>
          </p:grpSpPr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D152EA32-3362-314D-9058-7E92F68B0E18}"/>
                  </a:ext>
                </a:extLst>
              </p:cNvPr>
              <p:cNvSpPr/>
              <p:nvPr/>
            </p:nvSpPr>
            <p:spPr bwMode="auto">
              <a:xfrm rot="10800000">
                <a:off x="809301" y="4261100"/>
                <a:ext cx="1027112" cy="994484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  <a:alpha val="62000"/>
                    </a:srgbClr>
                  </a:gs>
                  <a:gs pos="5400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393" name="Group 104">
                <a:extLst>
                  <a:ext uri="{FF2B5EF4-FFF2-40B4-BE49-F238E27FC236}">
                    <a16:creationId xmlns:a16="http://schemas.microsoft.com/office/drawing/2014/main" id="{D95F1039-BDB2-B441-B3DB-26648CD47D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2771" y="5933069"/>
                <a:ext cx="1034710" cy="357349"/>
                <a:chOff x="4128636" y="3606589"/>
                <a:chExt cx="568145" cy="338667"/>
              </a:xfrm>
            </p:grpSpPr>
            <p:sp>
              <p:nvSpPr>
                <p:cNvPr id="416" name="Oval 415">
                  <a:extLst>
                    <a:ext uri="{FF2B5EF4-FFF2-40B4-BE49-F238E27FC236}">
                      <a16:creationId xmlns:a16="http://schemas.microsoft.com/office/drawing/2014/main" id="{B8EC9765-CC7A-1C4E-A0AB-1FF29E282B9B}"/>
                    </a:ext>
                  </a:extLst>
                </p:cNvPr>
                <p:cNvSpPr/>
                <p:nvPr/>
              </p:nvSpPr>
              <p:spPr>
                <a:xfrm>
                  <a:off x="4128649" y="3720080"/>
                  <a:ext cx="568332" cy="225176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539F60CB-2694-D941-B1DE-2BCD585F3F6D}"/>
                    </a:ext>
                  </a:extLst>
                </p:cNvPr>
                <p:cNvSpPr/>
                <p:nvPr/>
              </p:nvSpPr>
              <p:spPr>
                <a:xfrm>
                  <a:off x="4128649" y="3720080"/>
                  <a:ext cx="568332" cy="111898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18" name="Oval 417">
                  <a:extLst>
                    <a:ext uri="{FF2B5EF4-FFF2-40B4-BE49-F238E27FC236}">
                      <a16:creationId xmlns:a16="http://schemas.microsoft.com/office/drawing/2014/main" id="{86DB0C5A-8F91-D44D-8DFA-67928CD0AB52}"/>
                    </a:ext>
                  </a:extLst>
                </p:cNvPr>
                <p:cNvSpPr/>
                <p:nvPr/>
              </p:nvSpPr>
              <p:spPr>
                <a:xfrm>
                  <a:off x="4128649" y="3606801"/>
                  <a:ext cx="568332" cy="225176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CE6DE9B8-5C44-9845-98B5-676AAF440E62}"/>
                    </a:ext>
                  </a:extLst>
                </p:cNvPr>
                <p:cNvCxnSpPr/>
                <p:nvPr/>
              </p:nvCxnSpPr>
              <p:spPr>
                <a:xfrm>
                  <a:off x="4696981" y="3720080"/>
                  <a:ext cx="0" cy="11189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99882D65-6F14-A943-B27E-816F5CA93CBA}"/>
                    </a:ext>
                  </a:extLst>
                </p:cNvPr>
                <p:cNvCxnSpPr/>
                <p:nvPr/>
              </p:nvCxnSpPr>
              <p:spPr>
                <a:xfrm>
                  <a:off x="4128649" y="3720080"/>
                  <a:ext cx="0" cy="11189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6069C388-7EBD-A043-A5DA-70DACC434856}"/>
                  </a:ext>
                </a:extLst>
              </p:cNvPr>
              <p:cNvSpPr/>
              <p:nvPr/>
            </p:nvSpPr>
            <p:spPr bwMode="auto">
              <a:xfrm>
                <a:off x="817079" y="5203658"/>
                <a:ext cx="1027112" cy="860514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  <a:alpha val="62000"/>
                    </a:srgbClr>
                  </a:gs>
                  <a:gs pos="5400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9EF19DE7-B63D-4944-9210-CC31003025FB}"/>
                  </a:ext>
                </a:extLst>
              </p:cNvPr>
              <p:cNvCxnSpPr>
                <a:endCxn id="417" idx="1"/>
              </p:cNvCxnSpPr>
              <p:nvPr/>
            </p:nvCxnSpPr>
            <p:spPr bwMode="auto">
              <a:xfrm>
                <a:off x="801363" y="4466995"/>
                <a:ext cx="11432" cy="164486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6D9BFA90-FCA6-4947-8157-4DD67BB4ED2E}"/>
                  </a:ext>
                </a:extLst>
              </p:cNvPr>
              <p:cNvCxnSpPr>
                <a:endCxn id="417" idx="3"/>
              </p:cNvCxnSpPr>
              <p:nvPr/>
            </p:nvCxnSpPr>
            <p:spPr bwMode="auto">
              <a:xfrm>
                <a:off x="1842763" y="4466995"/>
                <a:ext cx="5083" cy="164486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97" name="Group 9">
                <a:extLst>
                  <a:ext uri="{FF2B5EF4-FFF2-40B4-BE49-F238E27FC236}">
                    <a16:creationId xmlns:a16="http://schemas.microsoft.com/office/drawing/2014/main" id="{13F6DEF6-9A01-B549-80A5-3FC2E1007C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7993" y="4169528"/>
                <a:ext cx="1079500" cy="395024"/>
                <a:chOff x="2183302" y="1574638"/>
                <a:chExt cx="1200154" cy="430181"/>
              </a:xfrm>
            </p:grpSpPr>
            <p:sp>
              <p:nvSpPr>
                <p:cNvPr id="407" name="Oval 406">
                  <a:extLst>
                    <a:ext uri="{FF2B5EF4-FFF2-40B4-BE49-F238E27FC236}">
                      <a16:creationId xmlns:a16="http://schemas.microsoft.com/office/drawing/2014/main" id="{E06F7110-8919-FE4C-AC87-8E0C5F91962D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517"/>
                  <a:ext cx="1194859" cy="3143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1263FC99-850B-354C-828E-2DFE33C94D05}"/>
                    </a:ext>
                  </a:extLst>
                </p:cNvPr>
                <p:cNvSpPr/>
                <p:nvPr/>
              </p:nvSpPr>
              <p:spPr bwMode="auto">
                <a:xfrm>
                  <a:off x="2183302" y="1734964"/>
                  <a:ext cx="1198389" cy="112704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09" name="Oval 408">
                  <a:extLst>
                    <a:ext uri="{FF2B5EF4-FFF2-40B4-BE49-F238E27FC236}">
                      <a16:creationId xmlns:a16="http://schemas.microsoft.com/office/drawing/2014/main" id="{37185517-F7A7-3C46-ACEA-5DFF7F55D04F}"/>
                    </a:ext>
                  </a:extLst>
                </p:cNvPr>
                <p:cNvSpPr/>
                <p:nvPr/>
              </p:nvSpPr>
              <p:spPr bwMode="auto">
                <a:xfrm flipV="1">
                  <a:off x="2183302" y="1574638"/>
                  <a:ext cx="1196624" cy="314302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10" name="Freeform 409">
                  <a:extLst>
                    <a:ext uri="{FF2B5EF4-FFF2-40B4-BE49-F238E27FC236}">
                      <a16:creationId xmlns:a16="http://schemas.microsoft.com/office/drawing/2014/main" id="{2A0D148B-1E69-F74C-9168-42E9D8669D5B}"/>
                    </a:ext>
                  </a:extLst>
                </p:cNvPr>
                <p:cNvSpPr/>
                <p:nvPr/>
              </p:nvSpPr>
              <p:spPr bwMode="auto">
                <a:xfrm>
                  <a:off x="2490400" y="1671469"/>
                  <a:ext cx="582428" cy="15715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11" name="Freeform 410">
                  <a:extLst>
                    <a:ext uri="{FF2B5EF4-FFF2-40B4-BE49-F238E27FC236}">
                      <a16:creationId xmlns:a16="http://schemas.microsoft.com/office/drawing/2014/main" id="{60153E75-3A78-5F4E-99F0-D0B2CCE3A093}"/>
                    </a:ext>
                  </a:extLst>
                </p:cNvPr>
                <p:cNvSpPr/>
                <p:nvPr/>
              </p:nvSpPr>
              <p:spPr bwMode="auto">
                <a:xfrm>
                  <a:off x="2430393" y="1630197"/>
                  <a:ext cx="702443" cy="10952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12" name="Freeform 411">
                  <a:extLst>
                    <a:ext uri="{FF2B5EF4-FFF2-40B4-BE49-F238E27FC236}">
                      <a16:creationId xmlns:a16="http://schemas.microsoft.com/office/drawing/2014/main" id="{601C0BE5-07B2-5A44-9AF5-1E88D8B70EA7}"/>
                    </a:ext>
                  </a:extLst>
                </p:cNvPr>
                <p:cNvSpPr/>
                <p:nvPr/>
              </p:nvSpPr>
              <p:spPr bwMode="auto">
                <a:xfrm>
                  <a:off x="2892805" y="1723852"/>
                  <a:ext cx="257680" cy="952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13" name="Freeform 412">
                  <a:extLst>
                    <a:ext uri="{FF2B5EF4-FFF2-40B4-BE49-F238E27FC236}">
                      <a16:creationId xmlns:a16="http://schemas.microsoft.com/office/drawing/2014/main" id="{B6C2D27C-731D-CB40-8327-ED66BE8F028D}"/>
                    </a:ext>
                  </a:extLst>
                </p:cNvPr>
                <p:cNvSpPr/>
                <p:nvPr/>
              </p:nvSpPr>
              <p:spPr bwMode="auto">
                <a:xfrm>
                  <a:off x="2418037" y="1725440"/>
                  <a:ext cx="254150" cy="9524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391576BE-56F1-FE40-8DB0-3ECE07E1E2D8}"/>
                    </a:ext>
                  </a:extLst>
                </p:cNvPr>
                <p:cNvCxnSpPr>
                  <a:endCxn id="409" idx="2"/>
                </p:cNvCxnSpPr>
                <p:nvPr/>
              </p:nvCxnSpPr>
              <p:spPr bwMode="auto">
                <a:xfrm flipH="1" flipV="1">
                  <a:off x="2183302" y="1731787"/>
                  <a:ext cx="3530" cy="12222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82BCB90A-4258-924B-9085-32DAF2B971DC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3379926" y="1728615"/>
                  <a:ext cx="3530" cy="12222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5BF3A9A6-52A8-034D-ACD3-16781CAD5124}"/>
                  </a:ext>
                </a:extLst>
              </p:cNvPr>
              <p:cNvSpPr/>
              <p:nvPr/>
            </p:nvSpPr>
            <p:spPr bwMode="auto">
              <a:xfrm>
                <a:off x="546153" y="4588083"/>
                <a:ext cx="1670709" cy="1303807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2C75AB46-AB33-9740-81EC-74708279DD87}"/>
                  </a:ext>
                </a:extLst>
              </p:cNvPr>
              <p:cNvSpPr txBox="1"/>
              <p:nvPr/>
            </p:nvSpPr>
            <p:spPr>
              <a:xfrm>
                <a:off x="540390" y="4583226"/>
                <a:ext cx="620971" cy="311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dest</a:t>
                </a:r>
              </a:p>
            </p:txBody>
          </p:sp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38686A09-0D03-A841-8404-D171F189F414}"/>
                  </a:ext>
                </a:extLst>
              </p:cNvPr>
              <p:cNvSpPr txBox="1"/>
              <p:nvPr/>
            </p:nvSpPr>
            <p:spPr>
              <a:xfrm>
                <a:off x="1162170" y="4587898"/>
                <a:ext cx="1070012" cy="311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interface</a:t>
                </a:r>
              </a:p>
            </p:txBody>
          </p: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AC8CBB51-A053-514E-ACD9-6151F97FD682}"/>
                  </a:ext>
                </a:extLst>
              </p:cNvPr>
              <p:cNvCxnSpPr/>
              <p:nvPr/>
            </p:nvCxnSpPr>
            <p:spPr bwMode="auto">
              <a:xfrm>
                <a:off x="1154183" y="4593421"/>
                <a:ext cx="1345" cy="1293547"/>
              </a:xfrm>
              <a:prstGeom prst="line">
                <a:avLst/>
              </a:prstGeom>
              <a:solidFill>
                <a:srgbClr val="00CC99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FA2F333C-3FD2-9242-83D6-E9279BB9AEE7}"/>
                  </a:ext>
                </a:extLst>
              </p:cNvPr>
              <p:cNvCxnSpPr/>
              <p:nvPr/>
            </p:nvCxnSpPr>
            <p:spPr bwMode="auto">
              <a:xfrm flipH="1">
                <a:off x="537654" y="4911108"/>
                <a:ext cx="1679208" cy="0"/>
              </a:xfrm>
              <a:prstGeom prst="line">
                <a:avLst/>
              </a:prstGeom>
              <a:solidFill>
                <a:srgbClr val="00CC99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05" name="TextBox 404">
                <a:extLst>
                  <a:ext uri="{FF2B5EF4-FFF2-40B4-BE49-F238E27FC236}">
                    <a16:creationId xmlns:a16="http://schemas.microsoft.com/office/drawing/2014/main" id="{925E3165-C5C1-3A45-B26E-AE3DA3A443EB}"/>
                  </a:ext>
                </a:extLst>
              </p:cNvPr>
              <p:cNvSpPr txBox="1"/>
              <p:nvPr/>
            </p:nvSpPr>
            <p:spPr>
              <a:xfrm>
                <a:off x="1222724" y="4844159"/>
                <a:ext cx="415498" cy="320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…</a:t>
                </a:r>
              </a:p>
            </p:txBody>
          </p:sp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E4A6E61C-D8FE-C44E-8F63-CE8EC820D104}"/>
                  </a:ext>
                </a:extLst>
              </p:cNvPr>
              <p:cNvSpPr txBox="1"/>
              <p:nvPr/>
            </p:nvSpPr>
            <p:spPr>
              <a:xfrm>
                <a:off x="1218025" y="5574320"/>
                <a:ext cx="415498" cy="320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…</a:t>
                </a:r>
              </a:p>
            </p:txBody>
          </p:sp>
          <p:sp>
            <p:nvSpPr>
              <p:cNvPr id="430" name="TextBox 429">
                <a:extLst>
                  <a:ext uri="{FF2B5EF4-FFF2-40B4-BE49-F238E27FC236}">
                    <a16:creationId xmlns:a16="http://schemas.microsoft.com/office/drawing/2014/main" id="{5B871468-78AD-9241-9FD3-D72F178B0CE9}"/>
                  </a:ext>
                </a:extLst>
              </p:cNvPr>
              <p:cNvSpPr txBox="1"/>
              <p:nvPr/>
            </p:nvSpPr>
            <p:spPr>
              <a:xfrm>
                <a:off x="646020" y="4843576"/>
                <a:ext cx="415498" cy="320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…</a:t>
                </a:r>
              </a:p>
            </p:txBody>
          </p:sp>
          <p:sp>
            <p:nvSpPr>
              <p:cNvPr id="431" name="TextBox 430">
                <a:extLst>
                  <a:ext uri="{FF2B5EF4-FFF2-40B4-BE49-F238E27FC236}">
                    <a16:creationId xmlns:a16="http://schemas.microsoft.com/office/drawing/2014/main" id="{17B61233-E6CB-4344-B113-8735ED26C804}"/>
                  </a:ext>
                </a:extLst>
              </p:cNvPr>
              <p:cNvSpPr txBox="1"/>
              <p:nvPr/>
            </p:nvSpPr>
            <p:spPr>
              <a:xfrm>
                <a:off x="669517" y="5573736"/>
                <a:ext cx="415498" cy="320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…</a:t>
                </a:r>
              </a:p>
            </p:txBody>
          </p:sp>
        </p:grpSp>
      </p:grpSp>
      <p:sp>
        <p:nvSpPr>
          <p:cNvPr id="422" name="TextBox 421">
            <a:extLst>
              <a:ext uri="{FF2B5EF4-FFF2-40B4-BE49-F238E27FC236}">
                <a16:creationId xmlns:a16="http://schemas.microsoft.com/office/drawing/2014/main" id="{1B442015-A8C1-5147-B3B9-FA235C7F9741}"/>
              </a:ext>
            </a:extLst>
          </p:cNvPr>
          <p:cNvSpPr txBox="1"/>
          <p:nvPr/>
        </p:nvSpPr>
        <p:spPr>
          <a:xfrm>
            <a:off x="491927" y="2538311"/>
            <a:ext cx="1117981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local link interfaces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at 1a, 1d</a:t>
            </a:r>
          </a:p>
        </p:txBody>
      </p:sp>
      <p:sp>
        <p:nvSpPr>
          <p:cNvPr id="428" name="Rectangle 4">
            <a:extLst>
              <a:ext uri="{FF2B5EF4-FFF2-40B4-BE49-F238E27FC236}">
                <a16:creationId xmlns:a16="http://schemas.microsoft.com/office/drawing/2014/main" id="{AACCBEA1-299A-5C44-A466-34FB8D299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9859" y="5365940"/>
            <a:ext cx="8270914" cy="51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at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d: to get 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, use  interface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4D48CBB-9624-F749-B349-65E926E47760}"/>
              </a:ext>
            </a:extLst>
          </p:cNvPr>
          <p:cNvGrpSpPr/>
          <p:nvPr/>
        </p:nvGrpSpPr>
        <p:grpSpPr>
          <a:xfrm>
            <a:off x="1260825" y="5090966"/>
            <a:ext cx="917328" cy="370003"/>
            <a:chOff x="1260825" y="5090966"/>
            <a:chExt cx="917328" cy="37000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49D47F-47C2-4640-90D5-811DF0983406}"/>
                </a:ext>
              </a:extLst>
            </p:cNvPr>
            <p:cNvSpPr txBox="1"/>
            <p:nvPr/>
          </p:nvSpPr>
          <p:spPr>
            <a:xfrm>
              <a:off x="1260825" y="5091637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1c</a:t>
              </a:r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7F7426CB-FA4A-DA4E-B303-D5ABA601A29A}"/>
                </a:ext>
              </a:extLst>
            </p:cNvPr>
            <p:cNvSpPr txBox="1"/>
            <p:nvPr/>
          </p:nvSpPr>
          <p:spPr>
            <a:xfrm>
              <a:off x="1876467" y="50909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0B1F976-91BA-9E43-BECA-BFF703ACCF4A}"/>
              </a:ext>
            </a:extLst>
          </p:cNvPr>
          <p:cNvGrpSpPr/>
          <p:nvPr/>
        </p:nvGrpSpPr>
        <p:grpSpPr>
          <a:xfrm>
            <a:off x="1312521" y="5421278"/>
            <a:ext cx="864960" cy="372689"/>
            <a:chOff x="1312521" y="5421278"/>
            <a:chExt cx="864960" cy="372689"/>
          </a:xfrm>
        </p:grpSpPr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9E836304-2537-8142-8A5E-31530A9D098A}"/>
                </a:ext>
              </a:extLst>
            </p:cNvPr>
            <p:cNvSpPr txBox="1"/>
            <p:nvPr/>
          </p:nvSpPr>
          <p:spPr>
            <a:xfrm>
              <a:off x="1312521" y="542127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FF0DA654-D2E8-5144-A880-F6F9C6266762}"/>
                </a:ext>
              </a:extLst>
            </p:cNvPr>
            <p:cNvSpPr txBox="1"/>
            <p:nvPr/>
          </p:nvSpPr>
          <p:spPr>
            <a:xfrm>
              <a:off x="1875795" y="54246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C144D101-D0B1-6543-A8E0-566D6F1F50E8}"/>
              </a:ext>
            </a:extLst>
          </p:cNvPr>
          <p:cNvGrpSpPr/>
          <p:nvPr/>
        </p:nvGrpSpPr>
        <p:grpSpPr>
          <a:xfrm>
            <a:off x="2293495" y="1828802"/>
            <a:ext cx="1139242" cy="1021848"/>
            <a:chOff x="852623" y="3061858"/>
            <a:chExt cx="1139242" cy="1021848"/>
          </a:xfrm>
        </p:grpSpPr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38F2F274-4A64-AD4E-9927-2F49E94DA059}"/>
                </a:ext>
              </a:extLst>
            </p:cNvPr>
            <p:cNvGrpSpPr/>
            <p:nvPr/>
          </p:nvGrpSpPr>
          <p:grpSpPr>
            <a:xfrm>
              <a:off x="852623" y="3198229"/>
              <a:ext cx="760478" cy="811277"/>
              <a:chOff x="4511542" y="2820739"/>
              <a:chExt cx="760478" cy="811277"/>
            </a:xfrm>
          </p:grpSpPr>
          <p:cxnSp>
            <p:nvCxnSpPr>
              <p:cNvPr id="287" name="Straight Arrow Connector 286">
                <a:extLst>
                  <a:ext uri="{FF2B5EF4-FFF2-40B4-BE49-F238E27FC236}">
                    <a16:creationId xmlns:a16="http://schemas.microsoft.com/office/drawing/2014/main" id="{176BA2B2-6ED5-8640-9902-E764DA8D04A0}"/>
                  </a:ext>
                </a:extLst>
              </p:cNvPr>
              <p:cNvCxnSpPr/>
              <p:nvPr/>
            </p:nvCxnSpPr>
            <p:spPr bwMode="auto">
              <a:xfrm flipH="1" flipV="1">
                <a:off x="4870276" y="2820739"/>
                <a:ext cx="401744" cy="30237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8" name="Straight Arrow Connector 287">
                <a:extLst>
                  <a:ext uri="{FF2B5EF4-FFF2-40B4-BE49-F238E27FC236}">
                    <a16:creationId xmlns:a16="http://schemas.microsoft.com/office/drawing/2014/main" id="{2DA97166-1EA4-4344-8916-CE5D63389D3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4511542" y="3225138"/>
                <a:ext cx="641247" cy="1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9" name="Straight Arrow Connector 288">
                <a:extLst>
                  <a:ext uri="{FF2B5EF4-FFF2-40B4-BE49-F238E27FC236}">
                    <a16:creationId xmlns:a16="http://schemas.microsoft.com/office/drawing/2014/main" id="{575BC7B0-A666-5F4D-86ED-190B9C377AC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834894" y="3343933"/>
                <a:ext cx="422409" cy="288083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B4015E0A-837A-4647-9341-12FC40A514D8}"/>
                </a:ext>
              </a:extLst>
            </p:cNvPr>
            <p:cNvSpPr txBox="1"/>
            <p:nvPr/>
          </p:nvSpPr>
          <p:spPr>
            <a:xfrm>
              <a:off x="915200" y="3355868"/>
              <a:ext cx="60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AS3,X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E2EDF494-5495-EE49-97EB-E62100D879AF}"/>
                </a:ext>
              </a:extLst>
            </p:cNvPr>
            <p:cNvSpPr txBox="1"/>
            <p:nvPr/>
          </p:nvSpPr>
          <p:spPr>
            <a:xfrm>
              <a:off x="1365356" y="3061858"/>
              <a:ext cx="60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AS3,X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7E410066-C6E9-B44F-AAFC-4640D9619FDB}"/>
                </a:ext>
              </a:extLst>
            </p:cNvPr>
            <p:cNvSpPr txBox="1"/>
            <p:nvPr/>
          </p:nvSpPr>
          <p:spPr>
            <a:xfrm>
              <a:off x="1391251" y="3775929"/>
              <a:ext cx="60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AS3,X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42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" grpId="0"/>
      <p:bldP spid="422" grpId="0"/>
      <p:bldP spid="422" grpId="1"/>
      <p:bldP spid="4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roup 708">
            <a:extLst>
              <a:ext uri="{FF2B5EF4-FFF2-40B4-BE49-F238E27FC236}">
                <a16:creationId xmlns:a16="http://schemas.microsoft.com/office/drawing/2014/main" id="{1F41E039-69B1-C84B-A231-87568310385C}"/>
              </a:ext>
            </a:extLst>
          </p:cNvPr>
          <p:cNvGrpSpPr/>
          <p:nvPr/>
        </p:nvGrpSpPr>
        <p:grpSpPr>
          <a:xfrm>
            <a:off x="1163507" y="1064076"/>
            <a:ext cx="9801110" cy="2876474"/>
            <a:chOff x="1113403" y="1064076"/>
            <a:chExt cx="9801110" cy="2876474"/>
          </a:xfrm>
        </p:grpSpPr>
        <p:grpSp>
          <p:nvGrpSpPr>
            <p:cNvPr id="710" name="Group 709">
              <a:extLst>
                <a:ext uri="{FF2B5EF4-FFF2-40B4-BE49-F238E27FC236}">
                  <a16:creationId xmlns:a16="http://schemas.microsoft.com/office/drawing/2014/main" id="{358F421E-8ED0-8E45-B17C-02ACEF578637}"/>
                </a:ext>
              </a:extLst>
            </p:cNvPr>
            <p:cNvGrpSpPr/>
            <p:nvPr/>
          </p:nvGrpSpPr>
          <p:grpSpPr>
            <a:xfrm>
              <a:off x="1113403" y="1064076"/>
              <a:ext cx="9801110" cy="2876474"/>
              <a:chOff x="1426553" y="3694542"/>
              <a:chExt cx="9801110" cy="2876474"/>
            </a:xfrm>
          </p:grpSpPr>
          <p:grpSp>
            <p:nvGrpSpPr>
              <p:cNvPr id="712" name="Group 711">
                <a:extLst>
                  <a:ext uri="{FF2B5EF4-FFF2-40B4-BE49-F238E27FC236}">
                    <a16:creationId xmlns:a16="http://schemas.microsoft.com/office/drawing/2014/main" id="{1BC421A3-D5D4-D44E-B01C-625A8BEB17CB}"/>
                  </a:ext>
                </a:extLst>
              </p:cNvPr>
              <p:cNvGrpSpPr/>
              <p:nvPr/>
            </p:nvGrpSpPr>
            <p:grpSpPr>
              <a:xfrm>
                <a:off x="1426553" y="3694542"/>
                <a:ext cx="9249542" cy="2876474"/>
                <a:chOff x="1426553" y="3694542"/>
                <a:chExt cx="9249542" cy="2876474"/>
              </a:xfrm>
            </p:grpSpPr>
            <p:grpSp>
              <p:nvGrpSpPr>
                <p:cNvPr id="730" name="Group 729">
                  <a:extLst>
                    <a:ext uri="{FF2B5EF4-FFF2-40B4-BE49-F238E27FC236}">
                      <a16:creationId xmlns:a16="http://schemas.microsoft.com/office/drawing/2014/main" id="{ABD7D0B3-FF50-7F41-A3A6-44EAF38A4B70}"/>
                    </a:ext>
                  </a:extLst>
                </p:cNvPr>
                <p:cNvGrpSpPr/>
                <p:nvPr/>
              </p:nvGrpSpPr>
              <p:grpSpPr>
                <a:xfrm>
                  <a:off x="4625977" y="4850481"/>
                  <a:ext cx="2545688" cy="1720535"/>
                  <a:chOff x="4625977" y="4850481"/>
                  <a:chExt cx="2545688" cy="1720535"/>
                </a:xfrm>
              </p:grpSpPr>
              <p:grpSp>
                <p:nvGrpSpPr>
                  <p:cNvPr id="864" name="Group 863">
                    <a:extLst>
                      <a:ext uri="{FF2B5EF4-FFF2-40B4-BE49-F238E27FC236}">
                        <a16:creationId xmlns:a16="http://schemas.microsoft.com/office/drawing/2014/main" id="{DD424EE1-85A8-444D-A8D1-7D38FAD08860}"/>
                      </a:ext>
                    </a:extLst>
                  </p:cNvPr>
                  <p:cNvGrpSpPr/>
                  <p:nvPr/>
                </p:nvGrpSpPr>
                <p:grpSpPr>
                  <a:xfrm>
                    <a:off x="4625977" y="4850481"/>
                    <a:ext cx="2545688" cy="1720535"/>
                    <a:chOff x="-2170772" y="2784954"/>
                    <a:chExt cx="2712783" cy="1853712"/>
                  </a:xfrm>
                </p:grpSpPr>
                <p:sp>
                  <p:nvSpPr>
                    <p:cNvPr id="866" name="Freeform 2">
                      <a:extLst>
                        <a:ext uri="{FF2B5EF4-FFF2-40B4-BE49-F238E27FC236}">
                          <a16:creationId xmlns:a16="http://schemas.microsoft.com/office/drawing/2014/main" id="{A08F267F-4261-B94D-A420-8BAFE1C906D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-2170772" y="2784954"/>
                      <a:ext cx="2712783" cy="1853712"/>
                    </a:xfrm>
                    <a:custGeom>
                      <a:avLst/>
                      <a:gdLst>
                        <a:gd name="T0" fmla="*/ 648763 w 10001"/>
                        <a:gd name="T1" fmla="*/ 34777612 h 10125"/>
                        <a:gd name="T2" fmla="*/ 115976403 w 10001"/>
                        <a:gd name="T3" fmla="*/ 13733703 h 10125"/>
                        <a:gd name="T4" fmla="*/ 507700960 w 10001"/>
                        <a:gd name="T5" fmla="*/ 8662125 h 10125"/>
                        <a:gd name="T6" fmla="*/ 810212713 w 10001"/>
                        <a:gd name="T7" fmla="*/ 0 h 10125"/>
                        <a:gd name="T8" fmla="*/ 1090015738 w 10001"/>
                        <a:gd name="T9" fmla="*/ 8687929 h 10125"/>
                        <a:gd name="T10" fmla="*/ 1310938763 w 10001"/>
                        <a:gd name="T11" fmla="*/ 4279362 h 10125"/>
                        <a:gd name="T12" fmla="*/ 1620263134 w 10001"/>
                        <a:gd name="T13" fmla="*/ 25736690 h 10125"/>
                        <a:gd name="T14" fmla="*/ 1394798364 w 10001"/>
                        <a:gd name="T15" fmla="*/ 58525268 h 10125"/>
                        <a:gd name="T16" fmla="*/ 1134622140 w 10001"/>
                        <a:gd name="T17" fmla="*/ 80266624 h 10125"/>
                        <a:gd name="T18" fmla="*/ 860820276 w 10001"/>
                        <a:gd name="T19" fmla="*/ 76142271 h 10125"/>
                        <a:gd name="T20" fmla="*/ 708996782 w 10001"/>
                        <a:gd name="T21" fmla="*/ 85346835 h 10125"/>
                        <a:gd name="T22" fmla="*/ 509322667 w 10001"/>
                        <a:gd name="T23" fmla="*/ 86268164 h 10125"/>
                        <a:gd name="T24" fmla="*/ 353443899 w 10001"/>
                        <a:gd name="T25" fmla="*/ 67979516 h 10125"/>
                        <a:gd name="T26" fmla="*/ 192536914 w 10001"/>
                        <a:gd name="T27" fmla="*/ 64535347 h 10125"/>
                        <a:gd name="T28" fmla="*/ 648763 w 10001"/>
                        <a:gd name="T29" fmla="*/ 34777612 h 10125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connsiteX0" fmla="*/ 4 w 10040"/>
                        <a:gd name="connsiteY0" fmla="*/ 4039 h 10125"/>
                        <a:gd name="connsiteX1" fmla="*/ 715 w 10040"/>
                        <a:gd name="connsiteY1" fmla="*/ 1595 h 10125"/>
                        <a:gd name="connsiteX2" fmla="*/ 3130 w 10040"/>
                        <a:gd name="connsiteY2" fmla="*/ 1006 h 10125"/>
                        <a:gd name="connsiteX3" fmla="*/ 4995 w 10040"/>
                        <a:gd name="connsiteY3" fmla="*/ 0 h 10125"/>
                        <a:gd name="connsiteX4" fmla="*/ 6720 w 10040"/>
                        <a:gd name="connsiteY4" fmla="*/ 1009 h 10125"/>
                        <a:gd name="connsiteX5" fmla="*/ 9989 w 10040"/>
                        <a:gd name="connsiteY5" fmla="*/ 2989 h 10125"/>
                        <a:gd name="connsiteX6" fmla="*/ 8599 w 10040"/>
                        <a:gd name="connsiteY6" fmla="*/ 6797 h 10125"/>
                        <a:gd name="connsiteX7" fmla="*/ 6995 w 10040"/>
                        <a:gd name="connsiteY7" fmla="*/ 9322 h 10125"/>
                        <a:gd name="connsiteX8" fmla="*/ 5307 w 10040"/>
                        <a:gd name="connsiteY8" fmla="*/ 8843 h 10125"/>
                        <a:gd name="connsiteX9" fmla="*/ 4371 w 10040"/>
                        <a:gd name="connsiteY9" fmla="*/ 9912 h 10125"/>
                        <a:gd name="connsiteX10" fmla="*/ 3140 w 10040"/>
                        <a:gd name="connsiteY10" fmla="*/ 10019 h 10125"/>
                        <a:gd name="connsiteX11" fmla="*/ 2179 w 10040"/>
                        <a:gd name="connsiteY11" fmla="*/ 7895 h 10125"/>
                        <a:gd name="connsiteX12" fmla="*/ 1187 w 10040"/>
                        <a:gd name="connsiteY12" fmla="*/ 7495 h 10125"/>
                        <a:gd name="connsiteX13" fmla="*/ 4 w 10040"/>
                        <a:gd name="connsiteY13" fmla="*/ 4039 h 10125"/>
                        <a:gd name="connsiteX0" fmla="*/ 4 w 8600"/>
                        <a:gd name="connsiteY0" fmla="*/ 4042 h 10128"/>
                        <a:gd name="connsiteX1" fmla="*/ 715 w 8600"/>
                        <a:gd name="connsiteY1" fmla="*/ 1598 h 10128"/>
                        <a:gd name="connsiteX2" fmla="*/ 3130 w 8600"/>
                        <a:gd name="connsiteY2" fmla="*/ 1009 h 10128"/>
                        <a:gd name="connsiteX3" fmla="*/ 4995 w 8600"/>
                        <a:gd name="connsiteY3" fmla="*/ 3 h 10128"/>
                        <a:gd name="connsiteX4" fmla="*/ 6720 w 8600"/>
                        <a:gd name="connsiteY4" fmla="*/ 1012 h 10128"/>
                        <a:gd name="connsiteX5" fmla="*/ 8599 w 8600"/>
                        <a:gd name="connsiteY5" fmla="*/ 6800 h 10128"/>
                        <a:gd name="connsiteX6" fmla="*/ 6995 w 8600"/>
                        <a:gd name="connsiteY6" fmla="*/ 9325 h 10128"/>
                        <a:gd name="connsiteX7" fmla="*/ 5307 w 8600"/>
                        <a:gd name="connsiteY7" fmla="*/ 8846 h 10128"/>
                        <a:gd name="connsiteX8" fmla="*/ 4371 w 8600"/>
                        <a:gd name="connsiteY8" fmla="*/ 9915 h 10128"/>
                        <a:gd name="connsiteX9" fmla="*/ 3140 w 8600"/>
                        <a:gd name="connsiteY9" fmla="*/ 10022 h 10128"/>
                        <a:gd name="connsiteX10" fmla="*/ 2179 w 8600"/>
                        <a:gd name="connsiteY10" fmla="*/ 7898 h 10128"/>
                        <a:gd name="connsiteX11" fmla="*/ 1187 w 8600"/>
                        <a:gd name="connsiteY11" fmla="*/ 7498 h 10128"/>
                        <a:gd name="connsiteX12" fmla="*/ 4 w 8600"/>
                        <a:gd name="connsiteY12" fmla="*/ 4042 h 10128"/>
                        <a:gd name="connsiteX0" fmla="*/ 4 w 9326"/>
                        <a:gd name="connsiteY0" fmla="*/ 3988 h 9997"/>
                        <a:gd name="connsiteX1" fmla="*/ 830 w 9326"/>
                        <a:gd name="connsiteY1" fmla="*/ 1575 h 9997"/>
                        <a:gd name="connsiteX2" fmla="*/ 3639 w 9326"/>
                        <a:gd name="connsiteY2" fmla="*/ 993 h 9997"/>
                        <a:gd name="connsiteX3" fmla="*/ 5807 w 9326"/>
                        <a:gd name="connsiteY3" fmla="*/ 0 h 9997"/>
                        <a:gd name="connsiteX4" fmla="*/ 7813 w 9326"/>
                        <a:gd name="connsiteY4" fmla="*/ 996 h 9997"/>
                        <a:gd name="connsiteX5" fmla="*/ 9324 w 9326"/>
                        <a:gd name="connsiteY5" fmla="*/ 5746 h 9997"/>
                        <a:gd name="connsiteX6" fmla="*/ 8133 w 9326"/>
                        <a:gd name="connsiteY6" fmla="*/ 9204 h 9997"/>
                        <a:gd name="connsiteX7" fmla="*/ 6170 w 9326"/>
                        <a:gd name="connsiteY7" fmla="*/ 8731 h 9997"/>
                        <a:gd name="connsiteX8" fmla="*/ 5082 w 9326"/>
                        <a:gd name="connsiteY8" fmla="*/ 9787 h 9997"/>
                        <a:gd name="connsiteX9" fmla="*/ 3650 w 9326"/>
                        <a:gd name="connsiteY9" fmla="*/ 9892 h 9997"/>
                        <a:gd name="connsiteX10" fmla="*/ 2533 w 9326"/>
                        <a:gd name="connsiteY10" fmla="*/ 7795 h 9997"/>
                        <a:gd name="connsiteX11" fmla="*/ 1379 w 9326"/>
                        <a:gd name="connsiteY11" fmla="*/ 7400 h 9997"/>
                        <a:gd name="connsiteX12" fmla="*/ 4 w 9326"/>
                        <a:gd name="connsiteY12" fmla="*/ 3988 h 9997"/>
                        <a:gd name="connsiteX0" fmla="*/ 4 w 10001"/>
                        <a:gd name="connsiteY0" fmla="*/ 3989 h 10041"/>
                        <a:gd name="connsiteX1" fmla="*/ 890 w 10001"/>
                        <a:gd name="connsiteY1" fmla="*/ 1575 h 10041"/>
                        <a:gd name="connsiteX2" fmla="*/ 3902 w 10001"/>
                        <a:gd name="connsiteY2" fmla="*/ 993 h 10041"/>
                        <a:gd name="connsiteX3" fmla="*/ 6227 w 10001"/>
                        <a:gd name="connsiteY3" fmla="*/ 0 h 10041"/>
                        <a:gd name="connsiteX4" fmla="*/ 8378 w 10001"/>
                        <a:gd name="connsiteY4" fmla="*/ 996 h 10041"/>
                        <a:gd name="connsiteX5" fmla="*/ 9998 w 10001"/>
                        <a:gd name="connsiteY5" fmla="*/ 5748 h 10041"/>
                        <a:gd name="connsiteX6" fmla="*/ 8721 w 10001"/>
                        <a:gd name="connsiteY6" fmla="*/ 9207 h 10041"/>
                        <a:gd name="connsiteX7" fmla="*/ 5449 w 10001"/>
                        <a:gd name="connsiteY7" fmla="*/ 9790 h 10041"/>
                        <a:gd name="connsiteX8" fmla="*/ 3914 w 10001"/>
                        <a:gd name="connsiteY8" fmla="*/ 9895 h 10041"/>
                        <a:gd name="connsiteX9" fmla="*/ 2716 w 10001"/>
                        <a:gd name="connsiteY9" fmla="*/ 7797 h 10041"/>
                        <a:gd name="connsiteX10" fmla="*/ 1479 w 10001"/>
                        <a:gd name="connsiteY10" fmla="*/ 7402 h 10041"/>
                        <a:gd name="connsiteX11" fmla="*/ 4 w 10001"/>
                        <a:gd name="connsiteY11" fmla="*/ 3989 h 10041"/>
                        <a:gd name="connsiteX0" fmla="*/ 4 w 10001"/>
                        <a:gd name="connsiteY0" fmla="*/ 3989 h 14825"/>
                        <a:gd name="connsiteX1" fmla="*/ 890 w 10001"/>
                        <a:gd name="connsiteY1" fmla="*/ 1575 h 14825"/>
                        <a:gd name="connsiteX2" fmla="*/ 3902 w 10001"/>
                        <a:gd name="connsiteY2" fmla="*/ 993 h 14825"/>
                        <a:gd name="connsiteX3" fmla="*/ 6227 w 10001"/>
                        <a:gd name="connsiteY3" fmla="*/ 0 h 14825"/>
                        <a:gd name="connsiteX4" fmla="*/ 8378 w 10001"/>
                        <a:gd name="connsiteY4" fmla="*/ 996 h 14825"/>
                        <a:gd name="connsiteX5" fmla="*/ 9998 w 10001"/>
                        <a:gd name="connsiteY5" fmla="*/ 5748 h 14825"/>
                        <a:gd name="connsiteX6" fmla="*/ 8721 w 10001"/>
                        <a:gd name="connsiteY6" fmla="*/ 9207 h 14825"/>
                        <a:gd name="connsiteX7" fmla="*/ 6011 w 10001"/>
                        <a:gd name="connsiteY7" fmla="*/ 14823 h 14825"/>
                        <a:gd name="connsiteX8" fmla="*/ 3914 w 10001"/>
                        <a:gd name="connsiteY8" fmla="*/ 9895 h 14825"/>
                        <a:gd name="connsiteX9" fmla="*/ 2716 w 10001"/>
                        <a:gd name="connsiteY9" fmla="*/ 7797 h 14825"/>
                        <a:gd name="connsiteX10" fmla="*/ 1479 w 10001"/>
                        <a:gd name="connsiteY10" fmla="*/ 7402 h 14825"/>
                        <a:gd name="connsiteX11" fmla="*/ 4 w 10001"/>
                        <a:gd name="connsiteY11" fmla="*/ 3989 h 14825"/>
                        <a:gd name="connsiteX0" fmla="*/ 4 w 10001"/>
                        <a:gd name="connsiteY0" fmla="*/ 7436 h 18272"/>
                        <a:gd name="connsiteX1" fmla="*/ 890 w 10001"/>
                        <a:gd name="connsiteY1" fmla="*/ 5022 h 18272"/>
                        <a:gd name="connsiteX2" fmla="*/ 3902 w 10001"/>
                        <a:gd name="connsiteY2" fmla="*/ 4440 h 18272"/>
                        <a:gd name="connsiteX3" fmla="*/ 6026 w 10001"/>
                        <a:gd name="connsiteY3" fmla="*/ 0 h 18272"/>
                        <a:gd name="connsiteX4" fmla="*/ 8378 w 10001"/>
                        <a:gd name="connsiteY4" fmla="*/ 4443 h 18272"/>
                        <a:gd name="connsiteX5" fmla="*/ 9998 w 10001"/>
                        <a:gd name="connsiteY5" fmla="*/ 9195 h 18272"/>
                        <a:gd name="connsiteX6" fmla="*/ 8721 w 10001"/>
                        <a:gd name="connsiteY6" fmla="*/ 12654 h 18272"/>
                        <a:gd name="connsiteX7" fmla="*/ 6011 w 10001"/>
                        <a:gd name="connsiteY7" fmla="*/ 18270 h 18272"/>
                        <a:gd name="connsiteX8" fmla="*/ 3914 w 10001"/>
                        <a:gd name="connsiteY8" fmla="*/ 13342 h 18272"/>
                        <a:gd name="connsiteX9" fmla="*/ 2716 w 10001"/>
                        <a:gd name="connsiteY9" fmla="*/ 11244 h 18272"/>
                        <a:gd name="connsiteX10" fmla="*/ 1479 w 10001"/>
                        <a:gd name="connsiteY10" fmla="*/ 10849 h 18272"/>
                        <a:gd name="connsiteX11" fmla="*/ 4 w 10001"/>
                        <a:gd name="connsiteY11" fmla="*/ 7436 h 18272"/>
                        <a:gd name="connsiteX0" fmla="*/ 1 w 9998"/>
                        <a:gd name="connsiteY0" fmla="*/ 7436 h 18272"/>
                        <a:gd name="connsiteX1" fmla="*/ 3899 w 9998"/>
                        <a:gd name="connsiteY1" fmla="*/ 4440 h 18272"/>
                        <a:gd name="connsiteX2" fmla="*/ 6023 w 9998"/>
                        <a:gd name="connsiteY2" fmla="*/ 0 h 18272"/>
                        <a:gd name="connsiteX3" fmla="*/ 8375 w 9998"/>
                        <a:gd name="connsiteY3" fmla="*/ 4443 h 18272"/>
                        <a:gd name="connsiteX4" fmla="*/ 9995 w 9998"/>
                        <a:gd name="connsiteY4" fmla="*/ 9195 h 18272"/>
                        <a:gd name="connsiteX5" fmla="*/ 8718 w 9998"/>
                        <a:gd name="connsiteY5" fmla="*/ 12654 h 18272"/>
                        <a:gd name="connsiteX6" fmla="*/ 6008 w 9998"/>
                        <a:gd name="connsiteY6" fmla="*/ 18270 h 18272"/>
                        <a:gd name="connsiteX7" fmla="*/ 3911 w 9998"/>
                        <a:gd name="connsiteY7" fmla="*/ 13342 h 18272"/>
                        <a:gd name="connsiteX8" fmla="*/ 2713 w 9998"/>
                        <a:gd name="connsiteY8" fmla="*/ 11244 h 18272"/>
                        <a:gd name="connsiteX9" fmla="*/ 1476 w 9998"/>
                        <a:gd name="connsiteY9" fmla="*/ 10849 h 18272"/>
                        <a:gd name="connsiteX10" fmla="*/ 1 w 9998"/>
                        <a:gd name="connsiteY10" fmla="*/ 7436 h 18272"/>
                        <a:gd name="connsiteX0" fmla="*/ 35 w 8559"/>
                        <a:gd name="connsiteY0" fmla="*/ 5938 h 10000"/>
                        <a:gd name="connsiteX1" fmla="*/ 2459 w 8559"/>
                        <a:gd name="connsiteY1" fmla="*/ 2430 h 10000"/>
                        <a:gd name="connsiteX2" fmla="*/ 4583 w 8559"/>
                        <a:gd name="connsiteY2" fmla="*/ 0 h 10000"/>
                        <a:gd name="connsiteX3" fmla="*/ 6936 w 8559"/>
                        <a:gd name="connsiteY3" fmla="*/ 2432 h 10000"/>
                        <a:gd name="connsiteX4" fmla="*/ 8556 w 8559"/>
                        <a:gd name="connsiteY4" fmla="*/ 5032 h 10000"/>
                        <a:gd name="connsiteX5" fmla="*/ 7279 w 8559"/>
                        <a:gd name="connsiteY5" fmla="*/ 6925 h 10000"/>
                        <a:gd name="connsiteX6" fmla="*/ 4568 w 8559"/>
                        <a:gd name="connsiteY6" fmla="*/ 9999 h 10000"/>
                        <a:gd name="connsiteX7" fmla="*/ 2471 w 8559"/>
                        <a:gd name="connsiteY7" fmla="*/ 7302 h 10000"/>
                        <a:gd name="connsiteX8" fmla="*/ 1273 w 8559"/>
                        <a:gd name="connsiteY8" fmla="*/ 6154 h 10000"/>
                        <a:gd name="connsiteX9" fmla="*/ 35 w 8559"/>
                        <a:gd name="connsiteY9" fmla="*/ 5938 h 10000"/>
                        <a:gd name="connsiteX0" fmla="*/ 49 w 9820"/>
                        <a:gd name="connsiteY0" fmla="*/ 4655 h 10000"/>
                        <a:gd name="connsiteX1" fmla="*/ 2693 w 9820"/>
                        <a:gd name="connsiteY1" fmla="*/ 2430 h 10000"/>
                        <a:gd name="connsiteX2" fmla="*/ 5175 w 9820"/>
                        <a:gd name="connsiteY2" fmla="*/ 0 h 10000"/>
                        <a:gd name="connsiteX3" fmla="*/ 7924 w 9820"/>
                        <a:gd name="connsiteY3" fmla="*/ 2432 h 10000"/>
                        <a:gd name="connsiteX4" fmla="*/ 9816 w 9820"/>
                        <a:gd name="connsiteY4" fmla="*/ 5032 h 10000"/>
                        <a:gd name="connsiteX5" fmla="*/ 8324 w 9820"/>
                        <a:gd name="connsiteY5" fmla="*/ 6925 h 10000"/>
                        <a:gd name="connsiteX6" fmla="*/ 5157 w 9820"/>
                        <a:gd name="connsiteY6" fmla="*/ 9999 h 10000"/>
                        <a:gd name="connsiteX7" fmla="*/ 2707 w 9820"/>
                        <a:gd name="connsiteY7" fmla="*/ 7302 h 10000"/>
                        <a:gd name="connsiteX8" fmla="*/ 1307 w 9820"/>
                        <a:gd name="connsiteY8" fmla="*/ 6154 h 10000"/>
                        <a:gd name="connsiteX9" fmla="*/ 49 w 9820"/>
                        <a:gd name="connsiteY9" fmla="*/ 4655 h 10000"/>
                        <a:gd name="connsiteX0" fmla="*/ 45 w 9995"/>
                        <a:gd name="connsiteY0" fmla="*/ 4655 h 10000"/>
                        <a:gd name="connsiteX1" fmla="*/ 2737 w 9995"/>
                        <a:gd name="connsiteY1" fmla="*/ 2430 h 10000"/>
                        <a:gd name="connsiteX2" fmla="*/ 5265 w 9995"/>
                        <a:gd name="connsiteY2" fmla="*/ 0 h 10000"/>
                        <a:gd name="connsiteX3" fmla="*/ 8064 w 9995"/>
                        <a:gd name="connsiteY3" fmla="*/ 2432 h 10000"/>
                        <a:gd name="connsiteX4" fmla="*/ 9991 w 9995"/>
                        <a:gd name="connsiteY4" fmla="*/ 5032 h 10000"/>
                        <a:gd name="connsiteX5" fmla="*/ 8472 w 9995"/>
                        <a:gd name="connsiteY5" fmla="*/ 6925 h 10000"/>
                        <a:gd name="connsiteX6" fmla="*/ 5247 w 9995"/>
                        <a:gd name="connsiteY6" fmla="*/ 9999 h 10000"/>
                        <a:gd name="connsiteX7" fmla="*/ 2752 w 9995"/>
                        <a:gd name="connsiteY7" fmla="*/ 7302 h 10000"/>
                        <a:gd name="connsiteX8" fmla="*/ 1374 w 9995"/>
                        <a:gd name="connsiteY8" fmla="*/ 6984 h 10000"/>
                        <a:gd name="connsiteX9" fmla="*/ 45 w 9995"/>
                        <a:gd name="connsiteY9" fmla="*/ 4655 h 10000"/>
                        <a:gd name="connsiteX0" fmla="*/ 45 w 10000"/>
                        <a:gd name="connsiteY0" fmla="*/ 5032 h 10377"/>
                        <a:gd name="connsiteX1" fmla="*/ 2738 w 10000"/>
                        <a:gd name="connsiteY1" fmla="*/ 2807 h 10377"/>
                        <a:gd name="connsiteX2" fmla="*/ 4886 w 10000"/>
                        <a:gd name="connsiteY2" fmla="*/ 0 h 10377"/>
                        <a:gd name="connsiteX3" fmla="*/ 8068 w 10000"/>
                        <a:gd name="connsiteY3" fmla="*/ 2809 h 10377"/>
                        <a:gd name="connsiteX4" fmla="*/ 9996 w 10000"/>
                        <a:gd name="connsiteY4" fmla="*/ 5409 h 10377"/>
                        <a:gd name="connsiteX5" fmla="*/ 8476 w 10000"/>
                        <a:gd name="connsiteY5" fmla="*/ 7302 h 10377"/>
                        <a:gd name="connsiteX6" fmla="*/ 5250 w 10000"/>
                        <a:gd name="connsiteY6" fmla="*/ 10376 h 10377"/>
                        <a:gd name="connsiteX7" fmla="*/ 2753 w 10000"/>
                        <a:gd name="connsiteY7" fmla="*/ 7679 h 10377"/>
                        <a:gd name="connsiteX8" fmla="*/ 1375 w 10000"/>
                        <a:gd name="connsiteY8" fmla="*/ 7361 h 10377"/>
                        <a:gd name="connsiteX9" fmla="*/ 45 w 10000"/>
                        <a:gd name="connsiteY9" fmla="*/ 5032 h 10377"/>
                        <a:gd name="connsiteX0" fmla="*/ 45 w 10000"/>
                        <a:gd name="connsiteY0" fmla="*/ 5036 h 10381"/>
                        <a:gd name="connsiteX1" fmla="*/ 2738 w 10000"/>
                        <a:gd name="connsiteY1" fmla="*/ 2811 h 10381"/>
                        <a:gd name="connsiteX2" fmla="*/ 4886 w 10000"/>
                        <a:gd name="connsiteY2" fmla="*/ 4 h 10381"/>
                        <a:gd name="connsiteX3" fmla="*/ 8068 w 10000"/>
                        <a:gd name="connsiteY3" fmla="*/ 2813 h 10381"/>
                        <a:gd name="connsiteX4" fmla="*/ 9996 w 10000"/>
                        <a:gd name="connsiteY4" fmla="*/ 5413 h 10381"/>
                        <a:gd name="connsiteX5" fmla="*/ 8476 w 10000"/>
                        <a:gd name="connsiteY5" fmla="*/ 7306 h 10381"/>
                        <a:gd name="connsiteX6" fmla="*/ 5250 w 10000"/>
                        <a:gd name="connsiteY6" fmla="*/ 10380 h 10381"/>
                        <a:gd name="connsiteX7" fmla="*/ 2753 w 10000"/>
                        <a:gd name="connsiteY7" fmla="*/ 7683 h 10381"/>
                        <a:gd name="connsiteX8" fmla="*/ 1375 w 10000"/>
                        <a:gd name="connsiteY8" fmla="*/ 7365 h 10381"/>
                        <a:gd name="connsiteX9" fmla="*/ 45 w 10000"/>
                        <a:gd name="connsiteY9" fmla="*/ 5036 h 10381"/>
                        <a:gd name="connsiteX0" fmla="*/ 45 w 10000"/>
                        <a:gd name="connsiteY0" fmla="*/ 5036 h 10796"/>
                        <a:gd name="connsiteX1" fmla="*/ 2738 w 10000"/>
                        <a:gd name="connsiteY1" fmla="*/ 2811 h 10796"/>
                        <a:gd name="connsiteX2" fmla="*/ 4886 w 10000"/>
                        <a:gd name="connsiteY2" fmla="*/ 4 h 10796"/>
                        <a:gd name="connsiteX3" fmla="*/ 8068 w 10000"/>
                        <a:gd name="connsiteY3" fmla="*/ 2813 h 10796"/>
                        <a:gd name="connsiteX4" fmla="*/ 9996 w 10000"/>
                        <a:gd name="connsiteY4" fmla="*/ 5413 h 10796"/>
                        <a:gd name="connsiteX5" fmla="*/ 8476 w 10000"/>
                        <a:gd name="connsiteY5" fmla="*/ 7306 h 10796"/>
                        <a:gd name="connsiteX6" fmla="*/ 5202 w 10000"/>
                        <a:gd name="connsiteY6" fmla="*/ 10795 h 10796"/>
                        <a:gd name="connsiteX7" fmla="*/ 2753 w 10000"/>
                        <a:gd name="connsiteY7" fmla="*/ 7683 h 10796"/>
                        <a:gd name="connsiteX8" fmla="*/ 1375 w 10000"/>
                        <a:gd name="connsiteY8" fmla="*/ 7365 h 10796"/>
                        <a:gd name="connsiteX9" fmla="*/ 45 w 10000"/>
                        <a:gd name="connsiteY9" fmla="*/ 5036 h 10796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000" h="10795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grpSp>
                  <p:nvGrpSpPr>
                    <p:cNvPr id="867" name="Group 866">
                      <a:extLst>
                        <a:ext uri="{FF2B5EF4-FFF2-40B4-BE49-F238E27FC236}">
                          <a16:creationId xmlns:a16="http://schemas.microsoft.com/office/drawing/2014/main" id="{6C152276-B4D4-DD40-9914-32913FAF74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868" name="Group 867">
                        <a:extLst>
                          <a:ext uri="{FF2B5EF4-FFF2-40B4-BE49-F238E27FC236}">
                            <a16:creationId xmlns:a16="http://schemas.microsoft.com/office/drawing/2014/main" id="{984DD8A4-E214-7F4B-90A9-8295BFEB5C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914" name="Group 327">
                          <a:extLst>
                            <a:ext uri="{FF2B5EF4-FFF2-40B4-BE49-F238E27FC236}">
                              <a16:creationId xmlns:a16="http://schemas.microsoft.com/office/drawing/2014/main" id="{16416F8E-73DA-7E44-A2E1-11F9A389B401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918" name="Oval 917">
                            <a:extLst>
                              <a:ext uri="{FF2B5EF4-FFF2-40B4-BE49-F238E27FC236}">
                                <a16:creationId xmlns:a16="http://schemas.microsoft.com/office/drawing/2014/main" id="{45F6DB6D-85EE-CF48-AC13-61C36E83062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19" name="Rectangle 918">
                            <a:extLst>
                              <a:ext uri="{FF2B5EF4-FFF2-40B4-BE49-F238E27FC236}">
                                <a16:creationId xmlns:a16="http://schemas.microsoft.com/office/drawing/2014/main" id="{3A14DF77-624B-E44E-87A5-E8B586AC488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0" name="Oval 919">
                            <a:extLst>
                              <a:ext uri="{FF2B5EF4-FFF2-40B4-BE49-F238E27FC236}">
                                <a16:creationId xmlns:a16="http://schemas.microsoft.com/office/drawing/2014/main" id="{C264CA65-7553-FD42-9C26-EB736D772FB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1" name="Freeform 920">
                            <a:extLst>
                              <a:ext uri="{FF2B5EF4-FFF2-40B4-BE49-F238E27FC236}">
                                <a16:creationId xmlns:a16="http://schemas.microsoft.com/office/drawing/2014/main" id="{9D17FB0D-D5F8-D24E-A415-30E6C2573D3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2" name="Freeform 921">
                            <a:extLst>
                              <a:ext uri="{FF2B5EF4-FFF2-40B4-BE49-F238E27FC236}">
                                <a16:creationId xmlns:a16="http://schemas.microsoft.com/office/drawing/2014/main" id="{F9A51000-975B-EB40-8B99-2B6B64AC243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3" name="Freeform 922">
                            <a:extLst>
                              <a:ext uri="{FF2B5EF4-FFF2-40B4-BE49-F238E27FC236}">
                                <a16:creationId xmlns:a16="http://schemas.microsoft.com/office/drawing/2014/main" id="{CBF9A2EE-5BAF-6347-8868-546C1DA662E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4" name="Freeform 923">
                            <a:extLst>
                              <a:ext uri="{FF2B5EF4-FFF2-40B4-BE49-F238E27FC236}">
                                <a16:creationId xmlns:a16="http://schemas.microsoft.com/office/drawing/2014/main" id="{66A8568D-930B-A144-96E9-3A6098D4666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925" name="Straight Connector 924">
                            <a:extLst>
                              <a:ext uri="{FF2B5EF4-FFF2-40B4-BE49-F238E27FC236}">
                                <a16:creationId xmlns:a16="http://schemas.microsoft.com/office/drawing/2014/main" id="{B45965DA-8119-F346-B78B-95D8507549C3}"/>
                              </a:ext>
                            </a:extLst>
                          </p:cNvPr>
                          <p:cNvCxnSpPr>
                            <a:endCxn id="920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26" name="Straight Connector 925">
                            <a:extLst>
                              <a:ext uri="{FF2B5EF4-FFF2-40B4-BE49-F238E27FC236}">
                                <a16:creationId xmlns:a16="http://schemas.microsoft.com/office/drawing/2014/main" id="{358648E1-B6D7-BB4E-B30C-0ABC3A20459F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915" name="Group 914">
                          <a:extLst>
                            <a:ext uri="{FF2B5EF4-FFF2-40B4-BE49-F238E27FC236}">
                              <a16:creationId xmlns:a16="http://schemas.microsoft.com/office/drawing/2014/main" id="{6E3FD144-ACD9-8B46-8DFA-31013DF1021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916" name="Oval 915">
                            <a:extLst>
                              <a:ext uri="{FF2B5EF4-FFF2-40B4-BE49-F238E27FC236}">
                                <a16:creationId xmlns:a16="http://schemas.microsoft.com/office/drawing/2014/main" id="{521E7560-3C19-5445-8F40-2B5FD84E923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17" name="TextBox 916">
                            <a:extLst>
                              <a:ext uri="{FF2B5EF4-FFF2-40B4-BE49-F238E27FC236}">
                                <a16:creationId xmlns:a16="http://schemas.microsoft.com/office/drawing/2014/main" id="{6CC18FED-8C8E-6746-82C1-76A1B1E31A0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69" name="Group 868">
                        <a:extLst>
                          <a:ext uri="{FF2B5EF4-FFF2-40B4-BE49-F238E27FC236}">
                            <a16:creationId xmlns:a16="http://schemas.microsoft.com/office/drawing/2014/main" id="{24CDA961-8A3C-1A4A-87FF-9ED829FB0B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901" name="Group 327">
                          <a:extLst>
                            <a:ext uri="{FF2B5EF4-FFF2-40B4-BE49-F238E27FC236}">
                              <a16:creationId xmlns:a16="http://schemas.microsoft.com/office/drawing/2014/main" id="{FBB55B34-4F76-4F45-A2E1-FE6143EE863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905" name="Oval 904">
                            <a:extLst>
                              <a:ext uri="{FF2B5EF4-FFF2-40B4-BE49-F238E27FC236}">
                                <a16:creationId xmlns:a16="http://schemas.microsoft.com/office/drawing/2014/main" id="{9C6C507D-6C63-294A-B3E6-403FABD134B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6" name="Rectangle 905">
                            <a:extLst>
                              <a:ext uri="{FF2B5EF4-FFF2-40B4-BE49-F238E27FC236}">
                                <a16:creationId xmlns:a16="http://schemas.microsoft.com/office/drawing/2014/main" id="{9E22BB70-F61E-D04A-A519-1D0AF342067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7" name="Oval 906">
                            <a:extLst>
                              <a:ext uri="{FF2B5EF4-FFF2-40B4-BE49-F238E27FC236}">
                                <a16:creationId xmlns:a16="http://schemas.microsoft.com/office/drawing/2014/main" id="{D1104472-DC58-0E48-A05B-CA908F609B9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8" name="Freeform 907">
                            <a:extLst>
                              <a:ext uri="{FF2B5EF4-FFF2-40B4-BE49-F238E27FC236}">
                                <a16:creationId xmlns:a16="http://schemas.microsoft.com/office/drawing/2014/main" id="{DEA263ED-CEC5-DA4F-B4B0-51403C49CE0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9" name="Freeform 908">
                            <a:extLst>
                              <a:ext uri="{FF2B5EF4-FFF2-40B4-BE49-F238E27FC236}">
                                <a16:creationId xmlns:a16="http://schemas.microsoft.com/office/drawing/2014/main" id="{397C235E-CDFA-4049-BB15-744CA4F7611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10" name="Freeform 909">
                            <a:extLst>
                              <a:ext uri="{FF2B5EF4-FFF2-40B4-BE49-F238E27FC236}">
                                <a16:creationId xmlns:a16="http://schemas.microsoft.com/office/drawing/2014/main" id="{FCD39440-5B9B-7746-A7C3-024B9988D5C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11" name="Freeform 910">
                            <a:extLst>
                              <a:ext uri="{FF2B5EF4-FFF2-40B4-BE49-F238E27FC236}">
                                <a16:creationId xmlns:a16="http://schemas.microsoft.com/office/drawing/2014/main" id="{6BC1008D-C639-2946-B788-616DC1D442E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912" name="Straight Connector 911">
                            <a:extLst>
                              <a:ext uri="{FF2B5EF4-FFF2-40B4-BE49-F238E27FC236}">
                                <a16:creationId xmlns:a16="http://schemas.microsoft.com/office/drawing/2014/main" id="{52AF9C52-A2A0-DB45-B6D1-87BCCD857535}"/>
                              </a:ext>
                            </a:extLst>
                          </p:cNvPr>
                          <p:cNvCxnSpPr>
                            <a:endCxn id="907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13" name="Straight Connector 912">
                            <a:extLst>
                              <a:ext uri="{FF2B5EF4-FFF2-40B4-BE49-F238E27FC236}">
                                <a16:creationId xmlns:a16="http://schemas.microsoft.com/office/drawing/2014/main" id="{3045BEB5-088F-4041-BC9C-FC9418665394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902" name="Group 901">
                          <a:extLst>
                            <a:ext uri="{FF2B5EF4-FFF2-40B4-BE49-F238E27FC236}">
                              <a16:creationId xmlns:a16="http://schemas.microsoft.com/office/drawing/2014/main" id="{2A51E43C-BAA7-0042-8AAA-798AC744927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903" name="Oval 902">
                            <a:extLst>
                              <a:ext uri="{FF2B5EF4-FFF2-40B4-BE49-F238E27FC236}">
                                <a16:creationId xmlns:a16="http://schemas.microsoft.com/office/drawing/2014/main" id="{50FB2868-EF79-8146-9629-D6ED30AF39B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4" name="TextBox 903">
                            <a:extLst>
                              <a:ext uri="{FF2B5EF4-FFF2-40B4-BE49-F238E27FC236}">
                                <a16:creationId xmlns:a16="http://schemas.microsoft.com/office/drawing/2014/main" id="{BF56E4DD-3E9B-734D-A27A-A1D220E3D2E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70" name="Group 869">
                        <a:extLst>
                          <a:ext uri="{FF2B5EF4-FFF2-40B4-BE49-F238E27FC236}">
                            <a16:creationId xmlns:a16="http://schemas.microsoft.com/office/drawing/2014/main" id="{D438F4A2-E4FF-7F41-B86F-D77DCC378D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88" name="Group 327">
                          <a:extLst>
                            <a:ext uri="{FF2B5EF4-FFF2-40B4-BE49-F238E27FC236}">
                              <a16:creationId xmlns:a16="http://schemas.microsoft.com/office/drawing/2014/main" id="{8C7E775C-1367-9049-B5AD-A39C7DC7FCC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92" name="Oval 891">
                            <a:extLst>
                              <a:ext uri="{FF2B5EF4-FFF2-40B4-BE49-F238E27FC236}">
                                <a16:creationId xmlns:a16="http://schemas.microsoft.com/office/drawing/2014/main" id="{0599E5C5-DAA9-0242-9F3C-91363C5B82B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3" name="Rectangle 892">
                            <a:extLst>
                              <a:ext uri="{FF2B5EF4-FFF2-40B4-BE49-F238E27FC236}">
                                <a16:creationId xmlns:a16="http://schemas.microsoft.com/office/drawing/2014/main" id="{97711880-E256-7746-83DE-1059E47DA5F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4" name="Oval 893">
                            <a:extLst>
                              <a:ext uri="{FF2B5EF4-FFF2-40B4-BE49-F238E27FC236}">
                                <a16:creationId xmlns:a16="http://schemas.microsoft.com/office/drawing/2014/main" id="{0F65D2F0-AA32-2143-A1DA-1FB3459451D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5" name="Freeform 894">
                            <a:extLst>
                              <a:ext uri="{FF2B5EF4-FFF2-40B4-BE49-F238E27FC236}">
                                <a16:creationId xmlns:a16="http://schemas.microsoft.com/office/drawing/2014/main" id="{7F060615-5429-5F4F-8931-4F3531FAC56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6" name="Freeform 895">
                            <a:extLst>
                              <a:ext uri="{FF2B5EF4-FFF2-40B4-BE49-F238E27FC236}">
                                <a16:creationId xmlns:a16="http://schemas.microsoft.com/office/drawing/2014/main" id="{0227F0D2-46F1-DD48-99E9-CCE7B0B163B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7" name="Freeform 896">
                            <a:extLst>
                              <a:ext uri="{FF2B5EF4-FFF2-40B4-BE49-F238E27FC236}">
                                <a16:creationId xmlns:a16="http://schemas.microsoft.com/office/drawing/2014/main" id="{B2AE2C46-5E54-B949-B61D-DDDAF1F92C3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8" name="Freeform 897">
                            <a:extLst>
                              <a:ext uri="{FF2B5EF4-FFF2-40B4-BE49-F238E27FC236}">
                                <a16:creationId xmlns:a16="http://schemas.microsoft.com/office/drawing/2014/main" id="{E62940AD-612B-3640-8ED1-AFA8A7AEC6A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99" name="Straight Connector 898">
                            <a:extLst>
                              <a:ext uri="{FF2B5EF4-FFF2-40B4-BE49-F238E27FC236}">
                                <a16:creationId xmlns:a16="http://schemas.microsoft.com/office/drawing/2014/main" id="{C783DA74-AC98-084E-8C9B-9A40409A8290}"/>
                              </a:ext>
                            </a:extLst>
                          </p:cNvPr>
                          <p:cNvCxnSpPr>
                            <a:endCxn id="894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00" name="Straight Connector 899">
                            <a:extLst>
                              <a:ext uri="{FF2B5EF4-FFF2-40B4-BE49-F238E27FC236}">
                                <a16:creationId xmlns:a16="http://schemas.microsoft.com/office/drawing/2014/main" id="{FCA5460F-9A86-9E48-A6D1-6448FEB282CB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89" name="Group 888">
                          <a:extLst>
                            <a:ext uri="{FF2B5EF4-FFF2-40B4-BE49-F238E27FC236}">
                              <a16:creationId xmlns:a16="http://schemas.microsoft.com/office/drawing/2014/main" id="{418A8BBE-82F4-0447-8BAD-72DBA791E42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890" name="Oval 889">
                            <a:extLst>
                              <a:ext uri="{FF2B5EF4-FFF2-40B4-BE49-F238E27FC236}">
                                <a16:creationId xmlns:a16="http://schemas.microsoft.com/office/drawing/2014/main" id="{68C1CC24-1322-304B-AA91-1A45B88054C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1" name="TextBox 890">
                            <a:extLst>
                              <a:ext uri="{FF2B5EF4-FFF2-40B4-BE49-F238E27FC236}">
                                <a16:creationId xmlns:a16="http://schemas.microsoft.com/office/drawing/2014/main" id="{3736B38C-24F8-7F45-A7AB-38AF3A9B596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71" name="Group 870">
                        <a:extLst>
                          <a:ext uri="{FF2B5EF4-FFF2-40B4-BE49-F238E27FC236}">
                            <a16:creationId xmlns:a16="http://schemas.microsoft.com/office/drawing/2014/main" id="{2C74275F-BBFE-6447-843A-7EC70E8CD1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75" name="Group 327">
                          <a:extLst>
                            <a:ext uri="{FF2B5EF4-FFF2-40B4-BE49-F238E27FC236}">
                              <a16:creationId xmlns:a16="http://schemas.microsoft.com/office/drawing/2014/main" id="{D0AE3EC0-5AED-5C42-A3E9-2B6A4F31A3D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79" name="Oval 878">
                            <a:extLst>
                              <a:ext uri="{FF2B5EF4-FFF2-40B4-BE49-F238E27FC236}">
                                <a16:creationId xmlns:a16="http://schemas.microsoft.com/office/drawing/2014/main" id="{6A1C7C0B-D9BE-5B47-BAEA-4ECE7B46032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0" name="Rectangle 879">
                            <a:extLst>
                              <a:ext uri="{FF2B5EF4-FFF2-40B4-BE49-F238E27FC236}">
                                <a16:creationId xmlns:a16="http://schemas.microsoft.com/office/drawing/2014/main" id="{FC785F69-7AC5-DD41-9551-7E83D1AEAC3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1" name="Oval 880">
                            <a:extLst>
                              <a:ext uri="{FF2B5EF4-FFF2-40B4-BE49-F238E27FC236}">
                                <a16:creationId xmlns:a16="http://schemas.microsoft.com/office/drawing/2014/main" id="{B93AB64D-3B6F-C24C-83B6-D356C7CDB59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2" name="Freeform 881">
                            <a:extLst>
                              <a:ext uri="{FF2B5EF4-FFF2-40B4-BE49-F238E27FC236}">
                                <a16:creationId xmlns:a16="http://schemas.microsoft.com/office/drawing/2014/main" id="{41809955-8183-3142-B344-7571F9E26B2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3" name="Freeform 882">
                            <a:extLst>
                              <a:ext uri="{FF2B5EF4-FFF2-40B4-BE49-F238E27FC236}">
                                <a16:creationId xmlns:a16="http://schemas.microsoft.com/office/drawing/2014/main" id="{C8469625-6E06-9845-8260-D6163EBF6C6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4" name="Freeform 883">
                            <a:extLst>
                              <a:ext uri="{FF2B5EF4-FFF2-40B4-BE49-F238E27FC236}">
                                <a16:creationId xmlns:a16="http://schemas.microsoft.com/office/drawing/2014/main" id="{136A834D-35D4-0D44-942B-5144B62D80A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5" name="Freeform 884">
                            <a:extLst>
                              <a:ext uri="{FF2B5EF4-FFF2-40B4-BE49-F238E27FC236}">
                                <a16:creationId xmlns:a16="http://schemas.microsoft.com/office/drawing/2014/main" id="{B9D90F43-3AD5-FF4B-BA60-21F0FEAC369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86" name="Straight Connector 885">
                            <a:extLst>
                              <a:ext uri="{FF2B5EF4-FFF2-40B4-BE49-F238E27FC236}">
                                <a16:creationId xmlns:a16="http://schemas.microsoft.com/office/drawing/2014/main" id="{7F23707A-76AD-2347-B654-9F3BCB3429D2}"/>
                              </a:ext>
                            </a:extLst>
                          </p:cNvPr>
                          <p:cNvCxnSpPr>
                            <a:endCxn id="881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87" name="Straight Connector 886">
                            <a:extLst>
                              <a:ext uri="{FF2B5EF4-FFF2-40B4-BE49-F238E27FC236}">
                                <a16:creationId xmlns:a16="http://schemas.microsoft.com/office/drawing/2014/main" id="{9F19899B-1A48-7049-8FFC-A709621ECD1E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76" name="Group 875">
                          <a:extLst>
                            <a:ext uri="{FF2B5EF4-FFF2-40B4-BE49-F238E27FC236}">
                              <a16:creationId xmlns:a16="http://schemas.microsoft.com/office/drawing/2014/main" id="{7BBC5130-A420-2445-99B2-7B8D78F70D8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77" name="Oval 876">
                            <a:extLst>
                              <a:ext uri="{FF2B5EF4-FFF2-40B4-BE49-F238E27FC236}">
                                <a16:creationId xmlns:a16="http://schemas.microsoft.com/office/drawing/2014/main" id="{4A4979ED-9DB5-5B43-B1BD-990D4B3E3B8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78" name="TextBox 877">
                            <a:extLst>
                              <a:ext uri="{FF2B5EF4-FFF2-40B4-BE49-F238E27FC236}">
                                <a16:creationId xmlns:a16="http://schemas.microsoft.com/office/drawing/2014/main" id="{C37287CE-B17F-944D-9D74-B45F5DB3187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872" name="Straight Connector 871">
                        <a:extLst>
                          <a:ext uri="{FF2B5EF4-FFF2-40B4-BE49-F238E27FC236}">
                            <a16:creationId xmlns:a16="http://schemas.microsoft.com/office/drawing/2014/main" id="{53A5BF8E-8026-7544-B095-2B0810EC45C7}"/>
                          </a:ext>
                        </a:extLst>
                      </p:cNvPr>
                      <p:cNvCxnSpPr>
                        <a:stCxn id="918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73" name="Straight Connector 872">
                        <a:extLst>
                          <a:ext uri="{FF2B5EF4-FFF2-40B4-BE49-F238E27FC236}">
                            <a16:creationId xmlns:a16="http://schemas.microsoft.com/office/drawing/2014/main" id="{ACB55289-44C7-324C-BFC9-1ED03EFCF8F9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74" name="Straight Connector 873">
                        <a:extLst>
                          <a:ext uri="{FF2B5EF4-FFF2-40B4-BE49-F238E27FC236}">
                            <a16:creationId xmlns:a16="http://schemas.microsoft.com/office/drawing/2014/main" id="{1EC0EB31-5ADC-0C48-AFEC-E9E36690E86E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2196042" y="3783542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</p:grpSp>
              <p:sp>
                <p:nvSpPr>
                  <p:cNvPr id="865" name="TextBox 864">
                    <a:extLst>
                      <a:ext uri="{FF2B5EF4-FFF2-40B4-BE49-F238E27FC236}">
                        <a16:creationId xmlns:a16="http://schemas.microsoft.com/office/drawing/2014/main" id="{7C5DA395-36E1-DD47-882C-C99275A9433C}"/>
                      </a:ext>
                    </a:extLst>
                  </p:cNvPr>
                  <p:cNvSpPr txBox="1"/>
                  <p:nvPr/>
                </p:nvSpPr>
                <p:spPr>
                  <a:xfrm>
                    <a:off x="4833576" y="4910165"/>
                    <a:ext cx="75353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AS 2</a:t>
                    </a:r>
                  </a:p>
                </p:txBody>
              </p:sp>
            </p:grpSp>
            <p:grpSp>
              <p:nvGrpSpPr>
                <p:cNvPr id="731" name="Group 730">
                  <a:extLst>
                    <a:ext uri="{FF2B5EF4-FFF2-40B4-BE49-F238E27FC236}">
                      <a16:creationId xmlns:a16="http://schemas.microsoft.com/office/drawing/2014/main" id="{0C916CC7-B4E3-6E47-B4D4-FF966179F5F8}"/>
                    </a:ext>
                  </a:extLst>
                </p:cNvPr>
                <p:cNvGrpSpPr/>
                <p:nvPr/>
              </p:nvGrpSpPr>
              <p:grpSpPr>
                <a:xfrm>
                  <a:off x="8100574" y="3694542"/>
                  <a:ext cx="2575521" cy="1672516"/>
                  <a:chOff x="8100574" y="3694542"/>
                  <a:chExt cx="2575521" cy="1672516"/>
                </a:xfrm>
              </p:grpSpPr>
              <p:sp>
                <p:nvSpPr>
                  <p:cNvPr id="799" name="Freeform 2">
                    <a:extLst>
                      <a:ext uri="{FF2B5EF4-FFF2-40B4-BE49-F238E27FC236}">
                        <a16:creationId xmlns:a16="http://schemas.microsoft.com/office/drawing/2014/main" id="{C9F1C8EF-9CA0-DF4E-BF7B-98289E3B0E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00574" y="3694542"/>
                    <a:ext cx="2575521" cy="1672516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" fmla="*/ 4 w 8600"/>
                      <a:gd name="connsiteY0" fmla="*/ 4042 h 10128"/>
                      <a:gd name="connsiteX1" fmla="*/ 715 w 8600"/>
                      <a:gd name="connsiteY1" fmla="*/ 1598 h 10128"/>
                      <a:gd name="connsiteX2" fmla="*/ 3130 w 8600"/>
                      <a:gd name="connsiteY2" fmla="*/ 1009 h 10128"/>
                      <a:gd name="connsiteX3" fmla="*/ 4995 w 8600"/>
                      <a:gd name="connsiteY3" fmla="*/ 3 h 10128"/>
                      <a:gd name="connsiteX4" fmla="*/ 6720 w 8600"/>
                      <a:gd name="connsiteY4" fmla="*/ 1012 h 10128"/>
                      <a:gd name="connsiteX5" fmla="*/ 8599 w 8600"/>
                      <a:gd name="connsiteY5" fmla="*/ 6800 h 10128"/>
                      <a:gd name="connsiteX6" fmla="*/ 6995 w 8600"/>
                      <a:gd name="connsiteY6" fmla="*/ 9325 h 10128"/>
                      <a:gd name="connsiteX7" fmla="*/ 5307 w 8600"/>
                      <a:gd name="connsiteY7" fmla="*/ 8846 h 10128"/>
                      <a:gd name="connsiteX8" fmla="*/ 4371 w 8600"/>
                      <a:gd name="connsiteY8" fmla="*/ 9915 h 10128"/>
                      <a:gd name="connsiteX9" fmla="*/ 3140 w 8600"/>
                      <a:gd name="connsiteY9" fmla="*/ 10022 h 10128"/>
                      <a:gd name="connsiteX10" fmla="*/ 2179 w 8600"/>
                      <a:gd name="connsiteY10" fmla="*/ 7898 h 10128"/>
                      <a:gd name="connsiteX11" fmla="*/ 1187 w 8600"/>
                      <a:gd name="connsiteY11" fmla="*/ 7498 h 10128"/>
                      <a:gd name="connsiteX12" fmla="*/ 4 w 8600"/>
                      <a:gd name="connsiteY12" fmla="*/ 4042 h 10128"/>
                      <a:gd name="connsiteX0" fmla="*/ 4 w 9326"/>
                      <a:gd name="connsiteY0" fmla="*/ 3988 h 9997"/>
                      <a:gd name="connsiteX1" fmla="*/ 830 w 9326"/>
                      <a:gd name="connsiteY1" fmla="*/ 1575 h 9997"/>
                      <a:gd name="connsiteX2" fmla="*/ 3639 w 9326"/>
                      <a:gd name="connsiteY2" fmla="*/ 993 h 9997"/>
                      <a:gd name="connsiteX3" fmla="*/ 5807 w 9326"/>
                      <a:gd name="connsiteY3" fmla="*/ 0 h 9997"/>
                      <a:gd name="connsiteX4" fmla="*/ 7813 w 9326"/>
                      <a:gd name="connsiteY4" fmla="*/ 996 h 9997"/>
                      <a:gd name="connsiteX5" fmla="*/ 9324 w 9326"/>
                      <a:gd name="connsiteY5" fmla="*/ 5746 h 9997"/>
                      <a:gd name="connsiteX6" fmla="*/ 8133 w 9326"/>
                      <a:gd name="connsiteY6" fmla="*/ 9204 h 9997"/>
                      <a:gd name="connsiteX7" fmla="*/ 6170 w 9326"/>
                      <a:gd name="connsiteY7" fmla="*/ 8731 h 9997"/>
                      <a:gd name="connsiteX8" fmla="*/ 5082 w 9326"/>
                      <a:gd name="connsiteY8" fmla="*/ 9787 h 9997"/>
                      <a:gd name="connsiteX9" fmla="*/ 3650 w 9326"/>
                      <a:gd name="connsiteY9" fmla="*/ 9892 h 9997"/>
                      <a:gd name="connsiteX10" fmla="*/ 2533 w 9326"/>
                      <a:gd name="connsiteY10" fmla="*/ 7795 h 9997"/>
                      <a:gd name="connsiteX11" fmla="*/ 1379 w 9326"/>
                      <a:gd name="connsiteY11" fmla="*/ 7400 h 9997"/>
                      <a:gd name="connsiteX12" fmla="*/ 4 w 9326"/>
                      <a:gd name="connsiteY12" fmla="*/ 3988 h 9997"/>
                      <a:gd name="connsiteX0" fmla="*/ 4 w 10001"/>
                      <a:gd name="connsiteY0" fmla="*/ 3989 h 10041"/>
                      <a:gd name="connsiteX1" fmla="*/ 890 w 10001"/>
                      <a:gd name="connsiteY1" fmla="*/ 1575 h 10041"/>
                      <a:gd name="connsiteX2" fmla="*/ 3902 w 10001"/>
                      <a:gd name="connsiteY2" fmla="*/ 993 h 10041"/>
                      <a:gd name="connsiteX3" fmla="*/ 6227 w 10001"/>
                      <a:gd name="connsiteY3" fmla="*/ 0 h 10041"/>
                      <a:gd name="connsiteX4" fmla="*/ 8378 w 10001"/>
                      <a:gd name="connsiteY4" fmla="*/ 996 h 10041"/>
                      <a:gd name="connsiteX5" fmla="*/ 9998 w 10001"/>
                      <a:gd name="connsiteY5" fmla="*/ 5748 h 10041"/>
                      <a:gd name="connsiteX6" fmla="*/ 8721 w 10001"/>
                      <a:gd name="connsiteY6" fmla="*/ 9207 h 10041"/>
                      <a:gd name="connsiteX7" fmla="*/ 5449 w 10001"/>
                      <a:gd name="connsiteY7" fmla="*/ 9790 h 10041"/>
                      <a:gd name="connsiteX8" fmla="*/ 3914 w 10001"/>
                      <a:gd name="connsiteY8" fmla="*/ 9895 h 10041"/>
                      <a:gd name="connsiteX9" fmla="*/ 2716 w 10001"/>
                      <a:gd name="connsiteY9" fmla="*/ 7797 h 10041"/>
                      <a:gd name="connsiteX10" fmla="*/ 1479 w 10001"/>
                      <a:gd name="connsiteY10" fmla="*/ 7402 h 10041"/>
                      <a:gd name="connsiteX11" fmla="*/ 4 w 10001"/>
                      <a:gd name="connsiteY11" fmla="*/ 3989 h 10041"/>
                      <a:gd name="connsiteX0" fmla="*/ 4 w 10001"/>
                      <a:gd name="connsiteY0" fmla="*/ 3989 h 14825"/>
                      <a:gd name="connsiteX1" fmla="*/ 890 w 10001"/>
                      <a:gd name="connsiteY1" fmla="*/ 1575 h 14825"/>
                      <a:gd name="connsiteX2" fmla="*/ 3902 w 10001"/>
                      <a:gd name="connsiteY2" fmla="*/ 993 h 14825"/>
                      <a:gd name="connsiteX3" fmla="*/ 6227 w 10001"/>
                      <a:gd name="connsiteY3" fmla="*/ 0 h 14825"/>
                      <a:gd name="connsiteX4" fmla="*/ 8378 w 10001"/>
                      <a:gd name="connsiteY4" fmla="*/ 996 h 14825"/>
                      <a:gd name="connsiteX5" fmla="*/ 9998 w 10001"/>
                      <a:gd name="connsiteY5" fmla="*/ 5748 h 14825"/>
                      <a:gd name="connsiteX6" fmla="*/ 8721 w 10001"/>
                      <a:gd name="connsiteY6" fmla="*/ 9207 h 14825"/>
                      <a:gd name="connsiteX7" fmla="*/ 6011 w 10001"/>
                      <a:gd name="connsiteY7" fmla="*/ 14823 h 14825"/>
                      <a:gd name="connsiteX8" fmla="*/ 3914 w 10001"/>
                      <a:gd name="connsiteY8" fmla="*/ 9895 h 14825"/>
                      <a:gd name="connsiteX9" fmla="*/ 2716 w 10001"/>
                      <a:gd name="connsiteY9" fmla="*/ 7797 h 14825"/>
                      <a:gd name="connsiteX10" fmla="*/ 1479 w 10001"/>
                      <a:gd name="connsiteY10" fmla="*/ 7402 h 14825"/>
                      <a:gd name="connsiteX11" fmla="*/ 4 w 10001"/>
                      <a:gd name="connsiteY11" fmla="*/ 3989 h 14825"/>
                      <a:gd name="connsiteX0" fmla="*/ 4 w 10001"/>
                      <a:gd name="connsiteY0" fmla="*/ 7436 h 18272"/>
                      <a:gd name="connsiteX1" fmla="*/ 890 w 10001"/>
                      <a:gd name="connsiteY1" fmla="*/ 5022 h 18272"/>
                      <a:gd name="connsiteX2" fmla="*/ 3902 w 10001"/>
                      <a:gd name="connsiteY2" fmla="*/ 4440 h 18272"/>
                      <a:gd name="connsiteX3" fmla="*/ 6026 w 10001"/>
                      <a:gd name="connsiteY3" fmla="*/ 0 h 18272"/>
                      <a:gd name="connsiteX4" fmla="*/ 8378 w 10001"/>
                      <a:gd name="connsiteY4" fmla="*/ 4443 h 18272"/>
                      <a:gd name="connsiteX5" fmla="*/ 9998 w 10001"/>
                      <a:gd name="connsiteY5" fmla="*/ 9195 h 18272"/>
                      <a:gd name="connsiteX6" fmla="*/ 8721 w 10001"/>
                      <a:gd name="connsiteY6" fmla="*/ 12654 h 18272"/>
                      <a:gd name="connsiteX7" fmla="*/ 6011 w 10001"/>
                      <a:gd name="connsiteY7" fmla="*/ 18270 h 18272"/>
                      <a:gd name="connsiteX8" fmla="*/ 3914 w 10001"/>
                      <a:gd name="connsiteY8" fmla="*/ 13342 h 18272"/>
                      <a:gd name="connsiteX9" fmla="*/ 2716 w 10001"/>
                      <a:gd name="connsiteY9" fmla="*/ 11244 h 18272"/>
                      <a:gd name="connsiteX10" fmla="*/ 1479 w 10001"/>
                      <a:gd name="connsiteY10" fmla="*/ 10849 h 18272"/>
                      <a:gd name="connsiteX11" fmla="*/ 4 w 10001"/>
                      <a:gd name="connsiteY11" fmla="*/ 7436 h 18272"/>
                      <a:gd name="connsiteX0" fmla="*/ 1 w 9998"/>
                      <a:gd name="connsiteY0" fmla="*/ 7436 h 18272"/>
                      <a:gd name="connsiteX1" fmla="*/ 3899 w 9998"/>
                      <a:gd name="connsiteY1" fmla="*/ 4440 h 18272"/>
                      <a:gd name="connsiteX2" fmla="*/ 6023 w 9998"/>
                      <a:gd name="connsiteY2" fmla="*/ 0 h 18272"/>
                      <a:gd name="connsiteX3" fmla="*/ 8375 w 9998"/>
                      <a:gd name="connsiteY3" fmla="*/ 4443 h 18272"/>
                      <a:gd name="connsiteX4" fmla="*/ 9995 w 9998"/>
                      <a:gd name="connsiteY4" fmla="*/ 9195 h 18272"/>
                      <a:gd name="connsiteX5" fmla="*/ 8718 w 9998"/>
                      <a:gd name="connsiteY5" fmla="*/ 12654 h 18272"/>
                      <a:gd name="connsiteX6" fmla="*/ 6008 w 9998"/>
                      <a:gd name="connsiteY6" fmla="*/ 18270 h 18272"/>
                      <a:gd name="connsiteX7" fmla="*/ 3911 w 9998"/>
                      <a:gd name="connsiteY7" fmla="*/ 13342 h 18272"/>
                      <a:gd name="connsiteX8" fmla="*/ 2713 w 9998"/>
                      <a:gd name="connsiteY8" fmla="*/ 11244 h 18272"/>
                      <a:gd name="connsiteX9" fmla="*/ 1476 w 9998"/>
                      <a:gd name="connsiteY9" fmla="*/ 10849 h 18272"/>
                      <a:gd name="connsiteX10" fmla="*/ 1 w 9998"/>
                      <a:gd name="connsiteY10" fmla="*/ 7436 h 18272"/>
                      <a:gd name="connsiteX0" fmla="*/ 35 w 8559"/>
                      <a:gd name="connsiteY0" fmla="*/ 5938 h 10000"/>
                      <a:gd name="connsiteX1" fmla="*/ 2459 w 8559"/>
                      <a:gd name="connsiteY1" fmla="*/ 2430 h 10000"/>
                      <a:gd name="connsiteX2" fmla="*/ 4583 w 8559"/>
                      <a:gd name="connsiteY2" fmla="*/ 0 h 10000"/>
                      <a:gd name="connsiteX3" fmla="*/ 6936 w 8559"/>
                      <a:gd name="connsiteY3" fmla="*/ 2432 h 10000"/>
                      <a:gd name="connsiteX4" fmla="*/ 8556 w 8559"/>
                      <a:gd name="connsiteY4" fmla="*/ 5032 h 10000"/>
                      <a:gd name="connsiteX5" fmla="*/ 7279 w 8559"/>
                      <a:gd name="connsiteY5" fmla="*/ 6925 h 10000"/>
                      <a:gd name="connsiteX6" fmla="*/ 4568 w 8559"/>
                      <a:gd name="connsiteY6" fmla="*/ 9999 h 10000"/>
                      <a:gd name="connsiteX7" fmla="*/ 2471 w 8559"/>
                      <a:gd name="connsiteY7" fmla="*/ 7302 h 10000"/>
                      <a:gd name="connsiteX8" fmla="*/ 1273 w 8559"/>
                      <a:gd name="connsiteY8" fmla="*/ 6154 h 10000"/>
                      <a:gd name="connsiteX9" fmla="*/ 35 w 8559"/>
                      <a:gd name="connsiteY9" fmla="*/ 5938 h 10000"/>
                      <a:gd name="connsiteX0" fmla="*/ 49 w 9820"/>
                      <a:gd name="connsiteY0" fmla="*/ 4655 h 10000"/>
                      <a:gd name="connsiteX1" fmla="*/ 2693 w 9820"/>
                      <a:gd name="connsiteY1" fmla="*/ 2430 h 10000"/>
                      <a:gd name="connsiteX2" fmla="*/ 5175 w 9820"/>
                      <a:gd name="connsiteY2" fmla="*/ 0 h 10000"/>
                      <a:gd name="connsiteX3" fmla="*/ 7924 w 9820"/>
                      <a:gd name="connsiteY3" fmla="*/ 2432 h 10000"/>
                      <a:gd name="connsiteX4" fmla="*/ 9816 w 9820"/>
                      <a:gd name="connsiteY4" fmla="*/ 5032 h 10000"/>
                      <a:gd name="connsiteX5" fmla="*/ 8324 w 9820"/>
                      <a:gd name="connsiteY5" fmla="*/ 6925 h 10000"/>
                      <a:gd name="connsiteX6" fmla="*/ 5157 w 9820"/>
                      <a:gd name="connsiteY6" fmla="*/ 9999 h 10000"/>
                      <a:gd name="connsiteX7" fmla="*/ 2707 w 9820"/>
                      <a:gd name="connsiteY7" fmla="*/ 7302 h 10000"/>
                      <a:gd name="connsiteX8" fmla="*/ 1307 w 9820"/>
                      <a:gd name="connsiteY8" fmla="*/ 6154 h 10000"/>
                      <a:gd name="connsiteX9" fmla="*/ 49 w 9820"/>
                      <a:gd name="connsiteY9" fmla="*/ 4655 h 10000"/>
                      <a:gd name="connsiteX0" fmla="*/ 45 w 9995"/>
                      <a:gd name="connsiteY0" fmla="*/ 4655 h 10000"/>
                      <a:gd name="connsiteX1" fmla="*/ 2737 w 9995"/>
                      <a:gd name="connsiteY1" fmla="*/ 2430 h 10000"/>
                      <a:gd name="connsiteX2" fmla="*/ 5265 w 9995"/>
                      <a:gd name="connsiteY2" fmla="*/ 0 h 10000"/>
                      <a:gd name="connsiteX3" fmla="*/ 8064 w 9995"/>
                      <a:gd name="connsiteY3" fmla="*/ 2432 h 10000"/>
                      <a:gd name="connsiteX4" fmla="*/ 9991 w 9995"/>
                      <a:gd name="connsiteY4" fmla="*/ 5032 h 10000"/>
                      <a:gd name="connsiteX5" fmla="*/ 8472 w 9995"/>
                      <a:gd name="connsiteY5" fmla="*/ 6925 h 10000"/>
                      <a:gd name="connsiteX6" fmla="*/ 5247 w 9995"/>
                      <a:gd name="connsiteY6" fmla="*/ 9999 h 10000"/>
                      <a:gd name="connsiteX7" fmla="*/ 2752 w 9995"/>
                      <a:gd name="connsiteY7" fmla="*/ 7302 h 10000"/>
                      <a:gd name="connsiteX8" fmla="*/ 1374 w 9995"/>
                      <a:gd name="connsiteY8" fmla="*/ 6984 h 10000"/>
                      <a:gd name="connsiteX9" fmla="*/ 45 w 9995"/>
                      <a:gd name="connsiteY9" fmla="*/ 4655 h 10000"/>
                      <a:gd name="connsiteX0" fmla="*/ 45 w 10000"/>
                      <a:gd name="connsiteY0" fmla="*/ 5032 h 10377"/>
                      <a:gd name="connsiteX1" fmla="*/ 2738 w 10000"/>
                      <a:gd name="connsiteY1" fmla="*/ 2807 h 10377"/>
                      <a:gd name="connsiteX2" fmla="*/ 4886 w 10000"/>
                      <a:gd name="connsiteY2" fmla="*/ 0 h 10377"/>
                      <a:gd name="connsiteX3" fmla="*/ 8068 w 10000"/>
                      <a:gd name="connsiteY3" fmla="*/ 2809 h 10377"/>
                      <a:gd name="connsiteX4" fmla="*/ 9996 w 10000"/>
                      <a:gd name="connsiteY4" fmla="*/ 5409 h 10377"/>
                      <a:gd name="connsiteX5" fmla="*/ 8476 w 10000"/>
                      <a:gd name="connsiteY5" fmla="*/ 7302 h 10377"/>
                      <a:gd name="connsiteX6" fmla="*/ 5250 w 10000"/>
                      <a:gd name="connsiteY6" fmla="*/ 10376 h 10377"/>
                      <a:gd name="connsiteX7" fmla="*/ 2753 w 10000"/>
                      <a:gd name="connsiteY7" fmla="*/ 7679 h 10377"/>
                      <a:gd name="connsiteX8" fmla="*/ 1375 w 10000"/>
                      <a:gd name="connsiteY8" fmla="*/ 7361 h 10377"/>
                      <a:gd name="connsiteX9" fmla="*/ 45 w 10000"/>
                      <a:gd name="connsiteY9" fmla="*/ 5032 h 10377"/>
                      <a:gd name="connsiteX0" fmla="*/ 45 w 10000"/>
                      <a:gd name="connsiteY0" fmla="*/ 5036 h 10381"/>
                      <a:gd name="connsiteX1" fmla="*/ 2738 w 10000"/>
                      <a:gd name="connsiteY1" fmla="*/ 2811 h 10381"/>
                      <a:gd name="connsiteX2" fmla="*/ 4886 w 10000"/>
                      <a:gd name="connsiteY2" fmla="*/ 4 h 10381"/>
                      <a:gd name="connsiteX3" fmla="*/ 8068 w 10000"/>
                      <a:gd name="connsiteY3" fmla="*/ 2813 h 10381"/>
                      <a:gd name="connsiteX4" fmla="*/ 9996 w 10000"/>
                      <a:gd name="connsiteY4" fmla="*/ 5413 h 10381"/>
                      <a:gd name="connsiteX5" fmla="*/ 8476 w 10000"/>
                      <a:gd name="connsiteY5" fmla="*/ 7306 h 10381"/>
                      <a:gd name="connsiteX6" fmla="*/ 5250 w 10000"/>
                      <a:gd name="connsiteY6" fmla="*/ 10380 h 10381"/>
                      <a:gd name="connsiteX7" fmla="*/ 2753 w 10000"/>
                      <a:gd name="connsiteY7" fmla="*/ 7683 h 10381"/>
                      <a:gd name="connsiteX8" fmla="*/ 1375 w 10000"/>
                      <a:gd name="connsiteY8" fmla="*/ 7365 h 10381"/>
                      <a:gd name="connsiteX9" fmla="*/ 45 w 10000"/>
                      <a:gd name="connsiteY9" fmla="*/ 5036 h 10381"/>
                      <a:gd name="connsiteX0" fmla="*/ 45 w 10000"/>
                      <a:gd name="connsiteY0" fmla="*/ 5036 h 10796"/>
                      <a:gd name="connsiteX1" fmla="*/ 2738 w 10000"/>
                      <a:gd name="connsiteY1" fmla="*/ 2811 h 10796"/>
                      <a:gd name="connsiteX2" fmla="*/ 4886 w 10000"/>
                      <a:gd name="connsiteY2" fmla="*/ 4 h 10796"/>
                      <a:gd name="connsiteX3" fmla="*/ 8068 w 10000"/>
                      <a:gd name="connsiteY3" fmla="*/ 2813 h 10796"/>
                      <a:gd name="connsiteX4" fmla="*/ 9996 w 10000"/>
                      <a:gd name="connsiteY4" fmla="*/ 5413 h 10796"/>
                      <a:gd name="connsiteX5" fmla="*/ 8476 w 10000"/>
                      <a:gd name="connsiteY5" fmla="*/ 7306 h 10796"/>
                      <a:gd name="connsiteX6" fmla="*/ 5202 w 10000"/>
                      <a:gd name="connsiteY6" fmla="*/ 10795 h 10796"/>
                      <a:gd name="connsiteX7" fmla="*/ 2753 w 10000"/>
                      <a:gd name="connsiteY7" fmla="*/ 7683 h 10796"/>
                      <a:gd name="connsiteX8" fmla="*/ 1375 w 10000"/>
                      <a:gd name="connsiteY8" fmla="*/ 7365 h 10796"/>
                      <a:gd name="connsiteX9" fmla="*/ 45 w 10000"/>
                      <a:gd name="connsiteY9" fmla="*/ 5036 h 10796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000" h="10795">
                        <a:moveTo>
                          <a:pt x="45" y="5036"/>
                        </a:moveTo>
                        <a:cubicBezTo>
                          <a:pt x="272" y="4277"/>
                          <a:pt x="1931" y="3650"/>
                          <a:pt x="2738" y="2811"/>
                        </a:cubicBezTo>
                        <a:cubicBezTo>
                          <a:pt x="3545" y="1972"/>
                          <a:pt x="3352" y="117"/>
                          <a:pt x="4886" y="4"/>
                        </a:cubicBezTo>
                        <a:cubicBezTo>
                          <a:pt x="6420" y="-109"/>
                          <a:pt x="7216" y="1912"/>
                          <a:pt x="8068" y="2813"/>
                        </a:cubicBezTo>
                        <a:cubicBezTo>
                          <a:pt x="8920" y="3715"/>
                          <a:pt x="9928" y="3420"/>
                          <a:pt x="9996" y="5413"/>
                        </a:cubicBezTo>
                        <a:cubicBezTo>
                          <a:pt x="10064" y="7406"/>
                          <a:pt x="9275" y="6409"/>
                          <a:pt x="8476" y="7306"/>
                        </a:cubicBezTo>
                        <a:cubicBezTo>
                          <a:pt x="7677" y="8203"/>
                          <a:pt x="7086" y="10770"/>
                          <a:pt x="5202" y="10795"/>
                        </a:cubicBezTo>
                        <a:cubicBezTo>
                          <a:pt x="3318" y="10820"/>
                          <a:pt x="3391" y="8255"/>
                          <a:pt x="2753" y="7683"/>
                        </a:cubicBezTo>
                        <a:cubicBezTo>
                          <a:pt x="2115" y="7111"/>
                          <a:pt x="2326" y="7496"/>
                          <a:pt x="1375" y="7365"/>
                        </a:cubicBezTo>
                        <a:cubicBezTo>
                          <a:pt x="493" y="6773"/>
                          <a:pt x="-182" y="5795"/>
                          <a:pt x="45" y="5036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800" name="Group 799">
                    <a:extLst>
                      <a:ext uri="{FF2B5EF4-FFF2-40B4-BE49-F238E27FC236}">
                        <a16:creationId xmlns:a16="http://schemas.microsoft.com/office/drawing/2014/main" id="{326D4158-E78D-4546-871D-E05C73E9AA2C}"/>
                      </a:ext>
                    </a:extLst>
                  </p:cNvPr>
                  <p:cNvGrpSpPr/>
                  <p:nvPr/>
                </p:nvGrpSpPr>
                <p:grpSpPr>
                  <a:xfrm>
                    <a:off x="8136838" y="3735782"/>
                    <a:ext cx="2402775" cy="1530043"/>
                    <a:chOff x="8136838" y="3735782"/>
                    <a:chExt cx="2402775" cy="1530043"/>
                  </a:xfrm>
                </p:grpSpPr>
                <p:grpSp>
                  <p:nvGrpSpPr>
                    <p:cNvPr id="801" name="Group 800">
                      <a:extLst>
                        <a:ext uri="{FF2B5EF4-FFF2-40B4-BE49-F238E27FC236}">
                          <a16:creationId xmlns:a16="http://schemas.microsoft.com/office/drawing/2014/main" id="{AC187CFF-80D8-C74D-B9E1-7BF4C1B951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24065" y="3830658"/>
                      <a:ext cx="2215548" cy="1435167"/>
                      <a:chOff x="833331" y="2873352"/>
                      <a:chExt cx="2333625" cy="1590649"/>
                    </a:xfrm>
                  </p:grpSpPr>
                  <p:grpSp>
                    <p:nvGrpSpPr>
                      <p:cNvPr id="803" name="Group 802">
                        <a:extLst>
                          <a:ext uri="{FF2B5EF4-FFF2-40B4-BE49-F238E27FC236}">
                            <a16:creationId xmlns:a16="http://schemas.microsoft.com/office/drawing/2014/main" id="{CB08FB85-D943-144F-B125-69A1C14B73A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51" name="Group 327">
                          <a:extLst>
                            <a:ext uri="{FF2B5EF4-FFF2-40B4-BE49-F238E27FC236}">
                              <a16:creationId xmlns:a16="http://schemas.microsoft.com/office/drawing/2014/main" id="{2B8FE84F-C44F-EA4C-A549-35EA3642237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55" name="Oval 854">
                            <a:extLst>
                              <a:ext uri="{FF2B5EF4-FFF2-40B4-BE49-F238E27FC236}">
                                <a16:creationId xmlns:a16="http://schemas.microsoft.com/office/drawing/2014/main" id="{AE2BBEA1-8076-5645-86CE-C5805362D83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6" name="Rectangle 855">
                            <a:extLst>
                              <a:ext uri="{FF2B5EF4-FFF2-40B4-BE49-F238E27FC236}">
                                <a16:creationId xmlns:a16="http://schemas.microsoft.com/office/drawing/2014/main" id="{B8A5768D-3F4A-7C4D-878E-9B015CD110B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7" name="Oval 856">
                            <a:extLst>
                              <a:ext uri="{FF2B5EF4-FFF2-40B4-BE49-F238E27FC236}">
                                <a16:creationId xmlns:a16="http://schemas.microsoft.com/office/drawing/2014/main" id="{6BD7EA63-23AB-0241-9C6E-B4354EAF50F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8" name="Freeform 857">
                            <a:extLst>
                              <a:ext uri="{FF2B5EF4-FFF2-40B4-BE49-F238E27FC236}">
                                <a16:creationId xmlns:a16="http://schemas.microsoft.com/office/drawing/2014/main" id="{0AF22987-4194-544D-A544-71116358FA6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9" name="Freeform 858">
                            <a:extLst>
                              <a:ext uri="{FF2B5EF4-FFF2-40B4-BE49-F238E27FC236}">
                                <a16:creationId xmlns:a16="http://schemas.microsoft.com/office/drawing/2014/main" id="{4CED5FED-05FD-9D48-A262-AE91D9D25F1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60" name="Freeform 859">
                            <a:extLst>
                              <a:ext uri="{FF2B5EF4-FFF2-40B4-BE49-F238E27FC236}">
                                <a16:creationId xmlns:a16="http://schemas.microsoft.com/office/drawing/2014/main" id="{ED6BD9FD-C89E-0949-9804-02451005F43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61" name="Freeform 860">
                            <a:extLst>
                              <a:ext uri="{FF2B5EF4-FFF2-40B4-BE49-F238E27FC236}">
                                <a16:creationId xmlns:a16="http://schemas.microsoft.com/office/drawing/2014/main" id="{2DBBB645-187E-5747-84B2-B71897F6E88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62" name="Straight Connector 861">
                            <a:extLst>
                              <a:ext uri="{FF2B5EF4-FFF2-40B4-BE49-F238E27FC236}">
                                <a16:creationId xmlns:a16="http://schemas.microsoft.com/office/drawing/2014/main" id="{443D5C88-8856-7D41-93D0-8D377BB3ABAE}"/>
                              </a:ext>
                            </a:extLst>
                          </p:cNvPr>
                          <p:cNvCxnSpPr>
                            <a:endCxn id="857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63" name="Straight Connector 862">
                            <a:extLst>
                              <a:ext uri="{FF2B5EF4-FFF2-40B4-BE49-F238E27FC236}">
                                <a16:creationId xmlns:a16="http://schemas.microsoft.com/office/drawing/2014/main" id="{94FB2721-9B50-6F47-9890-E9309552F94A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52" name="Group 851">
                          <a:extLst>
                            <a:ext uri="{FF2B5EF4-FFF2-40B4-BE49-F238E27FC236}">
                              <a16:creationId xmlns:a16="http://schemas.microsoft.com/office/drawing/2014/main" id="{9C98ECD3-27C8-D14F-A2E7-A4C3DEE236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53" name="Oval 852">
                            <a:extLst>
                              <a:ext uri="{FF2B5EF4-FFF2-40B4-BE49-F238E27FC236}">
                                <a16:creationId xmlns:a16="http://schemas.microsoft.com/office/drawing/2014/main" id="{936E1921-DF37-F041-A022-931108C1602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4" name="TextBox 853">
                            <a:extLst>
                              <a:ext uri="{FF2B5EF4-FFF2-40B4-BE49-F238E27FC236}">
                                <a16:creationId xmlns:a16="http://schemas.microsoft.com/office/drawing/2014/main" id="{35F627A8-A033-7649-A179-1DD10B438F9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04" name="Group 803">
                        <a:extLst>
                          <a:ext uri="{FF2B5EF4-FFF2-40B4-BE49-F238E27FC236}">
                            <a16:creationId xmlns:a16="http://schemas.microsoft.com/office/drawing/2014/main" id="{721F473A-15B1-574E-9233-E08F643328F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38" name="Group 327">
                          <a:extLst>
                            <a:ext uri="{FF2B5EF4-FFF2-40B4-BE49-F238E27FC236}">
                              <a16:creationId xmlns:a16="http://schemas.microsoft.com/office/drawing/2014/main" id="{5D2FFA4B-7F26-084C-89F3-0B3F268F803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42" name="Oval 841">
                            <a:extLst>
                              <a:ext uri="{FF2B5EF4-FFF2-40B4-BE49-F238E27FC236}">
                                <a16:creationId xmlns:a16="http://schemas.microsoft.com/office/drawing/2014/main" id="{2E44E194-EC26-FE4B-B328-D97C450E325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3" name="Rectangle 842">
                            <a:extLst>
                              <a:ext uri="{FF2B5EF4-FFF2-40B4-BE49-F238E27FC236}">
                                <a16:creationId xmlns:a16="http://schemas.microsoft.com/office/drawing/2014/main" id="{617D718E-FF6F-1145-A08E-49249BADA56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4" name="Oval 843">
                            <a:extLst>
                              <a:ext uri="{FF2B5EF4-FFF2-40B4-BE49-F238E27FC236}">
                                <a16:creationId xmlns:a16="http://schemas.microsoft.com/office/drawing/2014/main" id="{64E6AA91-8404-E040-8791-0DA5B730A10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5" name="Freeform 844">
                            <a:extLst>
                              <a:ext uri="{FF2B5EF4-FFF2-40B4-BE49-F238E27FC236}">
                                <a16:creationId xmlns:a16="http://schemas.microsoft.com/office/drawing/2014/main" id="{35AA234B-14C9-934A-A247-AB377702539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6" name="Freeform 845">
                            <a:extLst>
                              <a:ext uri="{FF2B5EF4-FFF2-40B4-BE49-F238E27FC236}">
                                <a16:creationId xmlns:a16="http://schemas.microsoft.com/office/drawing/2014/main" id="{0C22DB79-CD97-234D-847F-E68CC9693D2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7" name="Freeform 846">
                            <a:extLst>
                              <a:ext uri="{FF2B5EF4-FFF2-40B4-BE49-F238E27FC236}">
                                <a16:creationId xmlns:a16="http://schemas.microsoft.com/office/drawing/2014/main" id="{26401730-ACB4-104C-9FA1-7653AED3B8D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8" name="Freeform 847">
                            <a:extLst>
                              <a:ext uri="{FF2B5EF4-FFF2-40B4-BE49-F238E27FC236}">
                                <a16:creationId xmlns:a16="http://schemas.microsoft.com/office/drawing/2014/main" id="{E10FF36F-2EBF-2648-8C45-ADE3962380F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49" name="Straight Connector 848">
                            <a:extLst>
                              <a:ext uri="{FF2B5EF4-FFF2-40B4-BE49-F238E27FC236}">
                                <a16:creationId xmlns:a16="http://schemas.microsoft.com/office/drawing/2014/main" id="{0F24D3EE-9895-C640-A0C0-61A7B1299E3E}"/>
                              </a:ext>
                            </a:extLst>
                          </p:cNvPr>
                          <p:cNvCxnSpPr>
                            <a:endCxn id="844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50" name="Straight Connector 849">
                            <a:extLst>
                              <a:ext uri="{FF2B5EF4-FFF2-40B4-BE49-F238E27FC236}">
                                <a16:creationId xmlns:a16="http://schemas.microsoft.com/office/drawing/2014/main" id="{765EDC04-7E30-954A-B0F3-00CCC7404803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39" name="Group 838">
                          <a:extLst>
                            <a:ext uri="{FF2B5EF4-FFF2-40B4-BE49-F238E27FC236}">
                              <a16:creationId xmlns:a16="http://schemas.microsoft.com/office/drawing/2014/main" id="{57BB86FC-7295-EB45-932B-17FAD0875FB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40" name="Oval 839">
                            <a:extLst>
                              <a:ext uri="{FF2B5EF4-FFF2-40B4-BE49-F238E27FC236}">
                                <a16:creationId xmlns:a16="http://schemas.microsoft.com/office/drawing/2014/main" id="{C03DDE60-B168-F24E-BAB8-C9ED48A56DC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1" name="TextBox 840">
                            <a:extLst>
                              <a:ext uri="{FF2B5EF4-FFF2-40B4-BE49-F238E27FC236}">
                                <a16:creationId xmlns:a16="http://schemas.microsoft.com/office/drawing/2014/main" id="{532CEA14-D8F9-F44B-8A93-C1D4196FFA2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05" name="Group 804">
                        <a:extLst>
                          <a:ext uri="{FF2B5EF4-FFF2-40B4-BE49-F238E27FC236}">
                            <a16:creationId xmlns:a16="http://schemas.microsoft.com/office/drawing/2014/main" id="{71F2ABB3-1F37-1749-A71A-D55C4164C6D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25" name="Group 327">
                          <a:extLst>
                            <a:ext uri="{FF2B5EF4-FFF2-40B4-BE49-F238E27FC236}">
                              <a16:creationId xmlns:a16="http://schemas.microsoft.com/office/drawing/2014/main" id="{2651DCEF-09B4-C942-A0F3-FA87951DD86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29" name="Oval 828">
                            <a:extLst>
                              <a:ext uri="{FF2B5EF4-FFF2-40B4-BE49-F238E27FC236}">
                                <a16:creationId xmlns:a16="http://schemas.microsoft.com/office/drawing/2014/main" id="{CA0BA046-ADD1-DF43-9064-2BD897B3CAB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0" name="Rectangle 829">
                            <a:extLst>
                              <a:ext uri="{FF2B5EF4-FFF2-40B4-BE49-F238E27FC236}">
                                <a16:creationId xmlns:a16="http://schemas.microsoft.com/office/drawing/2014/main" id="{882472DD-BC97-CA41-B9FE-B478A85C5FC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1" name="Oval 830">
                            <a:extLst>
                              <a:ext uri="{FF2B5EF4-FFF2-40B4-BE49-F238E27FC236}">
                                <a16:creationId xmlns:a16="http://schemas.microsoft.com/office/drawing/2014/main" id="{0DF677DC-458B-4249-9F0B-4BEA8992A46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2" name="Freeform 831">
                            <a:extLst>
                              <a:ext uri="{FF2B5EF4-FFF2-40B4-BE49-F238E27FC236}">
                                <a16:creationId xmlns:a16="http://schemas.microsoft.com/office/drawing/2014/main" id="{0F164491-88B9-F549-89BF-3249CF0EC7A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3" name="Freeform 832">
                            <a:extLst>
                              <a:ext uri="{FF2B5EF4-FFF2-40B4-BE49-F238E27FC236}">
                                <a16:creationId xmlns:a16="http://schemas.microsoft.com/office/drawing/2014/main" id="{2758E550-A851-E74D-8E4C-C8A45774D08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4" name="Freeform 833">
                            <a:extLst>
                              <a:ext uri="{FF2B5EF4-FFF2-40B4-BE49-F238E27FC236}">
                                <a16:creationId xmlns:a16="http://schemas.microsoft.com/office/drawing/2014/main" id="{1350CAC8-6F9F-564A-823C-89EC27BAC74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5" name="Freeform 834">
                            <a:extLst>
                              <a:ext uri="{FF2B5EF4-FFF2-40B4-BE49-F238E27FC236}">
                                <a16:creationId xmlns:a16="http://schemas.microsoft.com/office/drawing/2014/main" id="{97B1F333-DA1A-0F4B-B54D-DB2B8B8F2B9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36" name="Straight Connector 835">
                            <a:extLst>
                              <a:ext uri="{FF2B5EF4-FFF2-40B4-BE49-F238E27FC236}">
                                <a16:creationId xmlns:a16="http://schemas.microsoft.com/office/drawing/2014/main" id="{0A3849EA-872C-6847-A5A3-116B6EC439E7}"/>
                              </a:ext>
                            </a:extLst>
                          </p:cNvPr>
                          <p:cNvCxnSpPr>
                            <a:endCxn id="831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37" name="Straight Connector 836">
                            <a:extLst>
                              <a:ext uri="{FF2B5EF4-FFF2-40B4-BE49-F238E27FC236}">
                                <a16:creationId xmlns:a16="http://schemas.microsoft.com/office/drawing/2014/main" id="{56B8C882-098F-AD46-B77F-9CC83FFDFA36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26" name="Group 825">
                          <a:extLst>
                            <a:ext uri="{FF2B5EF4-FFF2-40B4-BE49-F238E27FC236}">
                              <a16:creationId xmlns:a16="http://schemas.microsoft.com/office/drawing/2014/main" id="{250BE9B6-B57D-F94F-BCB6-B73C86BEC82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827" name="Oval 826">
                            <a:extLst>
                              <a:ext uri="{FF2B5EF4-FFF2-40B4-BE49-F238E27FC236}">
                                <a16:creationId xmlns:a16="http://schemas.microsoft.com/office/drawing/2014/main" id="{440673B1-5B90-3B47-B433-5B745BEF7ED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28" name="TextBox 827">
                            <a:extLst>
                              <a:ext uri="{FF2B5EF4-FFF2-40B4-BE49-F238E27FC236}">
                                <a16:creationId xmlns:a16="http://schemas.microsoft.com/office/drawing/2014/main" id="{CEFFE0E5-506B-494E-9F80-E0ED1385C91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06" name="Group 805">
                        <a:extLst>
                          <a:ext uri="{FF2B5EF4-FFF2-40B4-BE49-F238E27FC236}">
                            <a16:creationId xmlns:a16="http://schemas.microsoft.com/office/drawing/2014/main" id="{934EAAF5-7899-6048-985B-55771C310E3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12" name="Group 327">
                          <a:extLst>
                            <a:ext uri="{FF2B5EF4-FFF2-40B4-BE49-F238E27FC236}">
                              <a16:creationId xmlns:a16="http://schemas.microsoft.com/office/drawing/2014/main" id="{EA2F9A36-B4FF-064C-8E95-B92BA1EFBC0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16" name="Oval 815">
                            <a:extLst>
                              <a:ext uri="{FF2B5EF4-FFF2-40B4-BE49-F238E27FC236}">
                                <a16:creationId xmlns:a16="http://schemas.microsoft.com/office/drawing/2014/main" id="{C9B42101-EA24-6842-96B2-075E8CDEE55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17" name="Rectangle 816">
                            <a:extLst>
                              <a:ext uri="{FF2B5EF4-FFF2-40B4-BE49-F238E27FC236}">
                                <a16:creationId xmlns:a16="http://schemas.microsoft.com/office/drawing/2014/main" id="{DD6446F3-EBED-4C4E-98E8-DFA3342992A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18" name="Oval 817">
                            <a:extLst>
                              <a:ext uri="{FF2B5EF4-FFF2-40B4-BE49-F238E27FC236}">
                                <a16:creationId xmlns:a16="http://schemas.microsoft.com/office/drawing/2014/main" id="{276754CC-BC24-D645-88C4-AD8ABBDAC20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19" name="Freeform 818">
                            <a:extLst>
                              <a:ext uri="{FF2B5EF4-FFF2-40B4-BE49-F238E27FC236}">
                                <a16:creationId xmlns:a16="http://schemas.microsoft.com/office/drawing/2014/main" id="{5A8BD987-737D-FA44-B273-88A8F35DF04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20" name="Freeform 819">
                            <a:extLst>
                              <a:ext uri="{FF2B5EF4-FFF2-40B4-BE49-F238E27FC236}">
                                <a16:creationId xmlns:a16="http://schemas.microsoft.com/office/drawing/2014/main" id="{F85E71B3-F6FD-5D41-8B69-1BEF4807052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21" name="Freeform 820">
                            <a:extLst>
                              <a:ext uri="{FF2B5EF4-FFF2-40B4-BE49-F238E27FC236}">
                                <a16:creationId xmlns:a16="http://schemas.microsoft.com/office/drawing/2014/main" id="{D1004E37-7132-B444-A2A9-00EFCF8A5B1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22" name="Freeform 821">
                            <a:extLst>
                              <a:ext uri="{FF2B5EF4-FFF2-40B4-BE49-F238E27FC236}">
                                <a16:creationId xmlns:a16="http://schemas.microsoft.com/office/drawing/2014/main" id="{D1933192-6FC3-1F4C-A774-BFD867FD86B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23" name="Straight Connector 822">
                            <a:extLst>
                              <a:ext uri="{FF2B5EF4-FFF2-40B4-BE49-F238E27FC236}">
                                <a16:creationId xmlns:a16="http://schemas.microsoft.com/office/drawing/2014/main" id="{90A448BE-7308-2149-A3B1-04243C3579A4}"/>
                              </a:ext>
                            </a:extLst>
                          </p:cNvPr>
                          <p:cNvCxnSpPr>
                            <a:endCxn id="818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24" name="Straight Connector 823">
                            <a:extLst>
                              <a:ext uri="{FF2B5EF4-FFF2-40B4-BE49-F238E27FC236}">
                                <a16:creationId xmlns:a16="http://schemas.microsoft.com/office/drawing/2014/main" id="{3D23F772-4772-4944-9814-58585E15D2CC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13" name="Group 812">
                          <a:extLst>
                            <a:ext uri="{FF2B5EF4-FFF2-40B4-BE49-F238E27FC236}">
                              <a16:creationId xmlns:a16="http://schemas.microsoft.com/office/drawing/2014/main" id="{3960218D-0B99-B847-9F2F-6D6844AA31C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14" name="Oval 813">
                            <a:extLst>
                              <a:ext uri="{FF2B5EF4-FFF2-40B4-BE49-F238E27FC236}">
                                <a16:creationId xmlns:a16="http://schemas.microsoft.com/office/drawing/2014/main" id="{5EA97AFC-9556-FA4F-A9FC-32D54BB6DE7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15" name="TextBox 814">
                            <a:extLst>
                              <a:ext uri="{FF2B5EF4-FFF2-40B4-BE49-F238E27FC236}">
                                <a16:creationId xmlns:a16="http://schemas.microsoft.com/office/drawing/2014/main" id="{ADC46399-42EC-C546-9364-6036E45185B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807" name="Straight Connector 806">
                        <a:extLst>
                          <a:ext uri="{FF2B5EF4-FFF2-40B4-BE49-F238E27FC236}">
                            <a16:creationId xmlns:a16="http://schemas.microsoft.com/office/drawing/2014/main" id="{D595D77F-9B17-014B-A773-8B7499AF21FE}"/>
                          </a:ext>
                        </a:extLst>
                      </p:cNvPr>
                      <p:cNvCxnSpPr>
                        <a:stCxn id="854" idx="2"/>
                        <a:endCxn id="841" idx="0"/>
                      </p:cNvCxnSpPr>
                      <p:nvPr/>
                    </p:nvCxnSpPr>
                    <p:spPr bwMode="auto">
                      <a:xfrm>
                        <a:off x="1991073" y="3242684"/>
                        <a:ext cx="4230" cy="851985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rgbClr val="000090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08" name="Straight Connector 807">
                        <a:extLst>
                          <a:ext uri="{FF2B5EF4-FFF2-40B4-BE49-F238E27FC236}">
                            <a16:creationId xmlns:a16="http://schemas.microsoft.com/office/drawing/2014/main" id="{B60EB8E1-3F2D-124E-9763-9324DE9A9749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407477" y="3648621"/>
                        <a:ext cx="1204913" cy="635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09" name="Straight Connector 808">
                        <a:extLst>
                          <a:ext uri="{FF2B5EF4-FFF2-40B4-BE49-F238E27FC236}">
                            <a16:creationId xmlns:a16="http://schemas.microsoft.com/office/drawing/2014/main" id="{C0B2D073-9741-6549-9449-917E9E16C403}"/>
                          </a:ext>
                        </a:extLst>
                      </p:cNvPr>
                      <p:cNvCxnSpPr>
                        <a:stCxn id="855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10" name="Straight Connector 809">
                        <a:extLst>
                          <a:ext uri="{FF2B5EF4-FFF2-40B4-BE49-F238E27FC236}">
                            <a16:creationId xmlns:a16="http://schemas.microsoft.com/office/drawing/2014/main" id="{4D5C178E-157A-D64F-AE50-0F9655E535BF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11" name="Straight Connector 810">
                        <a:extLst>
                          <a:ext uri="{FF2B5EF4-FFF2-40B4-BE49-F238E27FC236}">
                            <a16:creationId xmlns:a16="http://schemas.microsoft.com/office/drawing/2014/main" id="{A5E3182C-7425-E749-BFC7-44DF79905B35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1287553" y="3166946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sp>
                  <p:nvSpPr>
                    <p:cNvPr id="802" name="TextBox 801">
                      <a:extLst>
                        <a:ext uri="{FF2B5EF4-FFF2-40B4-BE49-F238E27FC236}">
                          <a16:creationId xmlns:a16="http://schemas.microsoft.com/office/drawing/2014/main" id="{19BEA4DD-02C9-1742-B68A-DDA636E662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36838" y="3735782"/>
                      <a:ext cx="75353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AS 3</a:t>
                      </a:r>
                    </a:p>
                  </p:txBody>
                </p:sp>
              </p:grpSp>
            </p:grpSp>
            <p:grpSp>
              <p:nvGrpSpPr>
                <p:cNvPr id="732" name="Group 731">
                  <a:extLst>
                    <a:ext uri="{FF2B5EF4-FFF2-40B4-BE49-F238E27FC236}">
                      <a16:creationId xmlns:a16="http://schemas.microsoft.com/office/drawing/2014/main" id="{25B703B0-45F9-AF4D-95BF-5DCFD65E5FBA}"/>
                    </a:ext>
                  </a:extLst>
                </p:cNvPr>
                <p:cNvGrpSpPr/>
                <p:nvPr/>
              </p:nvGrpSpPr>
              <p:grpSpPr>
                <a:xfrm>
                  <a:off x="1426553" y="4136253"/>
                  <a:ext cx="3452487" cy="1719017"/>
                  <a:chOff x="1426553" y="4136253"/>
                  <a:chExt cx="3452487" cy="1719017"/>
                </a:xfrm>
              </p:grpSpPr>
              <p:grpSp>
                <p:nvGrpSpPr>
                  <p:cNvPr id="734" name="Group 733">
                    <a:extLst>
                      <a:ext uri="{FF2B5EF4-FFF2-40B4-BE49-F238E27FC236}">
                        <a16:creationId xmlns:a16="http://schemas.microsoft.com/office/drawing/2014/main" id="{61CE85DF-9928-444A-87E7-24AA52EF627D}"/>
                      </a:ext>
                    </a:extLst>
                  </p:cNvPr>
                  <p:cNvGrpSpPr/>
                  <p:nvPr/>
                </p:nvGrpSpPr>
                <p:grpSpPr>
                  <a:xfrm>
                    <a:off x="1426553" y="4136253"/>
                    <a:ext cx="2557336" cy="1719017"/>
                    <a:chOff x="-2170772" y="2784954"/>
                    <a:chExt cx="2712783" cy="1853712"/>
                  </a:xfrm>
                </p:grpSpPr>
                <p:sp>
                  <p:nvSpPr>
                    <p:cNvPr id="737" name="Freeform 2">
                      <a:extLst>
                        <a:ext uri="{FF2B5EF4-FFF2-40B4-BE49-F238E27FC236}">
                          <a16:creationId xmlns:a16="http://schemas.microsoft.com/office/drawing/2014/main" id="{E74A625E-9A5E-C54E-9177-7F6CDAD9708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-2170772" y="2784954"/>
                      <a:ext cx="2712783" cy="1853712"/>
                    </a:xfrm>
                    <a:custGeom>
                      <a:avLst/>
                      <a:gdLst>
                        <a:gd name="T0" fmla="*/ 648763 w 10001"/>
                        <a:gd name="T1" fmla="*/ 34777612 h 10125"/>
                        <a:gd name="T2" fmla="*/ 115976403 w 10001"/>
                        <a:gd name="T3" fmla="*/ 13733703 h 10125"/>
                        <a:gd name="T4" fmla="*/ 507700960 w 10001"/>
                        <a:gd name="T5" fmla="*/ 8662125 h 10125"/>
                        <a:gd name="T6" fmla="*/ 810212713 w 10001"/>
                        <a:gd name="T7" fmla="*/ 0 h 10125"/>
                        <a:gd name="T8" fmla="*/ 1090015738 w 10001"/>
                        <a:gd name="T9" fmla="*/ 8687929 h 10125"/>
                        <a:gd name="T10" fmla="*/ 1310938763 w 10001"/>
                        <a:gd name="T11" fmla="*/ 4279362 h 10125"/>
                        <a:gd name="T12" fmla="*/ 1620263134 w 10001"/>
                        <a:gd name="T13" fmla="*/ 25736690 h 10125"/>
                        <a:gd name="T14" fmla="*/ 1394798364 w 10001"/>
                        <a:gd name="T15" fmla="*/ 58525268 h 10125"/>
                        <a:gd name="T16" fmla="*/ 1134622140 w 10001"/>
                        <a:gd name="T17" fmla="*/ 80266624 h 10125"/>
                        <a:gd name="T18" fmla="*/ 860820276 w 10001"/>
                        <a:gd name="T19" fmla="*/ 76142271 h 10125"/>
                        <a:gd name="T20" fmla="*/ 708996782 w 10001"/>
                        <a:gd name="T21" fmla="*/ 85346835 h 10125"/>
                        <a:gd name="T22" fmla="*/ 509322667 w 10001"/>
                        <a:gd name="T23" fmla="*/ 86268164 h 10125"/>
                        <a:gd name="T24" fmla="*/ 353443899 w 10001"/>
                        <a:gd name="T25" fmla="*/ 67979516 h 10125"/>
                        <a:gd name="T26" fmla="*/ 192536914 w 10001"/>
                        <a:gd name="T27" fmla="*/ 64535347 h 10125"/>
                        <a:gd name="T28" fmla="*/ 648763 w 10001"/>
                        <a:gd name="T29" fmla="*/ 34777612 h 10125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connsiteX0" fmla="*/ 4 w 10040"/>
                        <a:gd name="connsiteY0" fmla="*/ 4039 h 10125"/>
                        <a:gd name="connsiteX1" fmla="*/ 715 w 10040"/>
                        <a:gd name="connsiteY1" fmla="*/ 1595 h 10125"/>
                        <a:gd name="connsiteX2" fmla="*/ 3130 w 10040"/>
                        <a:gd name="connsiteY2" fmla="*/ 1006 h 10125"/>
                        <a:gd name="connsiteX3" fmla="*/ 4995 w 10040"/>
                        <a:gd name="connsiteY3" fmla="*/ 0 h 10125"/>
                        <a:gd name="connsiteX4" fmla="*/ 6720 w 10040"/>
                        <a:gd name="connsiteY4" fmla="*/ 1009 h 10125"/>
                        <a:gd name="connsiteX5" fmla="*/ 9989 w 10040"/>
                        <a:gd name="connsiteY5" fmla="*/ 2989 h 10125"/>
                        <a:gd name="connsiteX6" fmla="*/ 8599 w 10040"/>
                        <a:gd name="connsiteY6" fmla="*/ 6797 h 10125"/>
                        <a:gd name="connsiteX7" fmla="*/ 6995 w 10040"/>
                        <a:gd name="connsiteY7" fmla="*/ 9322 h 10125"/>
                        <a:gd name="connsiteX8" fmla="*/ 5307 w 10040"/>
                        <a:gd name="connsiteY8" fmla="*/ 8843 h 10125"/>
                        <a:gd name="connsiteX9" fmla="*/ 4371 w 10040"/>
                        <a:gd name="connsiteY9" fmla="*/ 9912 h 10125"/>
                        <a:gd name="connsiteX10" fmla="*/ 3140 w 10040"/>
                        <a:gd name="connsiteY10" fmla="*/ 10019 h 10125"/>
                        <a:gd name="connsiteX11" fmla="*/ 2179 w 10040"/>
                        <a:gd name="connsiteY11" fmla="*/ 7895 h 10125"/>
                        <a:gd name="connsiteX12" fmla="*/ 1187 w 10040"/>
                        <a:gd name="connsiteY12" fmla="*/ 7495 h 10125"/>
                        <a:gd name="connsiteX13" fmla="*/ 4 w 10040"/>
                        <a:gd name="connsiteY13" fmla="*/ 4039 h 10125"/>
                        <a:gd name="connsiteX0" fmla="*/ 4 w 8600"/>
                        <a:gd name="connsiteY0" fmla="*/ 4042 h 10128"/>
                        <a:gd name="connsiteX1" fmla="*/ 715 w 8600"/>
                        <a:gd name="connsiteY1" fmla="*/ 1598 h 10128"/>
                        <a:gd name="connsiteX2" fmla="*/ 3130 w 8600"/>
                        <a:gd name="connsiteY2" fmla="*/ 1009 h 10128"/>
                        <a:gd name="connsiteX3" fmla="*/ 4995 w 8600"/>
                        <a:gd name="connsiteY3" fmla="*/ 3 h 10128"/>
                        <a:gd name="connsiteX4" fmla="*/ 6720 w 8600"/>
                        <a:gd name="connsiteY4" fmla="*/ 1012 h 10128"/>
                        <a:gd name="connsiteX5" fmla="*/ 8599 w 8600"/>
                        <a:gd name="connsiteY5" fmla="*/ 6800 h 10128"/>
                        <a:gd name="connsiteX6" fmla="*/ 6995 w 8600"/>
                        <a:gd name="connsiteY6" fmla="*/ 9325 h 10128"/>
                        <a:gd name="connsiteX7" fmla="*/ 5307 w 8600"/>
                        <a:gd name="connsiteY7" fmla="*/ 8846 h 10128"/>
                        <a:gd name="connsiteX8" fmla="*/ 4371 w 8600"/>
                        <a:gd name="connsiteY8" fmla="*/ 9915 h 10128"/>
                        <a:gd name="connsiteX9" fmla="*/ 3140 w 8600"/>
                        <a:gd name="connsiteY9" fmla="*/ 10022 h 10128"/>
                        <a:gd name="connsiteX10" fmla="*/ 2179 w 8600"/>
                        <a:gd name="connsiteY10" fmla="*/ 7898 h 10128"/>
                        <a:gd name="connsiteX11" fmla="*/ 1187 w 8600"/>
                        <a:gd name="connsiteY11" fmla="*/ 7498 h 10128"/>
                        <a:gd name="connsiteX12" fmla="*/ 4 w 8600"/>
                        <a:gd name="connsiteY12" fmla="*/ 4042 h 10128"/>
                        <a:gd name="connsiteX0" fmla="*/ 4 w 9326"/>
                        <a:gd name="connsiteY0" fmla="*/ 3988 h 9997"/>
                        <a:gd name="connsiteX1" fmla="*/ 830 w 9326"/>
                        <a:gd name="connsiteY1" fmla="*/ 1575 h 9997"/>
                        <a:gd name="connsiteX2" fmla="*/ 3639 w 9326"/>
                        <a:gd name="connsiteY2" fmla="*/ 993 h 9997"/>
                        <a:gd name="connsiteX3" fmla="*/ 5807 w 9326"/>
                        <a:gd name="connsiteY3" fmla="*/ 0 h 9997"/>
                        <a:gd name="connsiteX4" fmla="*/ 7813 w 9326"/>
                        <a:gd name="connsiteY4" fmla="*/ 996 h 9997"/>
                        <a:gd name="connsiteX5" fmla="*/ 9324 w 9326"/>
                        <a:gd name="connsiteY5" fmla="*/ 5746 h 9997"/>
                        <a:gd name="connsiteX6" fmla="*/ 8133 w 9326"/>
                        <a:gd name="connsiteY6" fmla="*/ 9204 h 9997"/>
                        <a:gd name="connsiteX7" fmla="*/ 6170 w 9326"/>
                        <a:gd name="connsiteY7" fmla="*/ 8731 h 9997"/>
                        <a:gd name="connsiteX8" fmla="*/ 5082 w 9326"/>
                        <a:gd name="connsiteY8" fmla="*/ 9787 h 9997"/>
                        <a:gd name="connsiteX9" fmla="*/ 3650 w 9326"/>
                        <a:gd name="connsiteY9" fmla="*/ 9892 h 9997"/>
                        <a:gd name="connsiteX10" fmla="*/ 2533 w 9326"/>
                        <a:gd name="connsiteY10" fmla="*/ 7795 h 9997"/>
                        <a:gd name="connsiteX11" fmla="*/ 1379 w 9326"/>
                        <a:gd name="connsiteY11" fmla="*/ 7400 h 9997"/>
                        <a:gd name="connsiteX12" fmla="*/ 4 w 9326"/>
                        <a:gd name="connsiteY12" fmla="*/ 3988 h 9997"/>
                        <a:gd name="connsiteX0" fmla="*/ 4 w 10001"/>
                        <a:gd name="connsiteY0" fmla="*/ 3989 h 10041"/>
                        <a:gd name="connsiteX1" fmla="*/ 890 w 10001"/>
                        <a:gd name="connsiteY1" fmla="*/ 1575 h 10041"/>
                        <a:gd name="connsiteX2" fmla="*/ 3902 w 10001"/>
                        <a:gd name="connsiteY2" fmla="*/ 993 h 10041"/>
                        <a:gd name="connsiteX3" fmla="*/ 6227 w 10001"/>
                        <a:gd name="connsiteY3" fmla="*/ 0 h 10041"/>
                        <a:gd name="connsiteX4" fmla="*/ 8378 w 10001"/>
                        <a:gd name="connsiteY4" fmla="*/ 996 h 10041"/>
                        <a:gd name="connsiteX5" fmla="*/ 9998 w 10001"/>
                        <a:gd name="connsiteY5" fmla="*/ 5748 h 10041"/>
                        <a:gd name="connsiteX6" fmla="*/ 8721 w 10001"/>
                        <a:gd name="connsiteY6" fmla="*/ 9207 h 10041"/>
                        <a:gd name="connsiteX7" fmla="*/ 5449 w 10001"/>
                        <a:gd name="connsiteY7" fmla="*/ 9790 h 10041"/>
                        <a:gd name="connsiteX8" fmla="*/ 3914 w 10001"/>
                        <a:gd name="connsiteY8" fmla="*/ 9895 h 10041"/>
                        <a:gd name="connsiteX9" fmla="*/ 2716 w 10001"/>
                        <a:gd name="connsiteY9" fmla="*/ 7797 h 10041"/>
                        <a:gd name="connsiteX10" fmla="*/ 1479 w 10001"/>
                        <a:gd name="connsiteY10" fmla="*/ 7402 h 10041"/>
                        <a:gd name="connsiteX11" fmla="*/ 4 w 10001"/>
                        <a:gd name="connsiteY11" fmla="*/ 3989 h 10041"/>
                        <a:gd name="connsiteX0" fmla="*/ 4 w 10001"/>
                        <a:gd name="connsiteY0" fmla="*/ 3989 h 14825"/>
                        <a:gd name="connsiteX1" fmla="*/ 890 w 10001"/>
                        <a:gd name="connsiteY1" fmla="*/ 1575 h 14825"/>
                        <a:gd name="connsiteX2" fmla="*/ 3902 w 10001"/>
                        <a:gd name="connsiteY2" fmla="*/ 993 h 14825"/>
                        <a:gd name="connsiteX3" fmla="*/ 6227 w 10001"/>
                        <a:gd name="connsiteY3" fmla="*/ 0 h 14825"/>
                        <a:gd name="connsiteX4" fmla="*/ 8378 w 10001"/>
                        <a:gd name="connsiteY4" fmla="*/ 996 h 14825"/>
                        <a:gd name="connsiteX5" fmla="*/ 9998 w 10001"/>
                        <a:gd name="connsiteY5" fmla="*/ 5748 h 14825"/>
                        <a:gd name="connsiteX6" fmla="*/ 8721 w 10001"/>
                        <a:gd name="connsiteY6" fmla="*/ 9207 h 14825"/>
                        <a:gd name="connsiteX7" fmla="*/ 6011 w 10001"/>
                        <a:gd name="connsiteY7" fmla="*/ 14823 h 14825"/>
                        <a:gd name="connsiteX8" fmla="*/ 3914 w 10001"/>
                        <a:gd name="connsiteY8" fmla="*/ 9895 h 14825"/>
                        <a:gd name="connsiteX9" fmla="*/ 2716 w 10001"/>
                        <a:gd name="connsiteY9" fmla="*/ 7797 h 14825"/>
                        <a:gd name="connsiteX10" fmla="*/ 1479 w 10001"/>
                        <a:gd name="connsiteY10" fmla="*/ 7402 h 14825"/>
                        <a:gd name="connsiteX11" fmla="*/ 4 w 10001"/>
                        <a:gd name="connsiteY11" fmla="*/ 3989 h 14825"/>
                        <a:gd name="connsiteX0" fmla="*/ 4 w 10001"/>
                        <a:gd name="connsiteY0" fmla="*/ 7436 h 18272"/>
                        <a:gd name="connsiteX1" fmla="*/ 890 w 10001"/>
                        <a:gd name="connsiteY1" fmla="*/ 5022 h 18272"/>
                        <a:gd name="connsiteX2" fmla="*/ 3902 w 10001"/>
                        <a:gd name="connsiteY2" fmla="*/ 4440 h 18272"/>
                        <a:gd name="connsiteX3" fmla="*/ 6026 w 10001"/>
                        <a:gd name="connsiteY3" fmla="*/ 0 h 18272"/>
                        <a:gd name="connsiteX4" fmla="*/ 8378 w 10001"/>
                        <a:gd name="connsiteY4" fmla="*/ 4443 h 18272"/>
                        <a:gd name="connsiteX5" fmla="*/ 9998 w 10001"/>
                        <a:gd name="connsiteY5" fmla="*/ 9195 h 18272"/>
                        <a:gd name="connsiteX6" fmla="*/ 8721 w 10001"/>
                        <a:gd name="connsiteY6" fmla="*/ 12654 h 18272"/>
                        <a:gd name="connsiteX7" fmla="*/ 6011 w 10001"/>
                        <a:gd name="connsiteY7" fmla="*/ 18270 h 18272"/>
                        <a:gd name="connsiteX8" fmla="*/ 3914 w 10001"/>
                        <a:gd name="connsiteY8" fmla="*/ 13342 h 18272"/>
                        <a:gd name="connsiteX9" fmla="*/ 2716 w 10001"/>
                        <a:gd name="connsiteY9" fmla="*/ 11244 h 18272"/>
                        <a:gd name="connsiteX10" fmla="*/ 1479 w 10001"/>
                        <a:gd name="connsiteY10" fmla="*/ 10849 h 18272"/>
                        <a:gd name="connsiteX11" fmla="*/ 4 w 10001"/>
                        <a:gd name="connsiteY11" fmla="*/ 7436 h 18272"/>
                        <a:gd name="connsiteX0" fmla="*/ 1 w 9998"/>
                        <a:gd name="connsiteY0" fmla="*/ 7436 h 18272"/>
                        <a:gd name="connsiteX1" fmla="*/ 3899 w 9998"/>
                        <a:gd name="connsiteY1" fmla="*/ 4440 h 18272"/>
                        <a:gd name="connsiteX2" fmla="*/ 6023 w 9998"/>
                        <a:gd name="connsiteY2" fmla="*/ 0 h 18272"/>
                        <a:gd name="connsiteX3" fmla="*/ 8375 w 9998"/>
                        <a:gd name="connsiteY3" fmla="*/ 4443 h 18272"/>
                        <a:gd name="connsiteX4" fmla="*/ 9995 w 9998"/>
                        <a:gd name="connsiteY4" fmla="*/ 9195 h 18272"/>
                        <a:gd name="connsiteX5" fmla="*/ 8718 w 9998"/>
                        <a:gd name="connsiteY5" fmla="*/ 12654 h 18272"/>
                        <a:gd name="connsiteX6" fmla="*/ 6008 w 9998"/>
                        <a:gd name="connsiteY6" fmla="*/ 18270 h 18272"/>
                        <a:gd name="connsiteX7" fmla="*/ 3911 w 9998"/>
                        <a:gd name="connsiteY7" fmla="*/ 13342 h 18272"/>
                        <a:gd name="connsiteX8" fmla="*/ 2713 w 9998"/>
                        <a:gd name="connsiteY8" fmla="*/ 11244 h 18272"/>
                        <a:gd name="connsiteX9" fmla="*/ 1476 w 9998"/>
                        <a:gd name="connsiteY9" fmla="*/ 10849 h 18272"/>
                        <a:gd name="connsiteX10" fmla="*/ 1 w 9998"/>
                        <a:gd name="connsiteY10" fmla="*/ 7436 h 18272"/>
                        <a:gd name="connsiteX0" fmla="*/ 35 w 8559"/>
                        <a:gd name="connsiteY0" fmla="*/ 5938 h 10000"/>
                        <a:gd name="connsiteX1" fmla="*/ 2459 w 8559"/>
                        <a:gd name="connsiteY1" fmla="*/ 2430 h 10000"/>
                        <a:gd name="connsiteX2" fmla="*/ 4583 w 8559"/>
                        <a:gd name="connsiteY2" fmla="*/ 0 h 10000"/>
                        <a:gd name="connsiteX3" fmla="*/ 6936 w 8559"/>
                        <a:gd name="connsiteY3" fmla="*/ 2432 h 10000"/>
                        <a:gd name="connsiteX4" fmla="*/ 8556 w 8559"/>
                        <a:gd name="connsiteY4" fmla="*/ 5032 h 10000"/>
                        <a:gd name="connsiteX5" fmla="*/ 7279 w 8559"/>
                        <a:gd name="connsiteY5" fmla="*/ 6925 h 10000"/>
                        <a:gd name="connsiteX6" fmla="*/ 4568 w 8559"/>
                        <a:gd name="connsiteY6" fmla="*/ 9999 h 10000"/>
                        <a:gd name="connsiteX7" fmla="*/ 2471 w 8559"/>
                        <a:gd name="connsiteY7" fmla="*/ 7302 h 10000"/>
                        <a:gd name="connsiteX8" fmla="*/ 1273 w 8559"/>
                        <a:gd name="connsiteY8" fmla="*/ 6154 h 10000"/>
                        <a:gd name="connsiteX9" fmla="*/ 35 w 8559"/>
                        <a:gd name="connsiteY9" fmla="*/ 5938 h 10000"/>
                        <a:gd name="connsiteX0" fmla="*/ 49 w 9820"/>
                        <a:gd name="connsiteY0" fmla="*/ 4655 h 10000"/>
                        <a:gd name="connsiteX1" fmla="*/ 2693 w 9820"/>
                        <a:gd name="connsiteY1" fmla="*/ 2430 h 10000"/>
                        <a:gd name="connsiteX2" fmla="*/ 5175 w 9820"/>
                        <a:gd name="connsiteY2" fmla="*/ 0 h 10000"/>
                        <a:gd name="connsiteX3" fmla="*/ 7924 w 9820"/>
                        <a:gd name="connsiteY3" fmla="*/ 2432 h 10000"/>
                        <a:gd name="connsiteX4" fmla="*/ 9816 w 9820"/>
                        <a:gd name="connsiteY4" fmla="*/ 5032 h 10000"/>
                        <a:gd name="connsiteX5" fmla="*/ 8324 w 9820"/>
                        <a:gd name="connsiteY5" fmla="*/ 6925 h 10000"/>
                        <a:gd name="connsiteX6" fmla="*/ 5157 w 9820"/>
                        <a:gd name="connsiteY6" fmla="*/ 9999 h 10000"/>
                        <a:gd name="connsiteX7" fmla="*/ 2707 w 9820"/>
                        <a:gd name="connsiteY7" fmla="*/ 7302 h 10000"/>
                        <a:gd name="connsiteX8" fmla="*/ 1307 w 9820"/>
                        <a:gd name="connsiteY8" fmla="*/ 6154 h 10000"/>
                        <a:gd name="connsiteX9" fmla="*/ 49 w 9820"/>
                        <a:gd name="connsiteY9" fmla="*/ 4655 h 10000"/>
                        <a:gd name="connsiteX0" fmla="*/ 45 w 9995"/>
                        <a:gd name="connsiteY0" fmla="*/ 4655 h 10000"/>
                        <a:gd name="connsiteX1" fmla="*/ 2737 w 9995"/>
                        <a:gd name="connsiteY1" fmla="*/ 2430 h 10000"/>
                        <a:gd name="connsiteX2" fmla="*/ 5265 w 9995"/>
                        <a:gd name="connsiteY2" fmla="*/ 0 h 10000"/>
                        <a:gd name="connsiteX3" fmla="*/ 8064 w 9995"/>
                        <a:gd name="connsiteY3" fmla="*/ 2432 h 10000"/>
                        <a:gd name="connsiteX4" fmla="*/ 9991 w 9995"/>
                        <a:gd name="connsiteY4" fmla="*/ 5032 h 10000"/>
                        <a:gd name="connsiteX5" fmla="*/ 8472 w 9995"/>
                        <a:gd name="connsiteY5" fmla="*/ 6925 h 10000"/>
                        <a:gd name="connsiteX6" fmla="*/ 5247 w 9995"/>
                        <a:gd name="connsiteY6" fmla="*/ 9999 h 10000"/>
                        <a:gd name="connsiteX7" fmla="*/ 2752 w 9995"/>
                        <a:gd name="connsiteY7" fmla="*/ 7302 h 10000"/>
                        <a:gd name="connsiteX8" fmla="*/ 1374 w 9995"/>
                        <a:gd name="connsiteY8" fmla="*/ 6984 h 10000"/>
                        <a:gd name="connsiteX9" fmla="*/ 45 w 9995"/>
                        <a:gd name="connsiteY9" fmla="*/ 4655 h 10000"/>
                        <a:gd name="connsiteX0" fmla="*/ 45 w 10000"/>
                        <a:gd name="connsiteY0" fmla="*/ 5032 h 10377"/>
                        <a:gd name="connsiteX1" fmla="*/ 2738 w 10000"/>
                        <a:gd name="connsiteY1" fmla="*/ 2807 h 10377"/>
                        <a:gd name="connsiteX2" fmla="*/ 4886 w 10000"/>
                        <a:gd name="connsiteY2" fmla="*/ 0 h 10377"/>
                        <a:gd name="connsiteX3" fmla="*/ 8068 w 10000"/>
                        <a:gd name="connsiteY3" fmla="*/ 2809 h 10377"/>
                        <a:gd name="connsiteX4" fmla="*/ 9996 w 10000"/>
                        <a:gd name="connsiteY4" fmla="*/ 5409 h 10377"/>
                        <a:gd name="connsiteX5" fmla="*/ 8476 w 10000"/>
                        <a:gd name="connsiteY5" fmla="*/ 7302 h 10377"/>
                        <a:gd name="connsiteX6" fmla="*/ 5250 w 10000"/>
                        <a:gd name="connsiteY6" fmla="*/ 10376 h 10377"/>
                        <a:gd name="connsiteX7" fmla="*/ 2753 w 10000"/>
                        <a:gd name="connsiteY7" fmla="*/ 7679 h 10377"/>
                        <a:gd name="connsiteX8" fmla="*/ 1375 w 10000"/>
                        <a:gd name="connsiteY8" fmla="*/ 7361 h 10377"/>
                        <a:gd name="connsiteX9" fmla="*/ 45 w 10000"/>
                        <a:gd name="connsiteY9" fmla="*/ 5032 h 10377"/>
                        <a:gd name="connsiteX0" fmla="*/ 45 w 10000"/>
                        <a:gd name="connsiteY0" fmla="*/ 5036 h 10381"/>
                        <a:gd name="connsiteX1" fmla="*/ 2738 w 10000"/>
                        <a:gd name="connsiteY1" fmla="*/ 2811 h 10381"/>
                        <a:gd name="connsiteX2" fmla="*/ 4886 w 10000"/>
                        <a:gd name="connsiteY2" fmla="*/ 4 h 10381"/>
                        <a:gd name="connsiteX3" fmla="*/ 8068 w 10000"/>
                        <a:gd name="connsiteY3" fmla="*/ 2813 h 10381"/>
                        <a:gd name="connsiteX4" fmla="*/ 9996 w 10000"/>
                        <a:gd name="connsiteY4" fmla="*/ 5413 h 10381"/>
                        <a:gd name="connsiteX5" fmla="*/ 8476 w 10000"/>
                        <a:gd name="connsiteY5" fmla="*/ 7306 h 10381"/>
                        <a:gd name="connsiteX6" fmla="*/ 5250 w 10000"/>
                        <a:gd name="connsiteY6" fmla="*/ 10380 h 10381"/>
                        <a:gd name="connsiteX7" fmla="*/ 2753 w 10000"/>
                        <a:gd name="connsiteY7" fmla="*/ 7683 h 10381"/>
                        <a:gd name="connsiteX8" fmla="*/ 1375 w 10000"/>
                        <a:gd name="connsiteY8" fmla="*/ 7365 h 10381"/>
                        <a:gd name="connsiteX9" fmla="*/ 45 w 10000"/>
                        <a:gd name="connsiteY9" fmla="*/ 5036 h 10381"/>
                        <a:gd name="connsiteX0" fmla="*/ 45 w 10000"/>
                        <a:gd name="connsiteY0" fmla="*/ 5036 h 10796"/>
                        <a:gd name="connsiteX1" fmla="*/ 2738 w 10000"/>
                        <a:gd name="connsiteY1" fmla="*/ 2811 h 10796"/>
                        <a:gd name="connsiteX2" fmla="*/ 4886 w 10000"/>
                        <a:gd name="connsiteY2" fmla="*/ 4 h 10796"/>
                        <a:gd name="connsiteX3" fmla="*/ 8068 w 10000"/>
                        <a:gd name="connsiteY3" fmla="*/ 2813 h 10796"/>
                        <a:gd name="connsiteX4" fmla="*/ 9996 w 10000"/>
                        <a:gd name="connsiteY4" fmla="*/ 5413 h 10796"/>
                        <a:gd name="connsiteX5" fmla="*/ 8476 w 10000"/>
                        <a:gd name="connsiteY5" fmla="*/ 7306 h 10796"/>
                        <a:gd name="connsiteX6" fmla="*/ 5202 w 10000"/>
                        <a:gd name="connsiteY6" fmla="*/ 10795 h 10796"/>
                        <a:gd name="connsiteX7" fmla="*/ 2753 w 10000"/>
                        <a:gd name="connsiteY7" fmla="*/ 7683 h 10796"/>
                        <a:gd name="connsiteX8" fmla="*/ 1375 w 10000"/>
                        <a:gd name="connsiteY8" fmla="*/ 7365 h 10796"/>
                        <a:gd name="connsiteX9" fmla="*/ 45 w 10000"/>
                        <a:gd name="connsiteY9" fmla="*/ 5036 h 10796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000" h="10795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grpSp>
                  <p:nvGrpSpPr>
                    <p:cNvPr id="738" name="Group 737">
                      <a:extLst>
                        <a:ext uri="{FF2B5EF4-FFF2-40B4-BE49-F238E27FC236}">
                          <a16:creationId xmlns:a16="http://schemas.microsoft.com/office/drawing/2014/main" id="{005DCEEF-EFC7-514E-8C89-60C23B8D10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739" name="Group 738">
                        <a:extLst>
                          <a:ext uri="{FF2B5EF4-FFF2-40B4-BE49-F238E27FC236}">
                            <a16:creationId xmlns:a16="http://schemas.microsoft.com/office/drawing/2014/main" id="{AAB72804-6BE8-5748-9B24-6E0EE728AA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786" name="Group 327">
                          <a:extLst>
                            <a:ext uri="{FF2B5EF4-FFF2-40B4-BE49-F238E27FC236}">
                              <a16:creationId xmlns:a16="http://schemas.microsoft.com/office/drawing/2014/main" id="{FA68E032-55E8-8B40-ABAE-F05183A62D5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790" name="Oval 789">
                            <a:extLst>
                              <a:ext uri="{FF2B5EF4-FFF2-40B4-BE49-F238E27FC236}">
                                <a16:creationId xmlns:a16="http://schemas.microsoft.com/office/drawing/2014/main" id="{BD10E64F-4CF2-F34E-AEB0-AD8997DFD8B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1" name="Rectangle 790">
                            <a:extLst>
                              <a:ext uri="{FF2B5EF4-FFF2-40B4-BE49-F238E27FC236}">
                                <a16:creationId xmlns:a16="http://schemas.microsoft.com/office/drawing/2014/main" id="{AE94B377-C034-D840-B45A-4702304B161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2" name="Oval 791">
                            <a:extLst>
                              <a:ext uri="{FF2B5EF4-FFF2-40B4-BE49-F238E27FC236}">
                                <a16:creationId xmlns:a16="http://schemas.microsoft.com/office/drawing/2014/main" id="{58728178-E5A9-DC40-B418-327E8A4F9D8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3" name="Freeform 792">
                            <a:extLst>
                              <a:ext uri="{FF2B5EF4-FFF2-40B4-BE49-F238E27FC236}">
                                <a16:creationId xmlns:a16="http://schemas.microsoft.com/office/drawing/2014/main" id="{5AEB7CD2-090F-794C-AA70-233ED633DA2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4" name="Freeform 793">
                            <a:extLst>
                              <a:ext uri="{FF2B5EF4-FFF2-40B4-BE49-F238E27FC236}">
                                <a16:creationId xmlns:a16="http://schemas.microsoft.com/office/drawing/2014/main" id="{83125BAA-FA09-E747-974E-E0F54A470A4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5" name="Freeform 794">
                            <a:extLst>
                              <a:ext uri="{FF2B5EF4-FFF2-40B4-BE49-F238E27FC236}">
                                <a16:creationId xmlns:a16="http://schemas.microsoft.com/office/drawing/2014/main" id="{87103A88-30C2-5345-982D-0F945134F71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6" name="Freeform 795">
                            <a:extLst>
                              <a:ext uri="{FF2B5EF4-FFF2-40B4-BE49-F238E27FC236}">
                                <a16:creationId xmlns:a16="http://schemas.microsoft.com/office/drawing/2014/main" id="{5047CBF9-975B-9C45-99F0-408800C1BB7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797" name="Straight Connector 796">
                            <a:extLst>
                              <a:ext uri="{FF2B5EF4-FFF2-40B4-BE49-F238E27FC236}">
                                <a16:creationId xmlns:a16="http://schemas.microsoft.com/office/drawing/2014/main" id="{AD2BA30B-6DEF-894C-907B-399D236BCF34}"/>
                              </a:ext>
                            </a:extLst>
                          </p:cNvPr>
                          <p:cNvCxnSpPr>
                            <a:endCxn id="792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798" name="Straight Connector 797">
                            <a:extLst>
                              <a:ext uri="{FF2B5EF4-FFF2-40B4-BE49-F238E27FC236}">
                                <a16:creationId xmlns:a16="http://schemas.microsoft.com/office/drawing/2014/main" id="{F207D725-2B15-474F-90B1-EFB0D8D008A9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787" name="Group 786">
                          <a:extLst>
                            <a:ext uri="{FF2B5EF4-FFF2-40B4-BE49-F238E27FC236}">
                              <a16:creationId xmlns:a16="http://schemas.microsoft.com/office/drawing/2014/main" id="{B2436551-7EC1-D94E-88A5-A751023040D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788" name="Oval 787">
                            <a:extLst>
                              <a:ext uri="{FF2B5EF4-FFF2-40B4-BE49-F238E27FC236}">
                                <a16:creationId xmlns:a16="http://schemas.microsoft.com/office/drawing/2014/main" id="{ACD4F590-5511-8C49-856C-D9F61EC3A6F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9" name="TextBox 788">
                            <a:extLst>
                              <a:ext uri="{FF2B5EF4-FFF2-40B4-BE49-F238E27FC236}">
                                <a16:creationId xmlns:a16="http://schemas.microsoft.com/office/drawing/2014/main" id="{C2CDE2C1-D78A-0441-8274-26D8DC0CF38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740" name="Group 739">
                        <a:extLst>
                          <a:ext uri="{FF2B5EF4-FFF2-40B4-BE49-F238E27FC236}">
                            <a16:creationId xmlns:a16="http://schemas.microsoft.com/office/drawing/2014/main" id="{30B06503-E49F-DC47-9B3A-3731490D11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773" name="Group 327">
                          <a:extLst>
                            <a:ext uri="{FF2B5EF4-FFF2-40B4-BE49-F238E27FC236}">
                              <a16:creationId xmlns:a16="http://schemas.microsoft.com/office/drawing/2014/main" id="{2DF5F91E-84FA-834A-B744-DDF2B6BE2C6B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777" name="Oval 776">
                            <a:extLst>
                              <a:ext uri="{FF2B5EF4-FFF2-40B4-BE49-F238E27FC236}">
                                <a16:creationId xmlns:a16="http://schemas.microsoft.com/office/drawing/2014/main" id="{E9733A7F-2AA5-2E4A-A2DB-9A5E4827636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78" name="Rectangle 777">
                            <a:extLst>
                              <a:ext uri="{FF2B5EF4-FFF2-40B4-BE49-F238E27FC236}">
                                <a16:creationId xmlns:a16="http://schemas.microsoft.com/office/drawing/2014/main" id="{42A70AC3-35DD-6C4E-81FA-829BE6DA3CA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79" name="Oval 778">
                            <a:extLst>
                              <a:ext uri="{FF2B5EF4-FFF2-40B4-BE49-F238E27FC236}">
                                <a16:creationId xmlns:a16="http://schemas.microsoft.com/office/drawing/2014/main" id="{A2304BF1-3DDD-9340-8A84-AE9C369F51D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0" name="Freeform 779">
                            <a:extLst>
                              <a:ext uri="{FF2B5EF4-FFF2-40B4-BE49-F238E27FC236}">
                                <a16:creationId xmlns:a16="http://schemas.microsoft.com/office/drawing/2014/main" id="{C3970DA3-3E29-074C-AC04-97FF17D7508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1" name="Freeform 780">
                            <a:extLst>
                              <a:ext uri="{FF2B5EF4-FFF2-40B4-BE49-F238E27FC236}">
                                <a16:creationId xmlns:a16="http://schemas.microsoft.com/office/drawing/2014/main" id="{A39C2CAD-8AE3-D646-96F8-76FA1622C78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2" name="Freeform 781">
                            <a:extLst>
                              <a:ext uri="{FF2B5EF4-FFF2-40B4-BE49-F238E27FC236}">
                                <a16:creationId xmlns:a16="http://schemas.microsoft.com/office/drawing/2014/main" id="{8E58313C-9438-C241-BDDB-74043441908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3" name="Freeform 782">
                            <a:extLst>
                              <a:ext uri="{FF2B5EF4-FFF2-40B4-BE49-F238E27FC236}">
                                <a16:creationId xmlns:a16="http://schemas.microsoft.com/office/drawing/2014/main" id="{9CBF95A9-3F3A-1444-B368-813148C6B13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784" name="Straight Connector 783">
                            <a:extLst>
                              <a:ext uri="{FF2B5EF4-FFF2-40B4-BE49-F238E27FC236}">
                                <a16:creationId xmlns:a16="http://schemas.microsoft.com/office/drawing/2014/main" id="{A0367D39-3CC9-2441-B780-91D982F2F0E8}"/>
                              </a:ext>
                            </a:extLst>
                          </p:cNvPr>
                          <p:cNvCxnSpPr>
                            <a:endCxn id="779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785" name="Straight Connector 784">
                            <a:extLst>
                              <a:ext uri="{FF2B5EF4-FFF2-40B4-BE49-F238E27FC236}">
                                <a16:creationId xmlns:a16="http://schemas.microsoft.com/office/drawing/2014/main" id="{8F40F5A7-D40E-8B4C-AFDC-FC86F9537BCD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774" name="Group 773">
                          <a:extLst>
                            <a:ext uri="{FF2B5EF4-FFF2-40B4-BE49-F238E27FC236}">
                              <a16:creationId xmlns:a16="http://schemas.microsoft.com/office/drawing/2014/main" id="{192D6118-E0AD-F84C-A99E-31288D389E7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775" name="Oval 774">
                            <a:extLst>
                              <a:ext uri="{FF2B5EF4-FFF2-40B4-BE49-F238E27FC236}">
                                <a16:creationId xmlns:a16="http://schemas.microsoft.com/office/drawing/2014/main" id="{FD8BB520-2A90-7449-A407-C092110AE6D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76" name="TextBox 775">
                            <a:extLst>
                              <a:ext uri="{FF2B5EF4-FFF2-40B4-BE49-F238E27FC236}">
                                <a16:creationId xmlns:a16="http://schemas.microsoft.com/office/drawing/2014/main" id="{0F6981BB-37AF-5849-86B5-6BCEE26BBDC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741" name="Group 740">
                        <a:extLst>
                          <a:ext uri="{FF2B5EF4-FFF2-40B4-BE49-F238E27FC236}">
                            <a16:creationId xmlns:a16="http://schemas.microsoft.com/office/drawing/2014/main" id="{32F58F87-527B-1B40-ACA5-ACBABC3E39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760" name="Group 327">
                          <a:extLst>
                            <a:ext uri="{FF2B5EF4-FFF2-40B4-BE49-F238E27FC236}">
                              <a16:creationId xmlns:a16="http://schemas.microsoft.com/office/drawing/2014/main" id="{26A2847C-9B2E-3B4D-A0A8-23BF9E8573CE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764" name="Oval 763">
                            <a:extLst>
                              <a:ext uri="{FF2B5EF4-FFF2-40B4-BE49-F238E27FC236}">
                                <a16:creationId xmlns:a16="http://schemas.microsoft.com/office/drawing/2014/main" id="{30C26719-CE59-9542-89AE-113EE4378C1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5" name="Rectangle 764">
                            <a:extLst>
                              <a:ext uri="{FF2B5EF4-FFF2-40B4-BE49-F238E27FC236}">
                                <a16:creationId xmlns:a16="http://schemas.microsoft.com/office/drawing/2014/main" id="{A8E5EF72-8959-A141-A27F-DCBB3B6FC5F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6" name="Oval 765">
                            <a:extLst>
                              <a:ext uri="{FF2B5EF4-FFF2-40B4-BE49-F238E27FC236}">
                                <a16:creationId xmlns:a16="http://schemas.microsoft.com/office/drawing/2014/main" id="{DB0E1E96-6E05-444E-AFE1-7FED441A28D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7" name="Freeform 766">
                            <a:extLst>
                              <a:ext uri="{FF2B5EF4-FFF2-40B4-BE49-F238E27FC236}">
                                <a16:creationId xmlns:a16="http://schemas.microsoft.com/office/drawing/2014/main" id="{D804BAE9-01C9-F04F-864A-DC69CA8704C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8" name="Freeform 767">
                            <a:extLst>
                              <a:ext uri="{FF2B5EF4-FFF2-40B4-BE49-F238E27FC236}">
                                <a16:creationId xmlns:a16="http://schemas.microsoft.com/office/drawing/2014/main" id="{B80D1005-8D7E-794B-B66A-BBEE9BB83D4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9" name="Freeform 768">
                            <a:extLst>
                              <a:ext uri="{FF2B5EF4-FFF2-40B4-BE49-F238E27FC236}">
                                <a16:creationId xmlns:a16="http://schemas.microsoft.com/office/drawing/2014/main" id="{26061C07-030E-2943-8233-ED972C0F1DE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70" name="Freeform 769">
                            <a:extLst>
                              <a:ext uri="{FF2B5EF4-FFF2-40B4-BE49-F238E27FC236}">
                                <a16:creationId xmlns:a16="http://schemas.microsoft.com/office/drawing/2014/main" id="{3BC56B66-F93D-6E4E-9C3A-FA330ACFD48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771" name="Straight Connector 770">
                            <a:extLst>
                              <a:ext uri="{FF2B5EF4-FFF2-40B4-BE49-F238E27FC236}">
                                <a16:creationId xmlns:a16="http://schemas.microsoft.com/office/drawing/2014/main" id="{FA079037-40EF-364F-8071-B27874032277}"/>
                              </a:ext>
                            </a:extLst>
                          </p:cNvPr>
                          <p:cNvCxnSpPr>
                            <a:endCxn id="766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772" name="Straight Connector 771">
                            <a:extLst>
                              <a:ext uri="{FF2B5EF4-FFF2-40B4-BE49-F238E27FC236}">
                                <a16:creationId xmlns:a16="http://schemas.microsoft.com/office/drawing/2014/main" id="{D68AD61A-014B-2C44-AEA7-6534E8E342D2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761" name="Group 760">
                          <a:extLst>
                            <a:ext uri="{FF2B5EF4-FFF2-40B4-BE49-F238E27FC236}">
                              <a16:creationId xmlns:a16="http://schemas.microsoft.com/office/drawing/2014/main" id="{87F5F90C-BD59-C24C-B311-C965CD629E1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762" name="Oval 761">
                            <a:extLst>
                              <a:ext uri="{FF2B5EF4-FFF2-40B4-BE49-F238E27FC236}">
                                <a16:creationId xmlns:a16="http://schemas.microsoft.com/office/drawing/2014/main" id="{7C520CBA-321F-F843-9FC1-D6E80EC7AED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3" name="TextBox 762">
                            <a:extLst>
                              <a:ext uri="{FF2B5EF4-FFF2-40B4-BE49-F238E27FC236}">
                                <a16:creationId xmlns:a16="http://schemas.microsoft.com/office/drawing/2014/main" id="{ECCEE075-3442-A44F-BF70-46ED0241067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742" name="Group 741">
                        <a:extLst>
                          <a:ext uri="{FF2B5EF4-FFF2-40B4-BE49-F238E27FC236}">
                            <a16:creationId xmlns:a16="http://schemas.microsoft.com/office/drawing/2014/main" id="{A020CA2E-AA9F-4E45-9B49-88BD8CF4D58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747" name="Group 327">
                          <a:extLst>
                            <a:ext uri="{FF2B5EF4-FFF2-40B4-BE49-F238E27FC236}">
                              <a16:creationId xmlns:a16="http://schemas.microsoft.com/office/drawing/2014/main" id="{1D1A1E72-3B17-A940-AC16-3BF9D55AC22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751" name="Oval 750">
                            <a:extLst>
                              <a:ext uri="{FF2B5EF4-FFF2-40B4-BE49-F238E27FC236}">
                                <a16:creationId xmlns:a16="http://schemas.microsoft.com/office/drawing/2014/main" id="{B433E55A-8E54-A948-BFFA-495C9897ED5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2" name="Rectangle 751">
                            <a:extLst>
                              <a:ext uri="{FF2B5EF4-FFF2-40B4-BE49-F238E27FC236}">
                                <a16:creationId xmlns:a16="http://schemas.microsoft.com/office/drawing/2014/main" id="{1FAC2971-718D-8749-B0A3-A391F5616E3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3" name="Oval 752">
                            <a:extLst>
                              <a:ext uri="{FF2B5EF4-FFF2-40B4-BE49-F238E27FC236}">
                                <a16:creationId xmlns:a16="http://schemas.microsoft.com/office/drawing/2014/main" id="{9CB00B62-F2EF-4245-907B-8857ED29453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4" name="Freeform 753">
                            <a:extLst>
                              <a:ext uri="{FF2B5EF4-FFF2-40B4-BE49-F238E27FC236}">
                                <a16:creationId xmlns:a16="http://schemas.microsoft.com/office/drawing/2014/main" id="{776591EF-CB11-1B4F-8B98-2BD58542544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5" name="Freeform 754">
                            <a:extLst>
                              <a:ext uri="{FF2B5EF4-FFF2-40B4-BE49-F238E27FC236}">
                                <a16:creationId xmlns:a16="http://schemas.microsoft.com/office/drawing/2014/main" id="{70168348-6BB3-A44B-B3DC-B315B168EF4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6" name="Freeform 755">
                            <a:extLst>
                              <a:ext uri="{FF2B5EF4-FFF2-40B4-BE49-F238E27FC236}">
                                <a16:creationId xmlns:a16="http://schemas.microsoft.com/office/drawing/2014/main" id="{5BBBC961-9879-9F47-83D3-63D60E7E761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7" name="Freeform 756">
                            <a:extLst>
                              <a:ext uri="{FF2B5EF4-FFF2-40B4-BE49-F238E27FC236}">
                                <a16:creationId xmlns:a16="http://schemas.microsoft.com/office/drawing/2014/main" id="{9F7AF4E8-DF0D-574C-AE6D-C228DDB0043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758" name="Straight Connector 757">
                            <a:extLst>
                              <a:ext uri="{FF2B5EF4-FFF2-40B4-BE49-F238E27FC236}">
                                <a16:creationId xmlns:a16="http://schemas.microsoft.com/office/drawing/2014/main" id="{AFD7AD8E-766C-EF47-B73B-8661F3511F9F}"/>
                              </a:ext>
                            </a:extLst>
                          </p:cNvPr>
                          <p:cNvCxnSpPr>
                            <a:endCxn id="753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759" name="Straight Connector 758">
                            <a:extLst>
                              <a:ext uri="{FF2B5EF4-FFF2-40B4-BE49-F238E27FC236}">
                                <a16:creationId xmlns:a16="http://schemas.microsoft.com/office/drawing/2014/main" id="{18A9AECB-70DF-CD4B-8109-6E3587A404DB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748" name="Group 747">
                          <a:extLst>
                            <a:ext uri="{FF2B5EF4-FFF2-40B4-BE49-F238E27FC236}">
                              <a16:creationId xmlns:a16="http://schemas.microsoft.com/office/drawing/2014/main" id="{6DBAAB73-EF58-DC45-99FD-A7CCF2A1344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749" name="Oval 748">
                            <a:extLst>
                              <a:ext uri="{FF2B5EF4-FFF2-40B4-BE49-F238E27FC236}">
                                <a16:creationId xmlns:a16="http://schemas.microsoft.com/office/drawing/2014/main" id="{81F5B65C-090F-864B-9D3D-6862C07634E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0" name="TextBox 749">
                            <a:extLst>
                              <a:ext uri="{FF2B5EF4-FFF2-40B4-BE49-F238E27FC236}">
                                <a16:creationId xmlns:a16="http://schemas.microsoft.com/office/drawing/2014/main" id="{C53E106B-77FA-C14C-9B6D-EE6DFB6EC33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743" name="Straight Connector 742">
                        <a:extLst>
                          <a:ext uri="{FF2B5EF4-FFF2-40B4-BE49-F238E27FC236}">
                            <a16:creationId xmlns:a16="http://schemas.microsoft.com/office/drawing/2014/main" id="{E4797E7A-8ED8-6C41-8674-EAEC8D18D707}"/>
                          </a:ext>
                        </a:extLst>
                      </p:cNvPr>
                      <p:cNvCxnSpPr>
                        <a:stCxn id="790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744" name="Straight Connector 743">
                        <a:extLst>
                          <a:ext uri="{FF2B5EF4-FFF2-40B4-BE49-F238E27FC236}">
                            <a16:creationId xmlns:a16="http://schemas.microsoft.com/office/drawing/2014/main" id="{54F17AFF-28C1-274F-9EF2-34DCACE28535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745" name="Straight Connector 744">
                        <a:extLst>
                          <a:ext uri="{FF2B5EF4-FFF2-40B4-BE49-F238E27FC236}">
                            <a16:creationId xmlns:a16="http://schemas.microsoft.com/office/drawing/2014/main" id="{AFC3917C-96A3-2D47-9010-605714E6DC3A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2196042" y="3783542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746" name="Straight Connector 745">
                        <a:extLst>
                          <a:ext uri="{FF2B5EF4-FFF2-40B4-BE49-F238E27FC236}">
                            <a16:creationId xmlns:a16="http://schemas.microsoft.com/office/drawing/2014/main" id="{FDD35AF7-CBC3-BA4C-88CF-D5CCFA98DA28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1287553" y="3166946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</p:grpSp>
              <p:sp>
                <p:nvSpPr>
                  <p:cNvPr id="735" name="TextBox 734">
                    <a:extLst>
                      <a:ext uri="{FF2B5EF4-FFF2-40B4-BE49-F238E27FC236}">
                        <a16:creationId xmlns:a16="http://schemas.microsoft.com/office/drawing/2014/main" id="{3A6530A1-EBC7-8447-8BD9-642637A446B5}"/>
                      </a:ext>
                    </a:extLst>
                  </p:cNvPr>
                  <p:cNvSpPr txBox="1"/>
                  <p:nvPr/>
                </p:nvSpPr>
                <p:spPr>
                  <a:xfrm>
                    <a:off x="1430686" y="4247082"/>
                    <a:ext cx="75353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AS 1</a:t>
                    </a:r>
                  </a:p>
                </p:txBody>
              </p:sp>
              <p:cxnSp>
                <p:nvCxnSpPr>
                  <p:cNvPr id="736" name="Straight Connector 735">
                    <a:extLst>
                      <a:ext uri="{FF2B5EF4-FFF2-40B4-BE49-F238E27FC236}">
                        <a16:creationId xmlns:a16="http://schemas.microsoft.com/office/drawing/2014/main" id="{E0FCBE3F-E795-4C4B-B0C1-FC7BC0309C04}"/>
                      </a:ext>
                    </a:extLst>
                  </p:cNvPr>
                  <p:cNvCxnSpPr>
                    <a:cxnSpLocks/>
                    <a:stCxn id="878" idx="1"/>
                  </p:cNvCxnSpPr>
                  <p:nvPr/>
                </p:nvCxnSpPr>
                <p:spPr bwMode="auto">
                  <a:xfrm flipH="1" flipV="1">
                    <a:off x="3848374" y="5024787"/>
                    <a:ext cx="1030666" cy="698992"/>
                  </a:xfrm>
                  <a:prstGeom prst="line">
                    <a:avLst/>
                  </a:prstGeom>
                  <a:solidFill>
                    <a:srgbClr val="00CC99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733" name="Straight Connector 732">
                  <a:extLst>
                    <a:ext uri="{FF2B5EF4-FFF2-40B4-BE49-F238E27FC236}">
                      <a16:creationId xmlns:a16="http://schemas.microsoft.com/office/drawing/2014/main" id="{CE901D66-734E-3F4B-9A7E-8C2A3FBAE777}"/>
                    </a:ext>
                  </a:extLst>
                </p:cNvPr>
                <p:cNvCxnSpPr>
                  <a:cxnSpLocks/>
                  <a:stCxn id="894" idx="5"/>
                  <a:endCxn id="815" idx="1"/>
                </p:cNvCxnSpPr>
                <p:nvPr/>
              </p:nvCxnSpPr>
              <p:spPr bwMode="auto">
                <a:xfrm flipV="1">
                  <a:off x="6957825" y="4543468"/>
                  <a:ext cx="1398778" cy="1062884"/>
                </a:xfrm>
                <a:prstGeom prst="line">
                  <a:avLst/>
                </a:prstGeom>
                <a:solidFill>
                  <a:srgbClr val="00CC99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13" name="Group 712">
                <a:extLst>
                  <a:ext uri="{FF2B5EF4-FFF2-40B4-BE49-F238E27FC236}">
                    <a16:creationId xmlns:a16="http://schemas.microsoft.com/office/drawing/2014/main" id="{1D597A85-C1F2-AB46-89D9-E4C6C845E8E2}"/>
                  </a:ext>
                </a:extLst>
              </p:cNvPr>
              <p:cNvGrpSpPr/>
              <p:nvPr/>
            </p:nvGrpSpPr>
            <p:grpSpPr>
              <a:xfrm>
                <a:off x="9525929" y="4809915"/>
                <a:ext cx="1701734" cy="616172"/>
                <a:chOff x="6935906" y="5482318"/>
                <a:chExt cx="1701734" cy="616172"/>
              </a:xfrm>
            </p:grpSpPr>
            <p:grpSp>
              <p:nvGrpSpPr>
                <p:cNvPr id="714" name="Group 713">
                  <a:extLst>
                    <a:ext uri="{FF2B5EF4-FFF2-40B4-BE49-F238E27FC236}">
                      <a16:creationId xmlns:a16="http://schemas.microsoft.com/office/drawing/2014/main" id="{006FF1F8-A5A0-924F-A5B5-1B52B2E05516}"/>
                    </a:ext>
                  </a:extLst>
                </p:cNvPr>
                <p:cNvGrpSpPr/>
                <p:nvPr/>
              </p:nvGrpSpPr>
              <p:grpSpPr>
                <a:xfrm>
                  <a:off x="6935906" y="5482318"/>
                  <a:ext cx="1701734" cy="616172"/>
                  <a:chOff x="6808463" y="5108795"/>
                  <a:chExt cx="1701734" cy="616172"/>
                </a:xfrm>
              </p:grpSpPr>
              <p:sp>
                <p:nvSpPr>
                  <p:cNvPr id="716" name="Freeform 2">
                    <a:extLst>
                      <a:ext uri="{FF2B5EF4-FFF2-40B4-BE49-F238E27FC236}">
                        <a16:creationId xmlns:a16="http://schemas.microsoft.com/office/drawing/2014/main" id="{FC1D2B11-E513-554D-8A7B-8D69AC28C8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08463" y="5108795"/>
                    <a:ext cx="1701734" cy="616172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" fmla="*/ 4 w 8600"/>
                      <a:gd name="connsiteY0" fmla="*/ 4042 h 10128"/>
                      <a:gd name="connsiteX1" fmla="*/ 715 w 8600"/>
                      <a:gd name="connsiteY1" fmla="*/ 1598 h 10128"/>
                      <a:gd name="connsiteX2" fmla="*/ 3130 w 8600"/>
                      <a:gd name="connsiteY2" fmla="*/ 1009 h 10128"/>
                      <a:gd name="connsiteX3" fmla="*/ 4995 w 8600"/>
                      <a:gd name="connsiteY3" fmla="*/ 3 h 10128"/>
                      <a:gd name="connsiteX4" fmla="*/ 6720 w 8600"/>
                      <a:gd name="connsiteY4" fmla="*/ 1012 h 10128"/>
                      <a:gd name="connsiteX5" fmla="*/ 8599 w 8600"/>
                      <a:gd name="connsiteY5" fmla="*/ 6800 h 10128"/>
                      <a:gd name="connsiteX6" fmla="*/ 6995 w 8600"/>
                      <a:gd name="connsiteY6" fmla="*/ 9325 h 10128"/>
                      <a:gd name="connsiteX7" fmla="*/ 5307 w 8600"/>
                      <a:gd name="connsiteY7" fmla="*/ 8846 h 10128"/>
                      <a:gd name="connsiteX8" fmla="*/ 4371 w 8600"/>
                      <a:gd name="connsiteY8" fmla="*/ 9915 h 10128"/>
                      <a:gd name="connsiteX9" fmla="*/ 3140 w 8600"/>
                      <a:gd name="connsiteY9" fmla="*/ 10022 h 10128"/>
                      <a:gd name="connsiteX10" fmla="*/ 2179 w 8600"/>
                      <a:gd name="connsiteY10" fmla="*/ 7898 h 10128"/>
                      <a:gd name="connsiteX11" fmla="*/ 1187 w 8600"/>
                      <a:gd name="connsiteY11" fmla="*/ 7498 h 10128"/>
                      <a:gd name="connsiteX12" fmla="*/ 4 w 8600"/>
                      <a:gd name="connsiteY12" fmla="*/ 4042 h 10128"/>
                      <a:gd name="connsiteX0" fmla="*/ 4 w 9326"/>
                      <a:gd name="connsiteY0" fmla="*/ 3988 h 9997"/>
                      <a:gd name="connsiteX1" fmla="*/ 830 w 9326"/>
                      <a:gd name="connsiteY1" fmla="*/ 1575 h 9997"/>
                      <a:gd name="connsiteX2" fmla="*/ 3639 w 9326"/>
                      <a:gd name="connsiteY2" fmla="*/ 993 h 9997"/>
                      <a:gd name="connsiteX3" fmla="*/ 5807 w 9326"/>
                      <a:gd name="connsiteY3" fmla="*/ 0 h 9997"/>
                      <a:gd name="connsiteX4" fmla="*/ 7813 w 9326"/>
                      <a:gd name="connsiteY4" fmla="*/ 996 h 9997"/>
                      <a:gd name="connsiteX5" fmla="*/ 9324 w 9326"/>
                      <a:gd name="connsiteY5" fmla="*/ 5746 h 9997"/>
                      <a:gd name="connsiteX6" fmla="*/ 8133 w 9326"/>
                      <a:gd name="connsiteY6" fmla="*/ 9204 h 9997"/>
                      <a:gd name="connsiteX7" fmla="*/ 6170 w 9326"/>
                      <a:gd name="connsiteY7" fmla="*/ 8731 h 9997"/>
                      <a:gd name="connsiteX8" fmla="*/ 5082 w 9326"/>
                      <a:gd name="connsiteY8" fmla="*/ 9787 h 9997"/>
                      <a:gd name="connsiteX9" fmla="*/ 3650 w 9326"/>
                      <a:gd name="connsiteY9" fmla="*/ 9892 h 9997"/>
                      <a:gd name="connsiteX10" fmla="*/ 2533 w 9326"/>
                      <a:gd name="connsiteY10" fmla="*/ 7795 h 9997"/>
                      <a:gd name="connsiteX11" fmla="*/ 1379 w 9326"/>
                      <a:gd name="connsiteY11" fmla="*/ 7400 h 9997"/>
                      <a:gd name="connsiteX12" fmla="*/ 4 w 9326"/>
                      <a:gd name="connsiteY12" fmla="*/ 3988 h 9997"/>
                      <a:gd name="connsiteX0" fmla="*/ 4 w 10001"/>
                      <a:gd name="connsiteY0" fmla="*/ 3989 h 10041"/>
                      <a:gd name="connsiteX1" fmla="*/ 890 w 10001"/>
                      <a:gd name="connsiteY1" fmla="*/ 1575 h 10041"/>
                      <a:gd name="connsiteX2" fmla="*/ 3902 w 10001"/>
                      <a:gd name="connsiteY2" fmla="*/ 993 h 10041"/>
                      <a:gd name="connsiteX3" fmla="*/ 6227 w 10001"/>
                      <a:gd name="connsiteY3" fmla="*/ 0 h 10041"/>
                      <a:gd name="connsiteX4" fmla="*/ 8378 w 10001"/>
                      <a:gd name="connsiteY4" fmla="*/ 996 h 10041"/>
                      <a:gd name="connsiteX5" fmla="*/ 9998 w 10001"/>
                      <a:gd name="connsiteY5" fmla="*/ 5748 h 10041"/>
                      <a:gd name="connsiteX6" fmla="*/ 8721 w 10001"/>
                      <a:gd name="connsiteY6" fmla="*/ 9207 h 10041"/>
                      <a:gd name="connsiteX7" fmla="*/ 5449 w 10001"/>
                      <a:gd name="connsiteY7" fmla="*/ 9790 h 10041"/>
                      <a:gd name="connsiteX8" fmla="*/ 3914 w 10001"/>
                      <a:gd name="connsiteY8" fmla="*/ 9895 h 10041"/>
                      <a:gd name="connsiteX9" fmla="*/ 2716 w 10001"/>
                      <a:gd name="connsiteY9" fmla="*/ 7797 h 10041"/>
                      <a:gd name="connsiteX10" fmla="*/ 1479 w 10001"/>
                      <a:gd name="connsiteY10" fmla="*/ 7402 h 10041"/>
                      <a:gd name="connsiteX11" fmla="*/ 4 w 10001"/>
                      <a:gd name="connsiteY11" fmla="*/ 3989 h 10041"/>
                      <a:gd name="connsiteX0" fmla="*/ 4 w 10001"/>
                      <a:gd name="connsiteY0" fmla="*/ 3989 h 14825"/>
                      <a:gd name="connsiteX1" fmla="*/ 890 w 10001"/>
                      <a:gd name="connsiteY1" fmla="*/ 1575 h 14825"/>
                      <a:gd name="connsiteX2" fmla="*/ 3902 w 10001"/>
                      <a:gd name="connsiteY2" fmla="*/ 993 h 14825"/>
                      <a:gd name="connsiteX3" fmla="*/ 6227 w 10001"/>
                      <a:gd name="connsiteY3" fmla="*/ 0 h 14825"/>
                      <a:gd name="connsiteX4" fmla="*/ 8378 w 10001"/>
                      <a:gd name="connsiteY4" fmla="*/ 996 h 14825"/>
                      <a:gd name="connsiteX5" fmla="*/ 9998 w 10001"/>
                      <a:gd name="connsiteY5" fmla="*/ 5748 h 14825"/>
                      <a:gd name="connsiteX6" fmla="*/ 8721 w 10001"/>
                      <a:gd name="connsiteY6" fmla="*/ 9207 h 14825"/>
                      <a:gd name="connsiteX7" fmla="*/ 6011 w 10001"/>
                      <a:gd name="connsiteY7" fmla="*/ 14823 h 14825"/>
                      <a:gd name="connsiteX8" fmla="*/ 3914 w 10001"/>
                      <a:gd name="connsiteY8" fmla="*/ 9895 h 14825"/>
                      <a:gd name="connsiteX9" fmla="*/ 2716 w 10001"/>
                      <a:gd name="connsiteY9" fmla="*/ 7797 h 14825"/>
                      <a:gd name="connsiteX10" fmla="*/ 1479 w 10001"/>
                      <a:gd name="connsiteY10" fmla="*/ 7402 h 14825"/>
                      <a:gd name="connsiteX11" fmla="*/ 4 w 10001"/>
                      <a:gd name="connsiteY11" fmla="*/ 3989 h 14825"/>
                      <a:gd name="connsiteX0" fmla="*/ 4 w 10001"/>
                      <a:gd name="connsiteY0" fmla="*/ 7436 h 18272"/>
                      <a:gd name="connsiteX1" fmla="*/ 890 w 10001"/>
                      <a:gd name="connsiteY1" fmla="*/ 5022 h 18272"/>
                      <a:gd name="connsiteX2" fmla="*/ 3902 w 10001"/>
                      <a:gd name="connsiteY2" fmla="*/ 4440 h 18272"/>
                      <a:gd name="connsiteX3" fmla="*/ 6026 w 10001"/>
                      <a:gd name="connsiteY3" fmla="*/ 0 h 18272"/>
                      <a:gd name="connsiteX4" fmla="*/ 8378 w 10001"/>
                      <a:gd name="connsiteY4" fmla="*/ 4443 h 18272"/>
                      <a:gd name="connsiteX5" fmla="*/ 9998 w 10001"/>
                      <a:gd name="connsiteY5" fmla="*/ 9195 h 18272"/>
                      <a:gd name="connsiteX6" fmla="*/ 8721 w 10001"/>
                      <a:gd name="connsiteY6" fmla="*/ 12654 h 18272"/>
                      <a:gd name="connsiteX7" fmla="*/ 6011 w 10001"/>
                      <a:gd name="connsiteY7" fmla="*/ 18270 h 18272"/>
                      <a:gd name="connsiteX8" fmla="*/ 3914 w 10001"/>
                      <a:gd name="connsiteY8" fmla="*/ 13342 h 18272"/>
                      <a:gd name="connsiteX9" fmla="*/ 2716 w 10001"/>
                      <a:gd name="connsiteY9" fmla="*/ 11244 h 18272"/>
                      <a:gd name="connsiteX10" fmla="*/ 1479 w 10001"/>
                      <a:gd name="connsiteY10" fmla="*/ 10849 h 18272"/>
                      <a:gd name="connsiteX11" fmla="*/ 4 w 10001"/>
                      <a:gd name="connsiteY11" fmla="*/ 7436 h 18272"/>
                      <a:gd name="connsiteX0" fmla="*/ 1 w 9998"/>
                      <a:gd name="connsiteY0" fmla="*/ 7436 h 18272"/>
                      <a:gd name="connsiteX1" fmla="*/ 3899 w 9998"/>
                      <a:gd name="connsiteY1" fmla="*/ 4440 h 18272"/>
                      <a:gd name="connsiteX2" fmla="*/ 6023 w 9998"/>
                      <a:gd name="connsiteY2" fmla="*/ 0 h 18272"/>
                      <a:gd name="connsiteX3" fmla="*/ 8375 w 9998"/>
                      <a:gd name="connsiteY3" fmla="*/ 4443 h 18272"/>
                      <a:gd name="connsiteX4" fmla="*/ 9995 w 9998"/>
                      <a:gd name="connsiteY4" fmla="*/ 9195 h 18272"/>
                      <a:gd name="connsiteX5" fmla="*/ 8718 w 9998"/>
                      <a:gd name="connsiteY5" fmla="*/ 12654 h 18272"/>
                      <a:gd name="connsiteX6" fmla="*/ 6008 w 9998"/>
                      <a:gd name="connsiteY6" fmla="*/ 18270 h 18272"/>
                      <a:gd name="connsiteX7" fmla="*/ 3911 w 9998"/>
                      <a:gd name="connsiteY7" fmla="*/ 13342 h 18272"/>
                      <a:gd name="connsiteX8" fmla="*/ 2713 w 9998"/>
                      <a:gd name="connsiteY8" fmla="*/ 11244 h 18272"/>
                      <a:gd name="connsiteX9" fmla="*/ 1476 w 9998"/>
                      <a:gd name="connsiteY9" fmla="*/ 10849 h 18272"/>
                      <a:gd name="connsiteX10" fmla="*/ 1 w 9998"/>
                      <a:gd name="connsiteY10" fmla="*/ 7436 h 18272"/>
                      <a:gd name="connsiteX0" fmla="*/ 35 w 8559"/>
                      <a:gd name="connsiteY0" fmla="*/ 5938 h 10000"/>
                      <a:gd name="connsiteX1" fmla="*/ 2459 w 8559"/>
                      <a:gd name="connsiteY1" fmla="*/ 2430 h 10000"/>
                      <a:gd name="connsiteX2" fmla="*/ 4583 w 8559"/>
                      <a:gd name="connsiteY2" fmla="*/ 0 h 10000"/>
                      <a:gd name="connsiteX3" fmla="*/ 6936 w 8559"/>
                      <a:gd name="connsiteY3" fmla="*/ 2432 h 10000"/>
                      <a:gd name="connsiteX4" fmla="*/ 8556 w 8559"/>
                      <a:gd name="connsiteY4" fmla="*/ 5032 h 10000"/>
                      <a:gd name="connsiteX5" fmla="*/ 7279 w 8559"/>
                      <a:gd name="connsiteY5" fmla="*/ 6925 h 10000"/>
                      <a:gd name="connsiteX6" fmla="*/ 4568 w 8559"/>
                      <a:gd name="connsiteY6" fmla="*/ 9999 h 10000"/>
                      <a:gd name="connsiteX7" fmla="*/ 2471 w 8559"/>
                      <a:gd name="connsiteY7" fmla="*/ 7302 h 10000"/>
                      <a:gd name="connsiteX8" fmla="*/ 1273 w 8559"/>
                      <a:gd name="connsiteY8" fmla="*/ 6154 h 10000"/>
                      <a:gd name="connsiteX9" fmla="*/ 35 w 8559"/>
                      <a:gd name="connsiteY9" fmla="*/ 5938 h 10000"/>
                      <a:gd name="connsiteX0" fmla="*/ 49 w 9820"/>
                      <a:gd name="connsiteY0" fmla="*/ 4655 h 10000"/>
                      <a:gd name="connsiteX1" fmla="*/ 2693 w 9820"/>
                      <a:gd name="connsiteY1" fmla="*/ 2430 h 10000"/>
                      <a:gd name="connsiteX2" fmla="*/ 5175 w 9820"/>
                      <a:gd name="connsiteY2" fmla="*/ 0 h 10000"/>
                      <a:gd name="connsiteX3" fmla="*/ 7924 w 9820"/>
                      <a:gd name="connsiteY3" fmla="*/ 2432 h 10000"/>
                      <a:gd name="connsiteX4" fmla="*/ 9816 w 9820"/>
                      <a:gd name="connsiteY4" fmla="*/ 5032 h 10000"/>
                      <a:gd name="connsiteX5" fmla="*/ 8324 w 9820"/>
                      <a:gd name="connsiteY5" fmla="*/ 6925 h 10000"/>
                      <a:gd name="connsiteX6" fmla="*/ 5157 w 9820"/>
                      <a:gd name="connsiteY6" fmla="*/ 9999 h 10000"/>
                      <a:gd name="connsiteX7" fmla="*/ 2707 w 9820"/>
                      <a:gd name="connsiteY7" fmla="*/ 7302 h 10000"/>
                      <a:gd name="connsiteX8" fmla="*/ 1307 w 9820"/>
                      <a:gd name="connsiteY8" fmla="*/ 6154 h 10000"/>
                      <a:gd name="connsiteX9" fmla="*/ 49 w 9820"/>
                      <a:gd name="connsiteY9" fmla="*/ 4655 h 10000"/>
                      <a:gd name="connsiteX0" fmla="*/ 45 w 9995"/>
                      <a:gd name="connsiteY0" fmla="*/ 4655 h 10000"/>
                      <a:gd name="connsiteX1" fmla="*/ 2737 w 9995"/>
                      <a:gd name="connsiteY1" fmla="*/ 2430 h 10000"/>
                      <a:gd name="connsiteX2" fmla="*/ 5265 w 9995"/>
                      <a:gd name="connsiteY2" fmla="*/ 0 h 10000"/>
                      <a:gd name="connsiteX3" fmla="*/ 8064 w 9995"/>
                      <a:gd name="connsiteY3" fmla="*/ 2432 h 10000"/>
                      <a:gd name="connsiteX4" fmla="*/ 9991 w 9995"/>
                      <a:gd name="connsiteY4" fmla="*/ 5032 h 10000"/>
                      <a:gd name="connsiteX5" fmla="*/ 8472 w 9995"/>
                      <a:gd name="connsiteY5" fmla="*/ 6925 h 10000"/>
                      <a:gd name="connsiteX6" fmla="*/ 5247 w 9995"/>
                      <a:gd name="connsiteY6" fmla="*/ 9999 h 10000"/>
                      <a:gd name="connsiteX7" fmla="*/ 2752 w 9995"/>
                      <a:gd name="connsiteY7" fmla="*/ 7302 h 10000"/>
                      <a:gd name="connsiteX8" fmla="*/ 1374 w 9995"/>
                      <a:gd name="connsiteY8" fmla="*/ 6984 h 10000"/>
                      <a:gd name="connsiteX9" fmla="*/ 45 w 9995"/>
                      <a:gd name="connsiteY9" fmla="*/ 4655 h 10000"/>
                      <a:gd name="connsiteX0" fmla="*/ 45 w 10000"/>
                      <a:gd name="connsiteY0" fmla="*/ 5032 h 10377"/>
                      <a:gd name="connsiteX1" fmla="*/ 2738 w 10000"/>
                      <a:gd name="connsiteY1" fmla="*/ 2807 h 10377"/>
                      <a:gd name="connsiteX2" fmla="*/ 4886 w 10000"/>
                      <a:gd name="connsiteY2" fmla="*/ 0 h 10377"/>
                      <a:gd name="connsiteX3" fmla="*/ 8068 w 10000"/>
                      <a:gd name="connsiteY3" fmla="*/ 2809 h 10377"/>
                      <a:gd name="connsiteX4" fmla="*/ 9996 w 10000"/>
                      <a:gd name="connsiteY4" fmla="*/ 5409 h 10377"/>
                      <a:gd name="connsiteX5" fmla="*/ 8476 w 10000"/>
                      <a:gd name="connsiteY5" fmla="*/ 7302 h 10377"/>
                      <a:gd name="connsiteX6" fmla="*/ 5250 w 10000"/>
                      <a:gd name="connsiteY6" fmla="*/ 10376 h 10377"/>
                      <a:gd name="connsiteX7" fmla="*/ 2753 w 10000"/>
                      <a:gd name="connsiteY7" fmla="*/ 7679 h 10377"/>
                      <a:gd name="connsiteX8" fmla="*/ 1375 w 10000"/>
                      <a:gd name="connsiteY8" fmla="*/ 7361 h 10377"/>
                      <a:gd name="connsiteX9" fmla="*/ 45 w 10000"/>
                      <a:gd name="connsiteY9" fmla="*/ 5032 h 10377"/>
                      <a:gd name="connsiteX0" fmla="*/ 45 w 10000"/>
                      <a:gd name="connsiteY0" fmla="*/ 5036 h 10381"/>
                      <a:gd name="connsiteX1" fmla="*/ 2738 w 10000"/>
                      <a:gd name="connsiteY1" fmla="*/ 2811 h 10381"/>
                      <a:gd name="connsiteX2" fmla="*/ 4886 w 10000"/>
                      <a:gd name="connsiteY2" fmla="*/ 4 h 10381"/>
                      <a:gd name="connsiteX3" fmla="*/ 8068 w 10000"/>
                      <a:gd name="connsiteY3" fmla="*/ 2813 h 10381"/>
                      <a:gd name="connsiteX4" fmla="*/ 9996 w 10000"/>
                      <a:gd name="connsiteY4" fmla="*/ 5413 h 10381"/>
                      <a:gd name="connsiteX5" fmla="*/ 8476 w 10000"/>
                      <a:gd name="connsiteY5" fmla="*/ 7306 h 10381"/>
                      <a:gd name="connsiteX6" fmla="*/ 5250 w 10000"/>
                      <a:gd name="connsiteY6" fmla="*/ 10380 h 10381"/>
                      <a:gd name="connsiteX7" fmla="*/ 2753 w 10000"/>
                      <a:gd name="connsiteY7" fmla="*/ 7683 h 10381"/>
                      <a:gd name="connsiteX8" fmla="*/ 1375 w 10000"/>
                      <a:gd name="connsiteY8" fmla="*/ 7365 h 10381"/>
                      <a:gd name="connsiteX9" fmla="*/ 45 w 10000"/>
                      <a:gd name="connsiteY9" fmla="*/ 5036 h 10381"/>
                      <a:gd name="connsiteX0" fmla="*/ 45 w 10000"/>
                      <a:gd name="connsiteY0" fmla="*/ 5036 h 10796"/>
                      <a:gd name="connsiteX1" fmla="*/ 2738 w 10000"/>
                      <a:gd name="connsiteY1" fmla="*/ 2811 h 10796"/>
                      <a:gd name="connsiteX2" fmla="*/ 4886 w 10000"/>
                      <a:gd name="connsiteY2" fmla="*/ 4 h 10796"/>
                      <a:gd name="connsiteX3" fmla="*/ 8068 w 10000"/>
                      <a:gd name="connsiteY3" fmla="*/ 2813 h 10796"/>
                      <a:gd name="connsiteX4" fmla="*/ 9996 w 10000"/>
                      <a:gd name="connsiteY4" fmla="*/ 5413 h 10796"/>
                      <a:gd name="connsiteX5" fmla="*/ 8476 w 10000"/>
                      <a:gd name="connsiteY5" fmla="*/ 7306 h 10796"/>
                      <a:gd name="connsiteX6" fmla="*/ 5202 w 10000"/>
                      <a:gd name="connsiteY6" fmla="*/ 10795 h 10796"/>
                      <a:gd name="connsiteX7" fmla="*/ 2753 w 10000"/>
                      <a:gd name="connsiteY7" fmla="*/ 7683 h 10796"/>
                      <a:gd name="connsiteX8" fmla="*/ 1375 w 10000"/>
                      <a:gd name="connsiteY8" fmla="*/ 7365 h 10796"/>
                      <a:gd name="connsiteX9" fmla="*/ 45 w 10000"/>
                      <a:gd name="connsiteY9" fmla="*/ 5036 h 10796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 w 9959"/>
                      <a:gd name="connsiteY0" fmla="*/ 5593 h 11352"/>
                      <a:gd name="connsiteX1" fmla="*/ 1089 w 9959"/>
                      <a:gd name="connsiteY1" fmla="*/ 469 h 11352"/>
                      <a:gd name="connsiteX2" fmla="*/ 4845 w 9959"/>
                      <a:gd name="connsiteY2" fmla="*/ 561 h 11352"/>
                      <a:gd name="connsiteX3" fmla="*/ 8027 w 9959"/>
                      <a:gd name="connsiteY3" fmla="*/ 3370 h 11352"/>
                      <a:gd name="connsiteX4" fmla="*/ 9955 w 9959"/>
                      <a:gd name="connsiteY4" fmla="*/ 5970 h 11352"/>
                      <a:gd name="connsiteX5" fmla="*/ 8435 w 9959"/>
                      <a:gd name="connsiteY5" fmla="*/ 7863 h 11352"/>
                      <a:gd name="connsiteX6" fmla="*/ 5161 w 9959"/>
                      <a:gd name="connsiteY6" fmla="*/ 11352 h 11352"/>
                      <a:gd name="connsiteX7" fmla="*/ 2712 w 9959"/>
                      <a:gd name="connsiteY7" fmla="*/ 8240 h 11352"/>
                      <a:gd name="connsiteX8" fmla="*/ 1334 w 9959"/>
                      <a:gd name="connsiteY8" fmla="*/ 7922 h 11352"/>
                      <a:gd name="connsiteX9" fmla="*/ 4 w 9959"/>
                      <a:gd name="connsiteY9" fmla="*/ 5593 h 11352"/>
                      <a:gd name="connsiteX0" fmla="*/ 0 w 11223"/>
                      <a:gd name="connsiteY0" fmla="*/ 3835 h 9929"/>
                      <a:gd name="connsiteX1" fmla="*/ 2316 w 11223"/>
                      <a:gd name="connsiteY1" fmla="*/ 342 h 9929"/>
                      <a:gd name="connsiteX2" fmla="*/ 6088 w 11223"/>
                      <a:gd name="connsiteY2" fmla="*/ 423 h 9929"/>
                      <a:gd name="connsiteX3" fmla="*/ 9283 w 11223"/>
                      <a:gd name="connsiteY3" fmla="*/ 2898 h 9929"/>
                      <a:gd name="connsiteX4" fmla="*/ 11219 w 11223"/>
                      <a:gd name="connsiteY4" fmla="*/ 5188 h 9929"/>
                      <a:gd name="connsiteX5" fmla="*/ 9693 w 11223"/>
                      <a:gd name="connsiteY5" fmla="*/ 6856 h 9929"/>
                      <a:gd name="connsiteX6" fmla="*/ 6405 w 11223"/>
                      <a:gd name="connsiteY6" fmla="*/ 9929 h 9929"/>
                      <a:gd name="connsiteX7" fmla="*/ 3946 w 11223"/>
                      <a:gd name="connsiteY7" fmla="*/ 7188 h 9929"/>
                      <a:gd name="connsiteX8" fmla="*/ 2562 w 11223"/>
                      <a:gd name="connsiteY8" fmla="*/ 6908 h 9929"/>
                      <a:gd name="connsiteX9" fmla="*/ 0 w 11223"/>
                      <a:gd name="connsiteY9" fmla="*/ 3835 h 9929"/>
                      <a:gd name="connsiteX0" fmla="*/ 0 w 9999"/>
                      <a:gd name="connsiteY0" fmla="*/ 3862 h 10000"/>
                      <a:gd name="connsiteX1" fmla="*/ 2064 w 9999"/>
                      <a:gd name="connsiteY1" fmla="*/ 344 h 10000"/>
                      <a:gd name="connsiteX2" fmla="*/ 5425 w 9999"/>
                      <a:gd name="connsiteY2" fmla="*/ 426 h 10000"/>
                      <a:gd name="connsiteX3" fmla="*/ 8271 w 9999"/>
                      <a:gd name="connsiteY3" fmla="*/ 2919 h 10000"/>
                      <a:gd name="connsiteX4" fmla="*/ 9996 w 9999"/>
                      <a:gd name="connsiteY4" fmla="*/ 5225 h 10000"/>
                      <a:gd name="connsiteX5" fmla="*/ 8637 w 9999"/>
                      <a:gd name="connsiteY5" fmla="*/ 6905 h 10000"/>
                      <a:gd name="connsiteX6" fmla="*/ 5707 w 9999"/>
                      <a:gd name="connsiteY6" fmla="*/ 10000 h 10000"/>
                      <a:gd name="connsiteX7" fmla="*/ 2283 w 9999"/>
                      <a:gd name="connsiteY7" fmla="*/ 6957 h 10000"/>
                      <a:gd name="connsiteX8" fmla="*/ 0 w 9999"/>
                      <a:gd name="connsiteY8" fmla="*/ 3862 h 10000"/>
                      <a:gd name="connsiteX0" fmla="*/ 124 w 10124"/>
                      <a:gd name="connsiteY0" fmla="*/ 3862 h 10000"/>
                      <a:gd name="connsiteX1" fmla="*/ 2188 w 10124"/>
                      <a:gd name="connsiteY1" fmla="*/ 344 h 10000"/>
                      <a:gd name="connsiteX2" fmla="*/ 5550 w 10124"/>
                      <a:gd name="connsiteY2" fmla="*/ 426 h 10000"/>
                      <a:gd name="connsiteX3" fmla="*/ 8396 w 10124"/>
                      <a:gd name="connsiteY3" fmla="*/ 2919 h 10000"/>
                      <a:gd name="connsiteX4" fmla="*/ 10121 w 10124"/>
                      <a:gd name="connsiteY4" fmla="*/ 5225 h 10000"/>
                      <a:gd name="connsiteX5" fmla="*/ 8762 w 10124"/>
                      <a:gd name="connsiteY5" fmla="*/ 6905 h 10000"/>
                      <a:gd name="connsiteX6" fmla="*/ 5832 w 10124"/>
                      <a:gd name="connsiteY6" fmla="*/ 10000 h 10000"/>
                      <a:gd name="connsiteX7" fmla="*/ 124 w 10124"/>
                      <a:gd name="connsiteY7" fmla="*/ 3862 h 10000"/>
                      <a:gd name="connsiteX0" fmla="*/ 43 w 10045"/>
                      <a:gd name="connsiteY0" fmla="*/ 3862 h 6912"/>
                      <a:gd name="connsiteX1" fmla="*/ 2107 w 10045"/>
                      <a:gd name="connsiteY1" fmla="*/ 344 h 6912"/>
                      <a:gd name="connsiteX2" fmla="*/ 5469 w 10045"/>
                      <a:gd name="connsiteY2" fmla="*/ 426 h 6912"/>
                      <a:gd name="connsiteX3" fmla="*/ 8315 w 10045"/>
                      <a:gd name="connsiteY3" fmla="*/ 2919 h 6912"/>
                      <a:gd name="connsiteX4" fmla="*/ 10040 w 10045"/>
                      <a:gd name="connsiteY4" fmla="*/ 5225 h 6912"/>
                      <a:gd name="connsiteX5" fmla="*/ 8681 w 10045"/>
                      <a:gd name="connsiteY5" fmla="*/ 6905 h 6912"/>
                      <a:gd name="connsiteX6" fmla="*/ 3967 w 10045"/>
                      <a:gd name="connsiteY6" fmla="*/ 5885 h 6912"/>
                      <a:gd name="connsiteX7" fmla="*/ 43 w 10045"/>
                      <a:gd name="connsiteY7" fmla="*/ 3862 h 6912"/>
                      <a:gd name="connsiteX0" fmla="*/ 47 w 10004"/>
                      <a:gd name="connsiteY0" fmla="*/ 5106 h 9519"/>
                      <a:gd name="connsiteX1" fmla="*/ 2102 w 10004"/>
                      <a:gd name="connsiteY1" fmla="*/ 17 h 9519"/>
                      <a:gd name="connsiteX2" fmla="*/ 6651 w 10004"/>
                      <a:gd name="connsiteY2" fmla="*/ 3484 h 9519"/>
                      <a:gd name="connsiteX3" fmla="*/ 8282 w 10004"/>
                      <a:gd name="connsiteY3" fmla="*/ 3742 h 9519"/>
                      <a:gd name="connsiteX4" fmla="*/ 9999 w 10004"/>
                      <a:gd name="connsiteY4" fmla="*/ 7078 h 9519"/>
                      <a:gd name="connsiteX5" fmla="*/ 8646 w 10004"/>
                      <a:gd name="connsiteY5" fmla="*/ 9509 h 9519"/>
                      <a:gd name="connsiteX6" fmla="*/ 3953 w 10004"/>
                      <a:gd name="connsiteY6" fmla="*/ 8033 h 9519"/>
                      <a:gd name="connsiteX7" fmla="*/ 47 w 10004"/>
                      <a:gd name="connsiteY7" fmla="*/ 5106 h 9519"/>
                      <a:gd name="connsiteX0" fmla="*/ 43 w 9996"/>
                      <a:gd name="connsiteY0" fmla="*/ 6232 h 10868"/>
                      <a:gd name="connsiteX1" fmla="*/ 2097 w 9996"/>
                      <a:gd name="connsiteY1" fmla="*/ 886 h 10868"/>
                      <a:gd name="connsiteX2" fmla="*/ 5642 w 9996"/>
                      <a:gd name="connsiteY2" fmla="*/ 385 h 10868"/>
                      <a:gd name="connsiteX3" fmla="*/ 8275 w 9996"/>
                      <a:gd name="connsiteY3" fmla="*/ 4799 h 10868"/>
                      <a:gd name="connsiteX4" fmla="*/ 9991 w 9996"/>
                      <a:gd name="connsiteY4" fmla="*/ 8304 h 10868"/>
                      <a:gd name="connsiteX5" fmla="*/ 8639 w 9996"/>
                      <a:gd name="connsiteY5" fmla="*/ 10857 h 10868"/>
                      <a:gd name="connsiteX6" fmla="*/ 3947 w 9996"/>
                      <a:gd name="connsiteY6" fmla="*/ 9307 h 10868"/>
                      <a:gd name="connsiteX7" fmla="*/ 43 w 9996"/>
                      <a:gd name="connsiteY7" fmla="*/ 6232 h 10868"/>
                      <a:gd name="connsiteX0" fmla="*/ 43 w 10004"/>
                      <a:gd name="connsiteY0" fmla="*/ 5543 h 9809"/>
                      <a:gd name="connsiteX1" fmla="*/ 2098 w 10004"/>
                      <a:gd name="connsiteY1" fmla="*/ 624 h 9809"/>
                      <a:gd name="connsiteX2" fmla="*/ 5644 w 10004"/>
                      <a:gd name="connsiteY2" fmla="*/ 163 h 9809"/>
                      <a:gd name="connsiteX3" fmla="*/ 8163 w 10004"/>
                      <a:gd name="connsiteY3" fmla="*/ 1492 h 9809"/>
                      <a:gd name="connsiteX4" fmla="*/ 9995 w 10004"/>
                      <a:gd name="connsiteY4" fmla="*/ 7450 h 9809"/>
                      <a:gd name="connsiteX5" fmla="*/ 8642 w 10004"/>
                      <a:gd name="connsiteY5" fmla="*/ 9799 h 9809"/>
                      <a:gd name="connsiteX6" fmla="*/ 3949 w 10004"/>
                      <a:gd name="connsiteY6" fmla="*/ 8373 h 9809"/>
                      <a:gd name="connsiteX7" fmla="*/ 43 w 10004"/>
                      <a:gd name="connsiteY7" fmla="*/ 5543 h 9809"/>
                      <a:gd name="connsiteX0" fmla="*/ 43 w 8950"/>
                      <a:gd name="connsiteY0" fmla="*/ 5651 h 10081"/>
                      <a:gd name="connsiteX1" fmla="*/ 2097 w 8950"/>
                      <a:gd name="connsiteY1" fmla="*/ 636 h 10081"/>
                      <a:gd name="connsiteX2" fmla="*/ 5642 w 8950"/>
                      <a:gd name="connsiteY2" fmla="*/ 166 h 10081"/>
                      <a:gd name="connsiteX3" fmla="*/ 8160 w 8950"/>
                      <a:gd name="connsiteY3" fmla="*/ 1521 h 10081"/>
                      <a:gd name="connsiteX4" fmla="*/ 8473 w 8950"/>
                      <a:gd name="connsiteY4" fmla="*/ 5322 h 10081"/>
                      <a:gd name="connsiteX5" fmla="*/ 8639 w 8950"/>
                      <a:gd name="connsiteY5" fmla="*/ 9990 h 10081"/>
                      <a:gd name="connsiteX6" fmla="*/ 3947 w 8950"/>
                      <a:gd name="connsiteY6" fmla="*/ 8536 h 10081"/>
                      <a:gd name="connsiteX7" fmla="*/ 43 w 8950"/>
                      <a:gd name="connsiteY7" fmla="*/ 5651 h 10081"/>
                      <a:gd name="connsiteX0" fmla="*/ 48 w 9651"/>
                      <a:gd name="connsiteY0" fmla="*/ 5606 h 8648"/>
                      <a:gd name="connsiteX1" fmla="*/ 2343 w 9651"/>
                      <a:gd name="connsiteY1" fmla="*/ 631 h 8648"/>
                      <a:gd name="connsiteX2" fmla="*/ 6304 w 9651"/>
                      <a:gd name="connsiteY2" fmla="*/ 165 h 8648"/>
                      <a:gd name="connsiteX3" fmla="*/ 9117 w 9651"/>
                      <a:gd name="connsiteY3" fmla="*/ 1509 h 8648"/>
                      <a:gd name="connsiteX4" fmla="*/ 9467 w 9651"/>
                      <a:gd name="connsiteY4" fmla="*/ 5279 h 8648"/>
                      <a:gd name="connsiteX5" fmla="*/ 6997 w 9651"/>
                      <a:gd name="connsiteY5" fmla="*/ 8019 h 8648"/>
                      <a:gd name="connsiteX6" fmla="*/ 4410 w 9651"/>
                      <a:gd name="connsiteY6" fmla="*/ 8467 h 8648"/>
                      <a:gd name="connsiteX7" fmla="*/ 48 w 9651"/>
                      <a:gd name="connsiteY7" fmla="*/ 5606 h 8648"/>
                      <a:gd name="connsiteX0" fmla="*/ 41 w 9991"/>
                      <a:gd name="connsiteY0" fmla="*/ 6482 h 9316"/>
                      <a:gd name="connsiteX1" fmla="*/ 2419 w 9991"/>
                      <a:gd name="connsiteY1" fmla="*/ 730 h 9316"/>
                      <a:gd name="connsiteX2" fmla="*/ 6523 w 9991"/>
                      <a:gd name="connsiteY2" fmla="*/ 191 h 9316"/>
                      <a:gd name="connsiteX3" fmla="*/ 9438 w 9991"/>
                      <a:gd name="connsiteY3" fmla="*/ 1745 h 9316"/>
                      <a:gd name="connsiteX4" fmla="*/ 9800 w 9991"/>
                      <a:gd name="connsiteY4" fmla="*/ 6104 h 9316"/>
                      <a:gd name="connsiteX5" fmla="*/ 7241 w 9991"/>
                      <a:gd name="connsiteY5" fmla="*/ 9273 h 9316"/>
                      <a:gd name="connsiteX6" fmla="*/ 1411 w 9991"/>
                      <a:gd name="connsiteY6" fmla="*/ 7856 h 9316"/>
                      <a:gd name="connsiteX7" fmla="*/ 41 w 9991"/>
                      <a:gd name="connsiteY7" fmla="*/ 6482 h 9316"/>
                      <a:gd name="connsiteX0" fmla="*/ 19 w 10708"/>
                      <a:gd name="connsiteY0" fmla="*/ 7721 h 10038"/>
                      <a:gd name="connsiteX1" fmla="*/ 3129 w 10708"/>
                      <a:gd name="connsiteY1" fmla="*/ 825 h 10038"/>
                      <a:gd name="connsiteX2" fmla="*/ 7237 w 10708"/>
                      <a:gd name="connsiteY2" fmla="*/ 246 h 10038"/>
                      <a:gd name="connsiteX3" fmla="*/ 10155 w 10708"/>
                      <a:gd name="connsiteY3" fmla="*/ 1914 h 10038"/>
                      <a:gd name="connsiteX4" fmla="*/ 10517 w 10708"/>
                      <a:gd name="connsiteY4" fmla="*/ 6593 h 10038"/>
                      <a:gd name="connsiteX5" fmla="*/ 7956 w 10708"/>
                      <a:gd name="connsiteY5" fmla="*/ 9995 h 10038"/>
                      <a:gd name="connsiteX6" fmla="*/ 2120 w 10708"/>
                      <a:gd name="connsiteY6" fmla="*/ 8474 h 10038"/>
                      <a:gd name="connsiteX7" fmla="*/ 19 w 10708"/>
                      <a:gd name="connsiteY7" fmla="*/ 7721 h 10038"/>
                      <a:gd name="connsiteX0" fmla="*/ 359 w 11048"/>
                      <a:gd name="connsiteY0" fmla="*/ 7721 h 10038"/>
                      <a:gd name="connsiteX1" fmla="*/ 3469 w 11048"/>
                      <a:gd name="connsiteY1" fmla="*/ 825 h 10038"/>
                      <a:gd name="connsiteX2" fmla="*/ 7577 w 11048"/>
                      <a:gd name="connsiteY2" fmla="*/ 246 h 10038"/>
                      <a:gd name="connsiteX3" fmla="*/ 10495 w 11048"/>
                      <a:gd name="connsiteY3" fmla="*/ 1914 h 10038"/>
                      <a:gd name="connsiteX4" fmla="*/ 10857 w 11048"/>
                      <a:gd name="connsiteY4" fmla="*/ 6593 h 10038"/>
                      <a:gd name="connsiteX5" fmla="*/ 8296 w 11048"/>
                      <a:gd name="connsiteY5" fmla="*/ 9995 h 10038"/>
                      <a:gd name="connsiteX6" fmla="*/ 2460 w 11048"/>
                      <a:gd name="connsiteY6" fmla="*/ 8474 h 10038"/>
                      <a:gd name="connsiteX7" fmla="*/ 359 w 11048"/>
                      <a:gd name="connsiteY7" fmla="*/ 7721 h 10038"/>
                      <a:gd name="connsiteX0" fmla="*/ 359 w 11048"/>
                      <a:gd name="connsiteY0" fmla="*/ 8392 h 10075"/>
                      <a:gd name="connsiteX1" fmla="*/ 3469 w 11048"/>
                      <a:gd name="connsiteY1" fmla="*/ 864 h 10075"/>
                      <a:gd name="connsiteX2" fmla="*/ 7577 w 11048"/>
                      <a:gd name="connsiteY2" fmla="*/ 285 h 10075"/>
                      <a:gd name="connsiteX3" fmla="*/ 10495 w 11048"/>
                      <a:gd name="connsiteY3" fmla="*/ 1953 h 10075"/>
                      <a:gd name="connsiteX4" fmla="*/ 10857 w 11048"/>
                      <a:gd name="connsiteY4" fmla="*/ 6632 h 10075"/>
                      <a:gd name="connsiteX5" fmla="*/ 8296 w 11048"/>
                      <a:gd name="connsiteY5" fmla="*/ 10034 h 10075"/>
                      <a:gd name="connsiteX6" fmla="*/ 2460 w 11048"/>
                      <a:gd name="connsiteY6" fmla="*/ 8513 h 10075"/>
                      <a:gd name="connsiteX7" fmla="*/ 359 w 11048"/>
                      <a:gd name="connsiteY7" fmla="*/ 8392 h 10075"/>
                      <a:gd name="connsiteX0" fmla="*/ 371 w 11060"/>
                      <a:gd name="connsiteY0" fmla="*/ 8392 h 10075"/>
                      <a:gd name="connsiteX1" fmla="*/ 3481 w 11060"/>
                      <a:gd name="connsiteY1" fmla="*/ 864 h 10075"/>
                      <a:gd name="connsiteX2" fmla="*/ 7589 w 11060"/>
                      <a:gd name="connsiteY2" fmla="*/ 285 h 10075"/>
                      <a:gd name="connsiteX3" fmla="*/ 10507 w 11060"/>
                      <a:gd name="connsiteY3" fmla="*/ 1953 h 10075"/>
                      <a:gd name="connsiteX4" fmla="*/ 10869 w 11060"/>
                      <a:gd name="connsiteY4" fmla="*/ 6632 h 10075"/>
                      <a:gd name="connsiteX5" fmla="*/ 8308 w 11060"/>
                      <a:gd name="connsiteY5" fmla="*/ 10034 h 10075"/>
                      <a:gd name="connsiteX6" fmla="*/ 2472 w 11060"/>
                      <a:gd name="connsiteY6" fmla="*/ 8513 h 10075"/>
                      <a:gd name="connsiteX7" fmla="*/ 371 w 11060"/>
                      <a:gd name="connsiteY7" fmla="*/ 8392 h 10075"/>
                      <a:gd name="connsiteX0" fmla="*/ 54 w 10743"/>
                      <a:gd name="connsiteY0" fmla="*/ 9468 h 11151"/>
                      <a:gd name="connsiteX1" fmla="*/ 4027 w 10743"/>
                      <a:gd name="connsiteY1" fmla="*/ 495 h 11151"/>
                      <a:gd name="connsiteX2" fmla="*/ 7272 w 10743"/>
                      <a:gd name="connsiteY2" fmla="*/ 1361 h 11151"/>
                      <a:gd name="connsiteX3" fmla="*/ 10190 w 10743"/>
                      <a:gd name="connsiteY3" fmla="*/ 3029 h 11151"/>
                      <a:gd name="connsiteX4" fmla="*/ 10552 w 10743"/>
                      <a:gd name="connsiteY4" fmla="*/ 7708 h 11151"/>
                      <a:gd name="connsiteX5" fmla="*/ 7991 w 10743"/>
                      <a:gd name="connsiteY5" fmla="*/ 11110 h 11151"/>
                      <a:gd name="connsiteX6" fmla="*/ 2155 w 10743"/>
                      <a:gd name="connsiteY6" fmla="*/ 9589 h 11151"/>
                      <a:gd name="connsiteX7" fmla="*/ 54 w 10743"/>
                      <a:gd name="connsiteY7" fmla="*/ 9468 h 11151"/>
                      <a:gd name="connsiteX0" fmla="*/ 54 w 10743"/>
                      <a:gd name="connsiteY0" fmla="*/ 9506 h 11189"/>
                      <a:gd name="connsiteX1" fmla="*/ 4027 w 10743"/>
                      <a:gd name="connsiteY1" fmla="*/ 533 h 11189"/>
                      <a:gd name="connsiteX2" fmla="*/ 7272 w 10743"/>
                      <a:gd name="connsiteY2" fmla="*/ 1399 h 11189"/>
                      <a:gd name="connsiteX3" fmla="*/ 10190 w 10743"/>
                      <a:gd name="connsiteY3" fmla="*/ 3067 h 11189"/>
                      <a:gd name="connsiteX4" fmla="*/ 10552 w 10743"/>
                      <a:gd name="connsiteY4" fmla="*/ 7746 h 11189"/>
                      <a:gd name="connsiteX5" fmla="*/ 7991 w 10743"/>
                      <a:gd name="connsiteY5" fmla="*/ 11148 h 11189"/>
                      <a:gd name="connsiteX6" fmla="*/ 2155 w 10743"/>
                      <a:gd name="connsiteY6" fmla="*/ 9627 h 11189"/>
                      <a:gd name="connsiteX7" fmla="*/ 54 w 10743"/>
                      <a:gd name="connsiteY7" fmla="*/ 9506 h 11189"/>
                      <a:gd name="connsiteX0" fmla="*/ 40 w 11293"/>
                      <a:gd name="connsiteY0" fmla="*/ 9082 h 11127"/>
                      <a:gd name="connsiteX1" fmla="*/ 4577 w 11293"/>
                      <a:gd name="connsiteY1" fmla="*/ 470 h 11127"/>
                      <a:gd name="connsiteX2" fmla="*/ 7822 w 11293"/>
                      <a:gd name="connsiteY2" fmla="*/ 1336 h 11127"/>
                      <a:gd name="connsiteX3" fmla="*/ 10740 w 11293"/>
                      <a:gd name="connsiteY3" fmla="*/ 3004 h 11127"/>
                      <a:gd name="connsiteX4" fmla="*/ 11102 w 11293"/>
                      <a:gd name="connsiteY4" fmla="*/ 7683 h 11127"/>
                      <a:gd name="connsiteX5" fmla="*/ 8541 w 11293"/>
                      <a:gd name="connsiteY5" fmla="*/ 11085 h 11127"/>
                      <a:gd name="connsiteX6" fmla="*/ 2705 w 11293"/>
                      <a:gd name="connsiteY6" fmla="*/ 9564 h 11127"/>
                      <a:gd name="connsiteX7" fmla="*/ 40 w 11293"/>
                      <a:gd name="connsiteY7" fmla="*/ 9082 h 111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293" h="11127">
                        <a:moveTo>
                          <a:pt x="40" y="9082"/>
                        </a:moveTo>
                        <a:cubicBezTo>
                          <a:pt x="352" y="7566"/>
                          <a:pt x="3280" y="1761"/>
                          <a:pt x="4577" y="470"/>
                        </a:cubicBezTo>
                        <a:cubicBezTo>
                          <a:pt x="5874" y="-821"/>
                          <a:pt x="6795" y="914"/>
                          <a:pt x="7822" y="1336"/>
                        </a:cubicBezTo>
                        <a:cubicBezTo>
                          <a:pt x="8849" y="1758"/>
                          <a:pt x="10193" y="1947"/>
                          <a:pt x="10740" y="3004"/>
                        </a:cubicBezTo>
                        <a:cubicBezTo>
                          <a:pt x="11287" y="4061"/>
                          <a:pt x="11468" y="6337"/>
                          <a:pt x="11102" y="7683"/>
                        </a:cubicBezTo>
                        <a:cubicBezTo>
                          <a:pt x="10736" y="9030"/>
                          <a:pt x="9940" y="10771"/>
                          <a:pt x="8541" y="11085"/>
                        </a:cubicBezTo>
                        <a:cubicBezTo>
                          <a:pt x="7141" y="11398"/>
                          <a:pt x="4122" y="9898"/>
                          <a:pt x="2705" y="9564"/>
                        </a:cubicBezTo>
                        <a:cubicBezTo>
                          <a:pt x="1288" y="9230"/>
                          <a:pt x="-272" y="10598"/>
                          <a:pt x="40" y="9082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717" name="Group 327">
                    <a:extLst>
                      <a:ext uri="{FF2B5EF4-FFF2-40B4-BE49-F238E27FC236}">
                        <a16:creationId xmlns:a16="http://schemas.microsoft.com/office/drawing/2014/main" id="{71072E0A-A047-B247-A8EE-DF18CE2E5CD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08175" y="5241780"/>
                    <a:ext cx="536554" cy="263548"/>
                    <a:chOff x="1871277" y="1576300"/>
                    <a:chExt cx="1128371" cy="437861"/>
                  </a:xfrm>
                </p:grpSpPr>
                <p:sp>
                  <p:nvSpPr>
                    <p:cNvPr id="721" name="Oval 720">
                      <a:extLst>
                        <a:ext uri="{FF2B5EF4-FFF2-40B4-BE49-F238E27FC236}">
                          <a16:creationId xmlns:a16="http://schemas.microsoft.com/office/drawing/2014/main" id="{91D06C98-59E7-614E-8273-42A55EA47213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2" name="Rectangle 721">
                      <a:extLst>
                        <a:ext uri="{FF2B5EF4-FFF2-40B4-BE49-F238E27FC236}">
                          <a16:creationId xmlns:a16="http://schemas.microsoft.com/office/drawing/2014/main" id="{09278EB9-8AC0-1447-BAD1-DD9B5D739EF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3" name="Oval 722">
                      <a:extLst>
                        <a:ext uri="{FF2B5EF4-FFF2-40B4-BE49-F238E27FC236}">
                          <a16:creationId xmlns:a16="http://schemas.microsoft.com/office/drawing/2014/main" id="{2CBE7AD0-5785-9747-9E56-4BF8ABD881A5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4" name="Freeform 723">
                      <a:extLst>
                        <a:ext uri="{FF2B5EF4-FFF2-40B4-BE49-F238E27FC236}">
                          <a16:creationId xmlns:a16="http://schemas.microsoft.com/office/drawing/2014/main" id="{BFA7769B-9F89-0943-9A16-C637EBA41BD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5" name="Freeform 724">
                      <a:extLst>
                        <a:ext uri="{FF2B5EF4-FFF2-40B4-BE49-F238E27FC236}">
                          <a16:creationId xmlns:a16="http://schemas.microsoft.com/office/drawing/2014/main" id="{2BA9B2FD-ED67-5C46-990C-DEBD4552CBE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6" name="Freeform 725">
                      <a:extLst>
                        <a:ext uri="{FF2B5EF4-FFF2-40B4-BE49-F238E27FC236}">
                          <a16:creationId xmlns:a16="http://schemas.microsoft.com/office/drawing/2014/main" id="{852C178C-5A80-FA47-96E6-19EA6DCEC68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7" name="Freeform 726">
                      <a:extLst>
                        <a:ext uri="{FF2B5EF4-FFF2-40B4-BE49-F238E27FC236}">
                          <a16:creationId xmlns:a16="http://schemas.microsoft.com/office/drawing/2014/main" id="{BCCDAE1A-37E6-A740-84AD-3651F301C81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728" name="Straight Connector 727">
                      <a:extLst>
                        <a:ext uri="{FF2B5EF4-FFF2-40B4-BE49-F238E27FC236}">
                          <a16:creationId xmlns:a16="http://schemas.microsoft.com/office/drawing/2014/main" id="{79278D10-2F66-4843-BE2D-75C1E444A3FF}"/>
                        </a:ext>
                      </a:extLst>
                    </p:cNvPr>
                    <p:cNvCxnSpPr>
                      <a:endCxn id="723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729" name="Straight Connector 728">
                      <a:extLst>
                        <a:ext uri="{FF2B5EF4-FFF2-40B4-BE49-F238E27FC236}">
                          <a16:creationId xmlns:a16="http://schemas.microsoft.com/office/drawing/2014/main" id="{64D394C8-4031-A04B-B39E-D20F14081771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718" name="Group 717">
                    <a:extLst>
                      <a:ext uri="{FF2B5EF4-FFF2-40B4-BE49-F238E27FC236}">
                        <a16:creationId xmlns:a16="http://schemas.microsoft.com/office/drawing/2014/main" id="{0BE34F3B-D7A6-C645-98A7-AC12A17D32D0}"/>
                      </a:ext>
                    </a:extLst>
                  </p:cNvPr>
                  <p:cNvGrpSpPr/>
                  <p:nvPr/>
                </p:nvGrpSpPr>
                <p:grpSpPr>
                  <a:xfrm>
                    <a:off x="7876581" y="5223365"/>
                    <a:ext cx="466894" cy="369332"/>
                    <a:chOff x="599495" y="1708643"/>
                    <a:chExt cx="491778" cy="409344"/>
                  </a:xfrm>
                </p:grpSpPr>
                <p:sp>
                  <p:nvSpPr>
                    <p:cNvPr id="719" name="Oval 718">
                      <a:extLst>
                        <a:ext uri="{FF2B5EF4-FFF2-40B4-BE49-F238E27FC236}">
                          <a16:creationId xmlns:a16="http://schemas.microsoft.com/office/drawing/2014/main" id="{D3AA4D2D-9268-D54B-A609-2916D44A722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0" name="TextBox 719">
                      <a:extLst>
                        <a:ext uri="{FF2B5EF4-FFF2-40B4-BE49-F238E27FC236}">
                          <a16:creationId xmlns:a16="http://schemas.microsoft.com/office/drawing/2014/main" id="{D7C545A8-1974-314F-8B84-D3FC912EB8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9495" y="1708643"/>
                      <a:ext cx="491778" cy="4093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  X</a:t>
                      </a:r>
                    </a:p>
                  </p:txBody>
                </p:sp>
              </p:grpSp>
            </p:grpSp>
            <p:cxnSp>
              <p:nvCxnSpPr>
                <p:cNvPr id="715" name="Straight Connector 714">
                  <a:extLst>
                    <a:ext uri="{FF2B5EF4-FFF2-40B4-BE49-F238E27FC236}">
                      <a16:creationId xmlns:a16="http://schemas.microsoft.com/office/drawing/2014/main" id="{C7AD81D7-3B6A-D844-ABEA-CAF2858DD417}"/>
                    </a:ext>
                  </a:extLst>
                </p:cNvPr>
                <p:cNvCxnSpPr/>
                <p:nvPr/>
              </p:nvCxnSpPr>
              <p:spPr bwMode="auto">
                <a:xfrm flipH="1">
                  <a:off x="7158742" y="5764030"/>
                  <a:ext cx="870024" cy="9999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cxnSp>
          <p:nvCxnSpPr>
            <p:cNvPr id="711" name="Straight Connector 710">
              <a:extLst>
                <a:ext uri="{FF2B5EF4-FFF2-40B4-BE49-F238E27FC236}">
                  <a16:creationId xmlns:a16="http://schemas.microsoft.com/office/drawing/2014/main" id="{A7F0587B-29EA-584F-81E3-E24C967738B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40307" y="1929008"/>
              <a:ext cx="4451299" cy="422665"/>
            </a:xfrm>
            <a:prstGeom prst="line">
              <a:avLst/>
            </a:prstGeom>
            <a:solidFill>
              <a:srgbClr val="00CC9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BGP: populating forwarding tables </a:t>
            </a:r>
          </a:p>
        </p:txBody>
      </p:sp>
      <p:sp>
        <p:nvSpPr>
          <p:cNvPr id="382" name="Rectangle 4">
            <a:extLst>
              <a:ext uri="{FF2B5EF4-FFF2-40B4-BE49-F238E27FC236}">
                <a16:creationId xmlns:a16="http://schemas.microsoft.com/office/drawing/2014/main" id="{150C22F5-5F48-A74D-BE4D-A010E5056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508" y="4506640"/>
            <a:ext cx="8943583" cy="551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2100" marR="0" lvl="0" indent="-2921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recall: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a,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b,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 learn via iBGP from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c: “path to X goes through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c”</a:t>
            </a:r>
          </a:p>
        </p:txBody>
      </p:sp>
      <p:sp>
        <p:nvSpPr>
          <p:cNvPr id="383" name="Rectangle 4">
            <a:extLst>
              <a:ext uri="{FF2B5EF4-FFF2-40B4-BE49-F238E27FC236}">
                <a16:creationId xmlns:a16="http://schemas.microsoft.com/office/drawing/2014/main" id="{A936D0A1-022F-4647-A4D0-30D9C829D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771" y="4950493"/>
            <a:ext cx="8270914" cy="51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at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d: OSPF intra-domain routing: to get 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c, use  interface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</a:p>
        </p:txBody>
      </p: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ADFAD506-B45C-4B4C-8FC1-4EDFC6AC0ACA}"/>
              </a:ext>
            </a:extLst>
          </p:cNvPr>
          <p:cNvGrpSpPr/>
          <p:nvPr/>
        </p:nvGrpSpPr>
        <p:grpSpPr>
          <a:xfrm>
            <a:off x="1643507" y="1934647"/>
            <a:ext cx="344767" cy="806081"/>
            <a:chOff x="1089218" y="2245331"/>
            <a:chExt cx="344767" cy="806081"/>
          </a:xfrm>
        </p:grpSpPr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F68B4CB0-326C-0D42-86AB-C27CF60EE3D4}"/>
                </a:ext>
              </a:extLst>
            </p:cNvPr>
            <p:cNvSpPr txBox="1"/>
            <p:nvPr/>
          </p:nvSpPr>
          <p:spPr>
            <a:xfrm>
              <a:off x="1149470" y="2245331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1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8B800090-4615-2944-BDA6-CB45A842F05A}"/>
                </a:ext>
              </a:extLst>
            </p:cNvPr>
            <p:cNvSpPr txBox="1"/>
            <p:nvPr/>
          </p:nvSpPr>
          <p:spPr>
            <a:xfrm>
              <a:off x="1089218" y="2743635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2</a:t>
              </a:r>
            </a:p>
          </p:txBody>
        </p:sp>
      </p:grpSp>
      <p:sp>
        <p:nvSpPr>
          <p:cNvPr id="428" name="Rectangle 4">
            <a:extLst>
              <a:ext uri="{FF2B5EF4-FFF2-40B4-BE49-F238E27FC236}">
                <a16:creationId xmlns:a16="http://schemas.microsoft.com/office/drawing/2014/main" id="{AACCBEA1-299A-5C44-A466-34FB8D299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9859" y="5365940"/>
            <a:ext cx="8270914" cy="51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at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d: to get 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, use  interface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</a:p>
        </p:txBody>
      </p: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F09C0BF2-9D8F-9F4E-BEAE-ADE0E89D3AD2}"/>
              </a:ext>
            </a:extLst>
          </p:cNvPr>
          <p:cNvGrpSpPr/>
          <p:nvPr/>
        </p:nvGrpSpPr>
        <p:grpSpPr>
          <a:xfrm>
            <a:off x="399867" y="2483278"/>
            <a:ext cx="1694528" cy="3623629"/>
            <a:chOff x="399867" y="2483278"/>
            <a:chExt cx="1694528" cy="3623629"/>
          </a:xfrm>
        </p:grpSpPr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B02269C1-DF4A-1B42-BF2C-C32326D9EDE5}"/>
                </a:ext>
              </a:extLst>
            </p:cNvPr>
            <p:cNvSpPr/>
            <p:nvPr/>
          </p:nvSpPr>
          <p:spPr>
            <a:xfrm rot="10326036" flipH="1">
              <a:off x="668516" y="2483278"/>
              <a:ext cx="1196288" cy="137828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06934 w 1167285"/>
                <a:gd name="connsiteY0" fmla="*/ 967578 h 967578"/>
                <a:gd name="connsiteX1" fmla="*/ 0 w 1167285"/>
                <a:gd name="connsiteY1" fmla="*/ 0 h 967578"/>
                <a:gd name="connsiteX2" fmla="*/ 1005993 w 1167285"/>
                <a:gd name="connsiteY2" fmla="*/ 46284 h 967578"/>
                <a:gd name="connsiteX3" fmla="*/ 1167285 w 1167285"/>
                <a:gd name="connsiteY3" fmla="*/ 895852 h 967578"/>
                <a:gd name="connsiteX4" fmla="*/ 1006934 w 1167285"/>
                <a:gd name="connsiteY4" fmla="*/ 967578 h 967578"/>
                <a:gd name="connsiteX0" fmla="*/ 1006934 w 1167285"/>
                <a:gd name="connsiteY0" fmla="*/ 1132232 h 1132232"/>
                <a:gd name="connsiteX1" fmla="*/ 0 w 1167285"/>
                <a:gd name="connsiteY1" fmla="*/ 164654 h 1132232"/>
                <a:gd name="connsiteX2" fmla="*/ 991394 w 1167285"/>
                <a:gd name="connsiteY2" fmla="*/ 130 h 1132232"/>
                <a:gd name="connsiteX3" fmla="*/ 1167285 w 1167285"/>
                <a:gd name="connsiteY3" fmla="*/ 1060506 h 1132232"/>
                <a:gd name="connsiteX4" fmla="*/ 1006934 w 1167285"/>
                <a:gd name="connsiteY4" fmla="*/ 1132232 h 1132232"/>
                <a:gd name="connsiteX0" fmla="*/ 986900 w 1167285"/>
                <a:gd name="connsiteY0" fmla="*/ 1088164 h 1088164"/>
                <a:gd name="connsiteX1" fmla="*/ 0 w 1167285"/>
                <a:gd name="connsiteY1" fmla="*/ 164654 h 1088164"/>
                <a:gd name="connsiteX2" fmla="*/ 991394 w 1167285"/>
                <a:gd name="connsiteY2" fmla="*/ 130 h 1088164"/>
                <a:gd name="connsiteX3" fmla="*/ 1167285 w 1167285"/>
                <a:gd name="connsiteY3" fmla="*/ 1060506 h 1088164"/>
                <a:gd name="connsiteX4" fmla="*/ 986900 w 1167285"/>
                <a:gd name="connsiteY4" fmla="*/ 1088164 h 1088164"/>
                <a:gd name="connsiteX0" fmla="*/ 986900 w 1167285"/>
                <a:gd name="connsiteY0" fmla="*/ 1088164 h 1088164"/>
                <a:gd name="connsiteX1" fmla="*/ 0 w 1167285"/>
                <a:gd name="connsiteY1" fmla="*/ 164654 h 1088164"/>
                <a:gd name="connsiteX2" fmla="*/ 991394 w 1167285"/>
                <a:gd name="connsiteY2" fmla="*/ 130 h 1088164"/>
                <a:gd name="connsiteX3" fmla="*/ 1167285 w 1167285"/>
                <a:gd name="connsiteY3" fmla="*/ 1060506 h 1088164"/>
                <a:gd name="connsiteX4" fmla="*/ 986900 w 1167285"/>
                <a:gd name="connsiteY4" fmla="*/ 1088164 h 1088164"/>
                <a:gd name="connsiteX0" fmla="*/ 986900 w 1332977"/>
                <a:gd name="connsiteY0" fmla="*/ 1088164 h 1088164"/>
                <a:gd name="connsiteX1" fmla="*/ 0 w 1332977"/>
                <a:gd name="connsiteY1" fmla="*/ 164654 h 1088164"/>
                <a:gd name="connsiteX2" fmla="*/ 991394 w 1332977"/>
                <a:gd name="connsiteY2" fmla="*/ 130 h 1088164"/>
                <a:gd name="connsiteX3" fmla="*/ 1332977 w 1332977"/>
                <a:gd name="connsiteY3" fmla="*/ 1045574 h 1088164"/>
                <a:gd name="connsiteX4" fmla="*/ 986900 w 1332977"/>
                <a:gd name="connsiteY4" fmla="*/ 1088164 h 108816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302061 w 1332977"/>
                <a:gd name="connsiteY0" fmla="*/ 1951097 h 1951096"/>
                <a:gd name="connsiteX1" fmla="*/ 0 w 1332977"/>
                <a:gd name="connsiteY1" fmla="*/ 164654 h 1951096"/>
                <a:gd name="connsiteX2" fmla="*/ 991394 w 1332977"/>
                <a:gd name="connsiteY2" fmla="*/ 130 h 1951096"/>
                <a:gd name="connsiteX3" fmla="*/ 1332977 w 1332977"/>
                <a:gd name="connsiteY3" fmla="*/ 1045574 h 1951096"/>
                <a:gd name="connsiteX4" fmla="*/ 302061 w 1332977"/>
                <a:gd name="connsiteY4" fmla="*/ 1951097 h 1951096"/>
                <a:gd name="connsiteX0" fmla="*/ 302061 w 1008228"/>
                <a:gd name="connsiteY0" fmla="*/ 1951097 h 1951097"/>
                <a:gd name="connsiteX1" fmla="*/ 0 w 1008228"/>
                <a:gd name="connsiteY1" fmla="*/ 164654 h 1951097"/>
                <a:gd name="connsiteX2" fmla="*/ 991394 w 1008228"/>
                <a:gd name="connsiteY2" fmla="*/ 130 h 1951097"/>
                <a:gd name="connsiteX3" fmla="*/ 628320 w 1008228"/>
                <a:gd name="connsiteY3" fmla="*/ 1842100 h 1951097"/>
                <a:gd name="connsiteX4" fmla="*/ 302061 w 1008228"/>
                <a:gd name="connsiteY4" fmla="*/ 1951097 h 1951097"/>
                <a:gd name="connsiteX0" fmla="*/ 302061 w 1020405"/>
                <a:gd name="connsiteY0" fmla="*/ 1951097 h 1951097"/>
                <a:gd name="connsiteX1" fmla="*/ 0 w 1020405"/>
                <a:gd name="connsiteY1" fmla="*/ 164654 h 1951097"/>
                <a:gd name="connsiteX2" fmla="*/ 991394 w 1020405"/>
                <a:gd name="connsiteY2" fmla="*/ 130 h 1951097"/>
                <a:gd name="connsiteX3" fmla="*/ 628320 w 1020405"/>
                <a:gd name="connsiteY3" fmla="*/ 1842100 h 1951097"/>
                <a:gd name="connsiteX4" fmla="*/ 302061 w 1020405"/>
                <a:gd name="connsiteY4" fmla="*/ 1951097 h 1951097"/>
                <a:gd name="connsiteX0" fmla="*/ 302061 w 991394"/>
                <a:gd name="connsiteY0" fmla="*/ 1951097 h 1951097"/>
                <a:gd name="connsiteX1" fmla="*/ 0 w 991394"/>
                <a:gd name="connsiteY1" fmla="*/ 164654 h 1951097"/>
                <a:gd name="connsiteX2" fmla="*/ 991394 w 991394"/>
                <a:gd name="connsiteY2" fmla="*/ 130 h 1951097"/>
                <a:gd name="connsiteX3" fmla="*/ 628320 w 991394"/>
                <a:gd name="connsiteY3" fmla="*/ 1842100 h 1951097"/>
                <a:gd name="connsiteX4" fmla="*/ 302061 w 991394"/>
                <a:gd name="connsiteY4" fmla="*/ 1951097 h 1951097"/>
                <a:gd name="connsiteX0" fmla="*/ 271973 w 991394"/>
                <a:gd name="connsiteY0" fmla="*/ 1956074 h 1956074"/>
                <a:gd name="connsiteX1" fmla="*/ 0 w 991394"/>
                <a:gd name="connsiteY1" fmla="*/ 164654 h 1956074"/>
                <a:gd name="connsiteX2" fmla="*/ 991394 w 991394"/>
                <a:gd name="connsiteY2" fmla="*/ 130 h 1956074"/>
                <a:gd name="connsiteX3" fmla="*/ 628320 w 991394"/>
                <a:gd name="connsiteY3" fmla="*/ 1842100 h 1956074"/>
                <a:gd name="connsiteX4" fmla="*/ 271973 w 991394"/>
                <a:gd name="connsiteY4" fmla="*/ 1956074 h 1956074"/>
                <a:gd name="connsiteX0" fmla="*/ 271973 w 991394"/>
                <a:gd name="connsiteY0" fmla="*/ 1956074 h 1956074"/>
                <a:gd name="connsiteX1" fmla="*/ 0 w 991394"/>
                <a:gd name="connsiteY1" fmla="*/ 164654 h 1956074"/>
                <a:gd name="connsiteX2" fmla="*/ 991394 w 991394"/>
                <a:gd name="connsiteY2" fmla="*/ 130 h 1956074"/>
                <a:gd name="connsiteX3" fmla="*/ 628320 w 991394"/>
                <a:gd name="connsiteY3" fmla="*/ 1842100 h 1956074"/>
                <a:gd name="connsiteX4" fmla="*/ 271973 w 991394"/>
                <a:gd name="connsiteY4" fmla="*/ 1956074 h 1956074"/>
                <a:gd name="connsiteX0" fmla="*/ 271973 w 991394"/>
                <a:gd name="connsiteY0" fmla="*/ 1956074 h 1956074"/>
                <a:gd name="connsiteX1" fmla="*/ 0 w 991394"/>
                <a:gd name="connsiteY1" fmla="*/ 164654 h 1956074"/>
                <a:gd name="connsiteX2" fmla="*/ 991394 w 991394"/>
                <a:gd name="connsiteY2" fmla="*/ 130 h 1956074"/>
                <a:gd name="connsiteX3" fmla="*/ 628320 w 991394"/>
                <a:gd name="connsiteY3" fmla="*/ 1842100 h 1956074"/>
                <a:gd name="connsiteX4" fmla="*/ 271973 w 991394"/>
                <a:gd name="connsiteY4" fmla="*/ 1956074 h 1956074"/>
                <a:gd name="connsiteX0" fmla="*/ 271973 w 1196137"/>
                <a:gd name="connsiteY0" fmla="*/ 1956074 h 1956074"/>
                <a:gd name="connsiteX1" fmla="*/ 0 w 1196137"/>
                <a:gd name="connsiteY1" fmla="*/ 164654 h 1956074"/>
                <a:gd name="connsiteX2" fmla="*/ 991394 w 1196137"/>
                <a:gd name="connsiteY2" fmla="*/ 130 h 1956074"/>
                <a:gd name="connsiteX3" fmla="*/ 1173102 w 1196137"/>
                <a:gd name="connsiteY3" fmla="*/ 1525907 h 1956074"/>
                <a:gd name="connsiteX4" fmla="*/ 271973 w 1196137"/>
                <a:gd name="connsiteY4" fmla="*/ 1956074 h 1956074"/>
                <a:gd name="connsiteX0" fmla="*/ 271973 w 1173102"/>
                <a:gd name="connsiteY0" fmla="*/ 1956074 h 1956074"/>
                <a:gd name="connsiteX1" fmla="*/ 0 w 1173102"/>
                <a:gd name="connsiteY1" fmla="*/ 164654 h 1956074"/>
                <a:gd name="connsiteX2" fmla="*/ 991394 w 1173102"/>
                <a:gd name="connsiteY2" fmla="*/ 130 h 1956074"/>
                <a:gd name="connsiteX3" fmla="*/ 1173102 w 1173102"/>
                <a:gd name="connsiteY3" fmla="*/ 1525907 h 1956074"/>
                <a:gd name="connsiteX4" fmla="*/ 271973 w 1173102"/>
                <a:gd name="connsiteY4" fmla="*/ 1956074 h 1956074"/>
                <a:gd name="connsiteX0" fmla="*/ 873615 w 1173102"/>
                <a:gd name="connsiteY0" fmla="*/ 1585260 h 1585259"/>
                <a:gd name="connsiteX1" fmla="*/ 0 w 1173102"/>
                <a:gd name="connsiteY1" fmla="*/ 164654 h 1585259"/>
                <a:gd name="connsiteX2" fmla="*/ 991394 w 1173102"/>
                <a:gd name="connsiteY2" fmla="*/ 130 h 1585259"/>
                <a:gd name="connsiteX3" fmla="*/ 1173102 w 1173102"/>
                <a:gd name="connsiteY3" fmla="*/ 1525907 h 1585259"/>
                <a:gd name="connsiteX4" fmla="*/ 873615 w 1173102"/>
                <a:gd name="connsiteY4" fmla="*/ 1585260 h 1585259"/>
                <a:gd name="connsiteX0" fmla="*/ 873615 w 1173102"/>
                <a:gd name="connsiteY0" fmla="*/ 1585260 h 1585260"/>
                <a:gd name="connsiteX1" fmla="*/ 0 w 1173102"/>
                <a:gd name="connsiteY1" fmla="*/ 164654 h 1585260"/>
                <a:gd name="connsiteX2" fmla="*/ 991394 w 1173102"/>
                <a:gd name="connsiteY2" fmla="*/ 130 h 1585260"/>
                <a:gd name="connsiteX3" fmla="*/ 1173102 w 1173102"/>
                <a:gd name="connsiteY3" fmla="*/ 1525907 h 1585260"/>
                <a:gd name="connsiteX4" fmla="*/ 873615 w 1173102"/>
                <a:gd name="connsiteY4" fmla="*/ 1585260 h 1585260"/>
                <a:gd name="connsiteX0" fmla="*/ 873615 w 1173102"/>
                <a:gd name="connsiteY0" fmla="*/ 1585260 h 1585260"/>
                <a:gd name="connsiteX1" fmla="*/ 0 w 1173102"/>
                <a:gd name="connsiteY1" fmla="*/ 164654 h 1585260"/>
                <a:gd name="connsiteX2" fmla="*/ 991394 w 1173102"/>
                <a:gd name="connsiteY2" fmla="*/ 130 h 1585260"/>
                <a:gd name="connsiteX3" fmla="*/ 1173102 w 1173102"/>
                <a:gd name="connsiteY3" fmla="*/ 1525907 h 1585260"/>
                <a:gd name="connsiteX4" fmla="*/ 873615 w 1173102"/>
                <a:gd name="connsiteY4" fmla="*/ 1585260 h 1585260"/>
                <a:gd name="connsiteX0" fmla="*/ 873615 w 1196017"/>
                <a:gd name="connsiteY0" fmla="*/ 1585260 h 1585260"/>
                <a:gd name="connsiteX1" fmla="*/ 0 w 1196017"/>
                <a:gd name="connsiteY1" fmla="*/ 164654 h 1585260"/>
                <a:gd name="connsiteX2" fmla="*/ 991394 w 1196017"/>
                <a:gd name="connsiteY2" fmla="*/ 130 h 1585260"/>
                <a:gd name="connsiteX3" fmla="*/ 1196017 w 1196017"/>
                <a:gd name="connsiteY3" fmla="*/ 1546568 h 1585260"/>
                <a:gd name="connsiteX4" fmla="*/ 873615 w 1196017"/>
                <a:gd name="connsiteY4" fmla="*/ 1585260 h 1585260"/>
                <a:gd name="connsiteX0" fmla="*/ 851586 w 1196017"/>
                <a:gd name="connsiteY0" fmla="*/ 1642695 h 1642695"/>
                <a:gd name="connsiteX1" fmla="*/ 0 w 1196017"/>
                <a:gd name="connsiteY1" fmla="*/ 164654 h 1642695"/>
                <a:gd name="connsiteX2" fmla="*/ 991394 w 1196017"/>
                <a:gd name="connsiteY2" fmla="*/ 130 h 1642695"/>
                <a:gd name="connsiteX3" fmla="*/ 1196017 w 1196017"/>
                <a:gd name="connsiteY3" fmla="*/ 1546568 h 1642695"/>
                <a:gd name="connsiteX4" fmla="*/ 851586 w 1196017"/>
                <a:gd name="connsiteY4" fmla="*/ 1642695 h 164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017" h="1642695">
                  <a:moveTo>
                    <a:pt x="851586" y="1642695"/>
                  </a:moveTo>
                  <a:cubicBezTo>
                    <a:pt x="351624" y="596424"/>
                    <a:pt x="519034" y="861914"/>
                    <a:pt x="0" y="164654"/>
                  </a:cubicBezTo>
                  <a:cubicBezTo>
                    <a:pt x="346878" y="170249"/>
                    <a:pt x="644516" y="-5465"/>
                    <a:pt x="991394" y="130"/>
                  </a:cubicBezTo>
                  <a:cubicBezTo>
                    <a:pt x="818067" y="853650"/>
                    <a:pt x="952595" y="541133"/>
                    <a:pt x="1196017" y="1546568"/>
                  </a:cubicBezTo>
                  <a:cubicBezTo>
                    <a:pt x="1046703" y="1529995"/>
                    <a:pt x="1015898" y="1558953"/>
                    <a:pt x="851586" y="1642695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6C28258C-7FFF-E940-A448-A9458A2FDF87}"/>
                </a:ext>
              </a:extLst>
            </p:cNvPr>
            <p:cNvSpPr/>
            <p:nvPr/>
          </p:nvSpPr>
          <p:spPr bwMode="auto">
            <a:xfrm rot="10800000">
              <a:off x="734144" y="3768921"/>
              <a:ext cx="1027112" cy="1145749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  <a:alpha val="62000"/>
                  </a:srgbClr>
                </a:gs>
                <a:gs pos="54000">
                  <a:srgbClr val="3333CC">
                    <a:lumMod val="60000"/>
                    <a:lumOff val="40000"/>
                  </a:srgbClr>
                </a:gs>
                <a:gs pos="100000">
                  <a:srgbClr val="FFFFFF"/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453" name="Group 104">
              <a:extLst>
                <a:ext uri="{FF2B5EF4-FFF2-40B4-BE49-F238E27FC236}">
                  <a16:creationId xmlns:a16="http://schemas.microsoft.com/office/drawing/2014/main" id="{B0E3BD6B-EB14-B445-B85F-6CDE3106F4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7614" y="5695204"/>
              <a:ext cx="1034710" cy="411703"/>
              <a:chOff x="4128636" y="3606589"/>
              <a:chExt cx="568145" cy="338667"/>
            </a:xfrm>
          </p:grpSpPr>
          <p:sp>
            <p:nvSpPr>
              <p:cNvPr id="476" name="Oval 475">
                <a:extLst>
                  <a:ext uri="{FF2B5EF4-FFF2-40B4-BE49-F238E27FC236}">
                    <a16:creationId xmlns:a16="http://schemas.microsoft.com/office/drawing/2014/main" id="{C0FF9617-38FC-C14A-8900-FEF8A3B09291}"/>
                  </a:ext>
                </a:extLst>
              </p:cNvPr>
              <p:cNvSpPr/>
              <p:nvPr/>
            </p:nvSpPr>
            <p:spPr>
              <a:xfrm>
                <a:off x="4128649" y="3720080"/>
                <a:ext cx="568332" cy="225176"/>
              </a:xfrm>
              <a:prstGeom prst="ellipse">
                <a:avLst/>
              </a:prstGeom>
              <a:solidFill>
                <a:srgbClr val="3333CC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6AD27A8B-9371-D241-9BB7-8D09A714683B}"/>
                  </a:ext>
                </a:extLst>
              </p:cNvPr>
              <p:cNvSpPr/>
              <p:nvPr/>
            </p:nvSpPr>
            <p:spPr>
              <a:xfrm>
                <a:off x="4128649" y="3720080"/>
                <a:ext cx="568332" cy="111898"/>
              </a:xfrm>
              <a:prstGeom prst="rect">
                <a:avLst/>
              </a:pr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78" name="Oval 477">
                <a:extLst>
                  <a:ext uri="{FF2B5EF4-FFF2-40B4-BE49-F238E27FC236}">
                    <a16:creationId xmlns:a16="http://schemas.microsoft.com/office/drawing/2014/main" id="{A1DBF1C3-573B-F544-BCD4-C8F32647EC75}"/>
                  </a:ext>
                </a:extLst>
              </p:cNvPr>
              <p:cNvSpPr/>
              <p:nvPr/>
            </p:nvSpPr>
            <p:spPr>
              <a:xfrm>
                <a:off x="4128649" y="3606801"/>
                <a:ext cx="568332" cy="225176"/>
              </a:xfrm>
              <a:prstGeom prst="ellipse">
                <a:avLst/>
              </a:prstGeom>
              <a:solidFill>
                <a:srgbClr val="3333CC">
                  <a:lumMod val="60000"/>
                  <a:lumOff val="40000"/>
                  <a:alpha val="7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90686A12-F47C-174C-ABCC-A9D997119A73}"/>
                  </a:ext>
                </a:extLst>
              </p:cNvPr>
              <p:cNvCxnSpPr/>
              <p:nvPr/>
            </p:nvCxnSpPr>
            <p:spPr>
              <a:xfrm>
                <a:off x="4696981" y="3720080"/>
                <a:ext cx="0" cy="111898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E7107280-9DE2-5A47-8EF6-EE90CACB1D1B}"/>
                  </a:ext>
                </a:extLst>
              </p:cNvPr>
              <p:cNvCxnSpPr/>
              <p:nvPr/>
            </p:nvCxnSpPr>
            <p:spPr>
              <a:xfrm>
                <a:off x="4128649" y="3720080"/>
                <a:ext cx="0" cy="111898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</p:grp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29C729D8-AEB2-B848-8004-226B4B03BDC8}"/>
                </a:ext>
              </a:extLst>
            </p:cNvPr>
            <p:cNvSpPr/>
            <p:nvPr/>
          </p:nvSpPr>
          <p:spPr bwMode="auto">
            <a:xfrm>
              <a:off x="741922" y="4854846"/>
              <a:ext cx="1027112" cy="991402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60000"/>
                    <a:lumOff val="40000"/>
                    <a:alpha val="62000"/>
                  </a:srgbClr>
                </a:gs>
                <a:gs pos="54000">
                  <a:srgbClr val="3333CC">
                    <a:lumMod val="40000"/>
                    <a:lumOff val="60000"/>
                  </a:srgbClr>
                </a:gs>
                <a:gs pos="100000">
                  <a:srgbClr val="FFFFFF"/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6F94A64C-32AA-2448-B512-66A15C4BC32D}"/>
                </a:ext>
              </a:extLst>
            </p:cNvPr>
            <p:cNvCxnSpPr>
              <a:endCxn id="477" idx="1"/>
            </p:cNvCxnSpPr>
            <p:nvPr/>
          </p:nvCxnSpPr>
          <p:spPr bwMode="auto">
            <a:xfrm>
              <a:off x="726206" y="4006134"/>
              <a:ext cx="11432" cy="1895052"/>
            </a:xfrm>
            <a:prstGeom prst="line">
              <a:avLst/>
            </a:prstGeom>
            <a:noFill/>
            <a:ln w="3175" cap="flat" cmpd="sng" algn="ctr">
              <a:solidFill>
                <a:srgbClr val="000000"/>
              </a:solidFill>
              <a:prstDash val="sysDash"/>
            </a:ln>
            <a:effectLst/>
          </p:spPr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B47548DA-124D-B24A-B212-A7BD236C4EBA}"/>
                </a:ext>
              </a:extLst>
            </p:cNvPr>
            <p:cNvCxnSpPr>
              <a:endCxn id="477" idx="3"/>
            </p:cNvCxnSpPr>
            <p:nvPr/>
          </p:nvCxnSpPr>
          <p:spPr bwMode="auto">
            <a:xfrm>
              <a:off x="1767606" y="4006134"/>
              <a:ext cx="5083" cy="1895052"/>
            </a:xfrm>
            <a:prstGeom prst="line">
              <a:avLst/>
            </a:prstGeom>
            <a:noFill/>
            <a:ln w="3175" cap="flat" cmpd="sng" algn="ctr">
              <a:solidFill>
                <a:srgbClr val="000000"/>
              </a:solidFill>
              <a:prstDash val="sysDash"/>
            </a:ln>
            <a:effectLst/>
          </p:spPr>
        </p:cxnSp>
        <p:grpSp>
          <p:nvGrpSpPr>
            <p:cNvPr id="457" name="Group 9">
              <a:extLst>
                <a:ext uri="{FF2B5EF4-FFF2-40B4-BE49-F238E27FC236}">
                  <a16:creationId xmlns:a16="http://schemas.microsoft.com/office/drawing/2014/main" id="{1105B980-ACA1-294E-89E8-A27F7F80B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2836" y="3663421"/>
              <a:ext cx="1079500" cy="455109"/>
              <a:chOff x="2183302" y="1574638"/>
              <a:chExt cx="1200154" cy="430181"/>
            </a:xfrm>
          </p:grpSpPr>
          <p:sp>
            <p:nvSpPr>
              <p:cNvPr id="467" name="Oval 466">
                <a:extLst>
                  <a:ext uri="{FF2B5EF4-FFF2-40B4-BE49-F238E27FC236}">
                    <a16:creationId xmlns:a16="http://schemas.microsoft.com/office/drawing/2014/main" id="{C0DE7A67-940C-CA42-A886-382097FF56DE}"/>
                  </a:ext>
                </a:extLst>
              </p:cNvPr>
              <p:cNvSpPr/>
              <p:nvPr/>
            </p:nvSpPr>
            <p:spPr bwMode="auto">
              <a:xfrm flipV="1">
                <a:off x="2186832" y="1690517"/>
                <a:ext cx="1194859" cy="314302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31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20000"/>
                      <a:lumOff val="80000"/>
                    </a:srgbClr>
                  </a:gs>
                </a:gsLst>
                <a:lin ang="16200000" scaled="0"/>
                <a:tileRect/>
              </a:gradFill>
              <a:ln w="635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C80E7574-CE05-C54D-BB50-B8D018774DE8}"/>
                  </a:ext>
                </a:extLst>
              </p:cNvPr>
              <p:cNvSpPr/>
              <p:nvPr/>
            </p:nvSpPr>
            <p:spPr bwMode="auto">
              <a:xfrm>
                <a:off x="2183302" y="1734964"/>
                <a:ext cx="1198389" cy="112704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54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62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69" name="Oval 468">
                <a:extLst>
                  <a:ext uri="{FF2B5EF4-FFF2-40B4-BE49-F238E27FC236}">
                    <a16:creationId xmlns:a16="http://schemas.microsoft.com/office/drawing/2014/main" id="{868FD90D-4069-D946-B396-311A2C38C805}"/>
                  </a:ext>
                </a:extLst>
              </p:cNvPr>
              <p:cNvSpPr/>
              <p:nvPr/>
            </p:nvSpPr>
            <p:spPr bwMode="auto">
              <a:xfrm flipV="1">
                <a:off x="2183302" y="1574638"/>
                <a:ext cx="1196624" cy="314302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F675C568-A8B3-D14E-94C7-A3AA2F1384E6}"/>
                  </a:ext>
                </a:extLst>
              </p:cNvPr>
              <p:cNvSpPr/>
              <p:nvPr/>
            </p:nvSpPr>
            <p:spPr bwMode="auto">
              <a:xfrm>
                <a:off x="2490400" y="1671469"/>
                <a:ext cx="582428" cy="157150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71" name="Freeform 470">
                <a:extLst>
                  <a:ext uri="{FF2B5EF4-FFF2-40B4-BE49-F238E27FC236}">
                    <a16:creationId xmlns:a16="http://schemas.microsoft.com/office/drawing/2014/main" id="{9676BEE0-3233-0944-B2AF-9922D140FC93}"/>
                  </a:ext>
                </a:extLst>
              </p:cNvPr>
              <p:cNvSpPr/>
              <p:nvPr/>
            </p:nvSpPr>
            <p:spPr bwMode="auto">
              <a:xfrm>
                <a:off x="2430393" y="1630197"/>
                <a:ext cx="702443" cy="109529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72" name="Freeform 471">
                <a:extLst>
                  <a:ext uri="{FF2B5EF4-FFF2-40B4-BE49-F238E27FC236}">
                    <a16:creationId xmlns:a16="http://schemas.microsoft.com/office/drawing/2014/main" id="{FB1B5FE2-C91A-9348-AF73-C9EF2D707274}"/>
                  </a:ext>
                </a:extLst>
              </p:cNvPr>
              <p:cNvSpPr/>
              <p:nvPr/>
            </p:nvSpPr>
            <p:spPr bwMode="auto">
              <a:xfrm>
                <a:off x="2892805" y="1723852"/>
                <a:ext cx="257680" cy="95243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73" name="Freeform 472">
                <a:extLst>
                  <a:ext uri="{FF2B5EF4-FFF2-40B4-BE49-F238E27FC236}">
                    <a16:creationId xmlns:a16="http://schemas.microsoft.com/office/drawing/2014/main" id="{EECAE167-ECD6-A54B-A969-9847CF2A9ADC}"/>
                  </a:ext>
                </a:extLst>
              </p:cNvPr>
              <p:cNvSpPr/>
              <p:nvPr/>
            </p:nvSpPr>
            <p:spPr bwMode="auto">
              <a:xfrm>
                <a:off x="2418037" y="1725440"/>
                <a:ext cx="254150" cy="95243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B0EB1B7F-73B8-E84D-841A-D4FD52A3E62C}"/>
                  </a:ext>
                </a:extLst>
              </p:cNvPr>
              <p:cNvCxnSpPr>
                <a:endCxn id="469" idx="2"/>
              </p:cNvCxnSpPr>
              <p:nvPr/>
            </p:nvCxnSpPr>
            <p:spPr bwMode="auto">
              <a:xfrm flipH="1" flipV="1">
                <a:off x="2183302" y="1731787"/>
                <a:ext cx="3530" cy="122228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9709F18E-E167-7748-AF01-5771407BD91A}"/>
                  </a:ext>
                </a:extLst>
              </p:cNvPr>
              <p:cNvCxnSpPr/>
              <p:nvPr/>
            </p:nvCxnSpPr>
            <p:spPr bwMode="auto">
              <a:xfrm flipH="1" flipV="1">
                <a:off x="3379926" y="1728615"/>
                <a:ext cx="3530" cy="122228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07BAD6FE-D90B-454B-8C5B-C357E984C007}"/>
                </a:ext>
              </a:extLst>
            </p:cNvPr>
            <p:cNvSpPr/>
            <p:nvPr/>
          </p:nvSpPr>
          <p:spPr bwMode="auto">
            <a:xfrm>
              <a:off x="408366" y="4245849"/>
              <a:ext cx="1670709" cy="1502121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7F39AFDB-C4C8-9641-A964-BC01FB968DC2}"/>
                </a:ext>
              </a:extLst>
            </p:cNvPr>
            <p:cNvSpPr txBox="1"/>
            <p:nvPr/>
          </p:nvSpPr>
          <p:spPr>
            <a:xfrm>
              <a:off x="402603" y="4240253"/>
              <a:ext cx="620971" cy="35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dest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190DF8B3-AE9D-CD45-BB05-27A485E9599D}"/>
                </a:ext>
              </a:extLst>
            </p:cNvPr>
            <p:cNvSpPr txBox="1"/>
            <p:nvPr/>
          </p:nvSpPr>
          <p:spPr>
            <a:xfrm>
              <a:off x="1024383" y="4245636"/>
              <a:ext cx="1070012" cy="35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interface</a:t>
              </a:r>
            </a:p>
          </p:txBody>
        </p: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1C8B7AE5-1B5D-F54C-945E-50F0EAB85535}"/>
                </a:ext>
              </a:extLst>
            </p:cNvPr>
            <p:cNvCxnSpPr/>
            <p:nvPr/>
          </p:nvCxnSpPr>
          <p:spPr bwMode="auto">
            <a:xfrm>
              <a:off x="1016396" y="4251999"/>
              <a:ext cx="1345" cy="1490301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6E69DA06-F077-1443-BD2C-1AF9CA4A7958}"/>
                </a:ext>
              </a:extLst>
            </p:cNvPr>
            <p:cNvCxnSpPr/>
            <p:nvPr/>
          </p:nvCxnSpPr>
          <p:spPr bwMode="auto">
            <a:xfrm flipH="1">
              <a:off x="399867" y="4618007"/>
              <a:ext cx="1679208" cy="0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5B2B7C6B-DC13-CC46-8E5B-33206D22590A}"/>
                </a:ext>
              </a:extLst>
            </p:cNvPr>
            <p:cNvSpPr txBox="1"/>
            <p:nvPr/>
          </p:nvSpPr>
          <p:spPr>
            <a:xfrm>
              <a:off x="1084937" y="454087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…</a:t>
              </a:r>
            </a:p>
          </p:txBody>
        </p:sp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A7052B84-C702-554E-B650-88235F4035D0}"/>
                </a:ext>
              </a:extLst>
            </p:cNvPr>
            <p:cNvSpPr txBox="1"/>
            <p:nvPr/>
          </p:nvSpPr>
          <p:spPr>
            <a:xfrm>
              <a:off x="1080238" y="538209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…</a:t>
              </a:r>
            </a:p>
          </p:txBody>
        </p:sp>
        <p:sp>
          <p:nvSpPr>
            <p:cNvPr id="465" name="TextBox 464">
              <a:extLst>
                <a:ext uri="{FF2B5EF4-FFF2-40B4-BE49-F238E27FC236}">
                  <a16:creationId xmlns:a16="http://schemas.microsoft.com/office/drawing/2014/main" id="{207ADBCB-2351-A34F-AE51-16ECC375A4A3}"/>
                </a:ext>
              </a:extLst>
            </p:cNvPr>
            <p:cNvSpPr txBox="1"/>
            <p:nvPr/>
          </p:nvSpPr>
          <p:spPr>
            <a:xfrm>
              <a:off x="508233" y="454020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…</a:t>
              </a: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437549A8-AE81-7844-82CC-A0300C63D6AE}"/>
                </a:ext>
              </a:extLst>
            </p:cNvPr>
            <p:cNvSpPr txBox="1"/>
            <p:nvPr/>
          </p:nvSpPr>
          <p:spPr>
            <a:xfrm>
              <a:off x="531730" y="538142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…</a:t>
              </a:r>
            </a:p>
          </p:txBody>
        </p: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A2E0F91C-DD87-7E44-A44E-1D382B82CDED}"/>
                </a:ext>
              </a:extLst>
            </p:cNvPr>
            <p:cNvGrpSpPr/>
            <p:nvPr/>
          </p:nvGrpSpPr>
          <p:grpSpPr>
            <a:xfrm>
              <a:off x="521789" y="4827919"/>
              <a:ext cx="917328" cy="370003"/>
              <a:chOff x="1260825" y="5090966"/>
              <a:chExt cx="917328" cy="370003"/>
            </a:xfrm>
          </p:grpSpPr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D4433C89-15BE-1548-9D0D-37BAFF3ACC17}"/>
                  </a:ext>
                </a:extLst>
              </p:cNvPr>
              <p:cNvSpPr txBox="1"/>
              <p:nvPr/>
            </p:nvSpPr>
            <p:spPr>
              <a:xfrm>
                <a:off x="1260825" y="5091637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1c</a:t>
                </a:r>
              </a:p>
            </p:txBody>
          </p:sp>
          <p:sp>
            <p:nvSpPr>
              <p:cNvPr id="483" name="TextBox 482">
                <a:extLst>
                  <a:ext uri="{FF2B5EF4-FFF2-40B4-BE49-F238E27FC236}">
                    <a16:creationId xmlns:a16="http://schemas.microsoft.com/office/drawing/2014/main" id="{AE6B2798-82EF-1F4D-B9F6-C4D7D3AB911C}"/>
                  </a:ext>
                </a:extLst>
              </p:cNvPr>
              <p:cNvSpPr txBox="1"/>
              <p:nvPr/>
            </p:nvSpPr>
            <p:spPr>
              <a:xfrm>
                <a:off x="1876467" y="509096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</a:p>
            </p:txBody>
          </p:sp>
        </p:grp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E164C92E-9AE5-D64C-B353-AB676D88C6C4}"/>
              </a:ext>
            </a:extLst>
          </p:cNvPr>
          <p:cNvGrpSpPr/>
          <p:nvPr/>
        </p:nvGrpSpPr>
        <p:grpSpPr>
          <a:xfrm>
            <a:off x="582650" y="5157552"/>
            <a:ext cx="864960" cy="372689"/>
            <a:chOff x="2013978" y="7112291"/>
            <a:chExt cx="864960" cy="372689"/>
          </a:xfrm>
        </p:grpSpPr>
        <p:sp>
          <p:nvSpPr>
            <p:cNvPr id="485" name="TextBox 484">
              <a:extLst>
                <a:ext uri="{FF2B5EF4-FFF2-40B4-BE49-F238E27FC236}">
                  <a16:creationId xmlns:a16="http://schemas.microsoft.com/office/drawing/2014/main" id="{62E47D1C-F754-1646-AD81-DA6FD596538F}"/>
                </a:ext>
              </a:extLst>
            </p:cNvPr>
            <p:cNvSpPr txBox="1"/>
            <p:nvPr/>
          </p:nvSpPr>
          <p:spPr>
            <a:xfrm>
              <a:off x="2013978" y="7112291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5541C055-00DE-9D4E-8F97-88F13A911713}"/>
                </a:ext>
              </a:extLst>
            </p:cNvPr>
            <p:cNvSpPr txBox="1"/>
            <p:nvPr/>
          </p:nvSpPr>
          <p:spPr>
            <a:xfrm>
              <a:off x="2577252" y="71156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489" name="Rectangle 4">
            <a:extLst>
              <a:ext uri="{FF2B5EF4-FFF2-40B4-BE49-F238E27FC236}">
                <a16:creationId xmlns:a16="http://schemas.microsoft.com/office/drawing/2014/main" id="{A437EBA7-A652-5744-AD24-6C67AA637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9859" y="5754247"/>
            <a:ext cx="8270914" cy="51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at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a: OSPF intra-domain routing: to get 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c, use  interface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2</a:t>
            </a:r>
          </a:p>
        </p:txBody>
      </p:sp>
      <p:sp>
        <p:nvSpPr>
          <p:cNvPr id="490" name="Rectangle 4">
            <a:extLst>
              <a:ext uri="{FF2B5EF4-FFF2-40B4-BE49-F238E27FC236}">
                <a16:creationId xmlns:a16="http://schemas.microsoft.com/office/drawing/2014/main" id="{99326B9A-AD4D-6649-A331-2F8E5EE90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947" y="6157167"/>
            <a:ext cx="8270914" cy="51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at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a: to get 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, use  interface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2739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" grpId="0"/>
      <p:bldP spid="49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roup 708">
            <a:extLst>
              <a:ext uri="{FF2B5EF4-FFF2-40B4-BE49-F238E27FC236}">
                <a16:creationId xmlns:a16="http://schemas.microsoft.com/office/drawing/2014/main" id="{1F41E039-69B1-C84B-A231-87568310385C}"/>
              </a:ext>
            </a:extLst>
          </p:cNvPr>
          <p:cNvGrpSpPr/>
          <p:nvPr/>
        </p:nvGrpSpPr>
        <p:grpSpPr>
          <a:xfrm>
            <a:off x="1163507" y="1064076"/>
            <a:ext cx="9801110" cy="2876474"/>
            <a:chOff x="1113403" y="1064076"/>
            <a:chExt cx="9801110" cy="2876474"/>
          </a:xfrm>
        </p:grpSpPr>
        <p:grpSp>
          <p:nvGrpSpPr>
            <p:cNvPr id="710" name="Group 709">
              <a:extLst>
                <a:ext uri="{FF2B5EF4-FFF2-40B4-BE49-F238E27FC236}">
                  <a16:creationId xmlns:a16="http://schemas.microsoft.com/office/drawing/2014/main" id="{358F421E-8ED0-8E45-B17C-02ACEF578637}"/>
                </a:ext>
              </a:extLst>
            </p:cNvPr>
            <p:cNvGrpSpPr/>
            <p:nvPr/>
          </p:nvGrpSpPr>
          <p:grpSpPr>
            <a:xfrm>
              <a:off x="1113403" y="1064076"/>
              <a:ext cx="9801110" cy="2876474"/>
              <a:chOff x="1426553" y="3694542"/>
              <a:chExt cx="9801110" cy="2876474"/>
            </a:xfrm>
          </p:grpSpPr>
          <p:grpSp>
            <p:nvGrpSpPr>
              <p:cNvPr id="712" name="Group 711">
                <a:extLst>
                  <a:ext uri="{FF2B5EF4-FFF2-40B4-BE49-F238E27FC236}">
                    <a16:creationId xmlns:a16="http://schemas.microsoft.com/office/drawing/2014/main" id="{1BC421A3-D5D4-D44E-B01C-625A8BEB17CB}"/>
                  </a:ext>
                </a:extLst>
              </p:cNvPr>
              <p:cNvGrpSpPr/>
              <p:nvPr/>
            </p:nvGrpSpPr>
            <p:grpSpPr>
              <a:xfrm>
                <a:off x="1426553" y="3694542"/>
                <a:ext cx="9249542" cy="2876474"/>
                <a:chOff x="1426553" y="3694542"/>
                <a:chExt cx="9249542" cy="2876474"/>
              </a:xfrm>
            </p:grpSpPr>
            <p:grpSp>
              <p:nvGrpSpPr>
                <p:cNvPr id="730" name="Group 729">
                  <a:extLst>
                    <a:ext uri="{FF2B5EF4-FFF2-40B4-BE49-F238E27FC236}">
                      <a16:creationId xmlns:a16="http://schemas.microsoft.com/office/drawing/2014/main" id="{ABD7D0B3-FF50-7F41-A3A6-44EAF38A4B70}"/>
                    </a:ext>
                  </a:extLst>
                </p:cNvPr>
                <p:cNvGrpSpPr/>
                <p:nvPr/>
              </p:nvGrpSpPr>
              <p:grpSpPr>
                <a:xfrm>
                  <a:off x="4625977" y="4850481"/>
                  <a:ext cx="2545688" cy="1720535"/>
                  <a:chOff x="4625977" y="4850481"/>
                  <a:chExt cx="2545688" cy="1720535"/>
                </a:xfrm>
              </p:grpSpPr>
              <p:grpSp>
                <p:nvGrpSpPr>
                  <p:cNvPr id="864" name="Group 863">
                    <a:extLst>
                      <a:ext uri="{FF2B5EF4-FFF2-40B4-BE49-F238E27FC236}">
                        <a16:creationId xmlns:a16="http://schemas.microsoft.com/office/drawing/2014/main" id="{DD424EE1-85A8-444D-A8D1-7D38FAD08860}"/>
                      </a:ext>
                    </a:extLst>
                  </p:cNvPr>
                  <p:cNvGrpSpPr/>
                  <p:nvPr/>
                </p:nvGrpSpPr>
                <p:grpSpPr>
                  <a:xfrm>
                    <a:off x="4625977" y="4850481"/>
                    <a:ext cx="2545688" cy="1720535"/>
                    <a:chOff x="-2170772" y="2784954"/>
                    <a:chExt cx="2712783" cy="1853712"/>
                  </a:xfrm>
                </p:grpSpPr>
                <p:sp>
                  <p:nvSpPr>
                    <p:cNvPr id="866" name="Freeform 2">
                      <a:extLst>
                        <a:ext uri="{FF2B5EF4-FFF2-40B4-BE49-F238E27FC236}">
                          <a16:creationId xmlns:a16="http://schemas.microsoft.com/office/drawing/2014/main" id="{A08F267F-4261-B94D-A420-8BAFE1C906D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-2170772" y="2784954"/>
                      <a:ext cx="2712783" cy="1853712"/>
                    </a:xfrm>
                    <a:custGeom>
                      <a:avLst/>
                      <a:gdLst>
                        <a:gd name="T0" fmla="*/ 648763 w 10001"/>
                        <a:gd name="T1" fmla="*/ 34777612 h 10125"/>
                        <a:gd name="T2" fmla="*/ 115976403 w 10001"/>
                        <a:gd name="T3" fmla="*/ 13733703 h 10125"/>
                        <a:gd name="T4" fmla="*/ 507700960 w 10001"/>
                        <a:gd name="T5" fmla="*/ 8662125 h 10125"/>
                        <a:gd name="T6" fmla="*/ 810212713 w 10001"/>
                        <a:gd name="T7" fmla="*/ 0 h 10125"/>
                        <a:gd name="T8" fmla="*/ 1090015738 w 10001"/>
                        <a:gd name="T9" fmla="*/ 8687929 h 10125"/>
                        <a:gd name="T10" fmla="*/ 1310938763 w 10001"/>
                        <a:gd name="T11" fmla="*/ 4279362 h 10125"/>
                        <a:gd name="T12" fmla="*/ 1620263134 w 10001"/>
                        <a:gd name="T13" fmla="*/ 25736690 h 10125"/>
                        <a:gd name="T14" fmla="*/ 1394798364 w 10001"/>
                        <a:gd name="T15" fmla="*/ 58525268 h 10125"/>
                        <a:gd name="T16" fmla="*/ 1134622140 w 10001"/>
                        <a:gd name="T17" fmla="*/ 80266624 h 10125"/>
                        <a:gd name="T18" fmla="*/ 860820276 w 10001"/>
                        <a:gd name="T19" fmla="*/ 76142271 h 10125"/>
                        <a:gd name="T20" fmla="*/ 708996782 w 10001"/>
                        <a:gd name="T21" fmla="*/ 85346835 h 10125"/>
                        <a:gd name="T22" fmla="*/ 509322667 w 10001"/>
                        <a:gd name="T23" fmla="*/ 86268164 h 10125"/>
                        <a:gd name="T24" fmla="*/ 353443899 w 10001"/>
                        <a:gd name="T25" fmla="*/ 67979516 h 10125"/>
                        <a:gd name="T26" fmla="*/ 192536914 w 10001"/>
                        <a:gd name="T27" fmla="*/ 64535347 h 10125"/>
                        <a:gd name="T28" fmla="*/ 648763 w 10001"/>
                        <a:gd name="T29" fmla="*/ 34777612 h 10125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connsiteX0" fmla="*/ 4 w 10040"/>
                        <a:gd name="connsiteY0" fmla="*/ 4039 h 10125"/>
                        <a:gd name="connsiteX1" fmla="*/ 715 w 10040"/>
                        <a:gd name="connsiteY1" fmla="*/ 1595 h 10125"/>
                        <a:gd name="connsiteX2" fmla="*/ 3130 w 10040"/>
                        <a:gd name="connsiteY2" fmla="*/ 1006 h 10125"/>
                        <a:gd name="connsiteX3" fmla="*/ 4995 w 10040"/>
                        <a:gd name="connsiteY3" fmla="*/ 0 h 10125"/>
                        <a:gd name="connsiteX4" fmla="*/ 6720 w 10040"/>
                        <a:gd name="connsiteY4" fmla="*/ 1009 h 10125"/>
                        <a:gd name="connsiteX5" fmla="*/ 9989 w 10040"/>
                        <a:gd name="connsiteY5" fmla="*/ 2989 h 10125"/>
                        <a:gd name="connsiteX6" fmla="*/ 8599 w 10040"/>
                        <a:gd name="connsiteY6" fmla="*/ 6797 h 10125"/>
                        <a:gd name="connsiteX7" fmla="*/ 6995 w 10040"/>
                        <a:gd name="connsiteY7" fmla="*/ 9322 h 10125"/>
                        <a:gd name="connsiteX8" fmla="*/ 5307 w 10040"/>
                        <a:gd name="connsiteY8" fmla="*/ 8843 h 10125"/>
                        <a:gd name="connsiteX9" fmla="*/ 4371 w 10040"/>
                        <a:gd name="connsiteY9" fmla="*/ 9912 h 10125"/>
                        <a:gd name="connsiteX10" fmla="*/ 3140 w 10040"/>
                        <a:gd name="connsiteY10" fmla="*/ 10019 h 10125"/>
                        <a:gd name="connsiteX11" fmla="*/ 2179 w 10040"/>
                        <a:gd name="connsiteY11" fmla="*/ 7895 h 10125"/>
                        <a:gd name="connsiteX12" fmla="*/ 1187 w 10040"/>
                        <a:gd name="connsiteY12" fmla="*/ 7495 h 10125"/>
                        <a:gd name="connsiteX13" fmla="*/ 4 w 10040"/>
                        <a:gd name="connsiteY13" fmla="*/ 4039 h 10125"/>
                        <a:gd name="connsiteX0" fmla="*/ 4 w 8600"/>
                        <a:gd name="connsiteY0" fmla="*/ 4042 h 10128"/>
                        <a:gd name="connsiteX1" fmla="*/ 715 w 8600"/>
                        <a:gd name="connsiteY1" fmla="*/ 1598 h 10128"/>
                        <a:gd name="connsiteX2" fmla="*/ 3130 w 8600"/>
                        <a:gd name="connsiteY2" fmla="*/ 1009 h 10128"/>
                        <a:gd name="connsiteX3" fmla="*/ 4995 w 8600"/>
                        <a:gd name="connsiteY3" fmla="*/ 3 h 10128"/>
                        <a:gd name="connsiteX4" fmla="*/ 6720 w 8600"/>
                        <a:gd name="connsiteY4" fmla="*/ 1012 h 10128"/>
                        <a:gd name="connsiteX5" fmla="*/ 8599 w 8600"/>
                        <a:gd name="connsiteY5" fmla="*/ 6800 h 10128"/>
                        <a:gd name="connsiteX6" fmla="*/ 6995 w 8600"/>
                        <a:gd name="connsiteY6" fmla="*/ 9325 h 10128"/>
                        <a:gd name="connsiteX7" fmla="*/ 5307 w 8600"/>
                        <a:gd name="connsiteY7" fmla="*/ 8846 h 10128"/>
                        <a:gd name="connsiteX8" fmla="*/ 4371 w 8600"/>
                        <a:gd name="connsiteY8" fmla="*/ 9915 h 10128"/>
                        <a:gd name="connsiteX9" fmla="*/ 3140 w 8600"/>
                        <a:gd name="connsiteY9" fmla="*/ 10022 h 10128"/>
                        <a:gd name="connsiteX10" fmla="*/ 2179 w 8600"/>
                        <a:gd name="connsiteY10" fmla="*/ 7898 h 10128"/>
                        <a:gd name="connsiteX11" fmla="*/ 1187 w 8600"/>
                        <a:gd name="connsiteY11" fmla="*/ 7498 h 10128"/>
                        <a:gd name="connsiteX12" fmla="*/ 4 w 8600"/>
                        <a:gd name="connsiteY12" fmla="*/ 4042 h 10128"/>
                        <a:gd name="connsiteX0" fmla="*/ 4 w 9326"/>
                        <a:gd name="connsiteY0" fmla="*/ 3988 h 9997"/>
                        <a:gd name="connsiteX1" fmla="*/ 830 w 9326"/>
                        <a:gd name="connsiteY1" fmla="*/ 1575 h 9997"/>
                        <a:gd name="connsiteX2" fmla="*/ 3639 w 9326"/>
                        <a:gd name="connsiteY2" fmla="*/ 993 h 9997"/>
                        <a:gd name="connsiteX3" fmla="*/ 5807 w 9326"/>
                        <a:gd name="connsiteY3" fmla="*/ 0 h 9997"/>
                        <a:gd name="connsiteX4" fmla="*/ 7813 w 9326"/>
                        <a:gd name="connsiteY4" fmla="*/ 996 h 9997"/>
                        <a:gd name="connsiteX5" fmla="*/ 9324 w 9326"/>
                        <a:gd name="connsiteY5" fmla="*/ 5746 h 9997"/>
                        <a:gd name="connsiteX6" fmla="*/ 8133 w 9326"/>
                        <a:gd name="connsiteY6" fmla="*/ 9204 h 9997"/>
                        <a:gd name="connsiteX7" fmla="*/ 6170 w 9326"/>
                        <a:gd name="connsiteY7" fmla="*/ 8731 h 9997"/>
                        <a:gd name="connsiteX8" fmla="*/ 5082 w 9326"/>
                        <a:gd name="connsiteY8" fmla="*/ 9787 h 9997"/>
                        <a:gd name="connsiteX9" fmla="*/ 3650 w 9326"/>
                        <a:gd name="connsiteY9" fmla="*/ 9892 h 9997"/>
                        <a:gd name="connsiteX10" fmla="*/ 2533 w 9326"/>
                        <a:gd name="connsiteY10" fmla="*/ 7795 h 9997"/>
                        <a:gd name="connsiteX11" fmla="*/ 1379 w 9326"/>
                        <a:gd name="connsiteY11" fmla="*/ 7400 h 9997"/>
                        <a:gd name="connsiteX12" fmla="*/ 4 w 9326"/>
                        <a:gd name="connsiteY12" fmla="*/ 3988 h 9997"/>
                        <a:gd name="connsiteX0" fmla="*/ 4 w 10001"/>
                        <a:gd name="connsiteY0" fmla="*/ 3989 h 10041"/>
                        <a:gd name="connsiteX1" fmla="*/ 890 w 10001"/>
                        <a:gd name="connsiteY1" fmla="*/ 1575 h 10041"/>
                        <a:gd name="connsiteX2" fmla="*/ 3902 w 10001"/>
                        <a:gd name="connsiteY2" fmla="*/ 993 h 10041"/>
                        <a:gd name="connsiteX3" fmla="*/ 6227 w 10001"/>
                        <a:gd name="connsiteY3" fmla="*/ 0 h 10041"/>
                        <a:gd name="connsiteX4" fmla="*/ 8378 w 10001"/>
                        <a:gd name="connsiteY4" fmla="*/ 996 h 10041"/>
                        <a:gd name="connsiteX5" fmla="*/ 9998 w 10001"/>
                        <a:gd name="connsiteY5" fmla="*/ 5748 h 10041"/>
                        <a:gd name="connsiteX6" fmla="*/ 8721 w 10001"/>
                        <a:gd name="connsiteY6" fmla="*/ 9207 h 10041"/>
                        <a:gd name="connsiteX7" fmla="*/ 5449 w 10001"/>
                        <a:gd name="connsiteY7" fmla="*/ 9790 h 10041"/>
                        <a:gd name="connsiteX8" fmla="*/ 3914 w 10001"/>
                        <a:gd name="connsiteY8" fmla="*/ 9895 h 10041"/>
                        <a:gd name="connsiteX9" fmla="*/ 2716 w 10001"/>
                        <a:gd name="connsiteY9" fmla="*/ 7797 h 10041"/>
                        <a:gd name="connsiteX10" fmla="*/ 1479 w 10001"/>
                        <a:gd name="connsiteY10" fmla="*/ 7402 h 10041"/>
                        <a:gd name="connsiteX11" fmla="*/ 4 w 10001"/>
                        <a:gd name="connsiteY11" fmla="*/ 3989 h 10041"/>
                        <a:gd name="connsiteX0" fmla="*/ 4 w 10001"/>
                        <a:gd name="connsiteY0" fmla="*/ 3989 h 14825"/>
                        <a:gd name="connsiteX1" fmla="*/ 890 w 10001"/>
                        <a:gd name="connsiteY1" fmla="*/ 1575 h 14825"/>
                        <a:gd name="connsiteX2" fmla="*/ 3902 w 10001"/>
                        <a:gd name="connsiteY2" fmla="*/ 993 h 14825"/>
                        <a:gd name="connsiteX3" fmla="*/ 6227 w 10001"/>
                        <a:gd name="connsiteY3" fmla="*/ 0 h 14825"/>
                        <a:gd name="connsiteX4" fmla="*/ 8378 w 10001"/>
                        <a:gd name="connsiteY4" fmla="*/ 996 h 14825"/>
                        <a:gd name="connsiteX5" fmla="*/ 9998 w 10001"/>
                        <a:gd name="connsiteY5" fmla="*/ 5748 h 14825"/>
                        <a:gd name="connsiteX6" fmla="*/ 8721 w 10001"/>
                        <a:gd name="connsiteY6" fmla="*/ 9207 h 14825"/>
                        <a:gd name="connsiteX7" fmla="*/ 6011 w 10001"/>
                        <a:gd name="connsiteY7" fmla="*/ 14823 h 14825"/>
                        <a:gd name="connsiteX8" fmla="*/ 3914 w 10001"/>
                        <a:gd name="connsiteY8" fmla="*/ 9895 h 14825"/>
                        <a:gd name="connsiteX9" fmla="*/ 2716 w 10001"/>
                        <a:gd name="connsiteY9" fmla="*/ 7797 h 14825"/>
                        <a:gd name="connsiteX10" fmla="*/ 1479 w 10001"/>
                        <a:gd name="connsiteY10" fmla="*/ 7402 h 14825"/>
                        <a:gd name="connsiteX11" fmla="*/ 4 w 10001"/>
                        <a:gd name="connsiteY11" fmla="*/ 3989 h 14825"/>
                        <a:gd name="connsiteX0" fmla="*/ 4 w 10001"/>
                        <a:gd name="connsiteY0" fmla="*/ 7436 h 18272"/>
                        <a:gd name="connsiteX1" fmla="*/ 890 w 10001"/>
                        <a:gd name="connsiteY1" fmla="*/ 5022 h 18272"/>
                        <a:gd name="connsiteX2" fmla="*/ 3902 w 10001"/>
                        <a:gd name="connsiteY2" fmla="*/ 4440 h 18272"/>
                        <a:gd name="connsiteX3" fmla="*/ 6026 w 10001"/>
                        <a:gd name="connsiteY3" fmla="*/ 0 h 18272"/>
                        <a:gd name="connsiteX4" fmla="*/ 8378 w 10001"/>
                        <a:gd name="connsiteY4" fmla="*/ 4443 h 18272"/>
                        <a:gd name="connsiteX5" fmla="*/ 9998 w 10001"/>
                        <a:gd name="connsiteY5" fmla="*/ 9195 h 18272"/>
                        <a:gd name="connsiteX6" fmla="*/ 8721 w 10001"/>
                        <a:gd name="connsiteY6" fmla="*/ 12654 h 18272"/>
                        <a:gd name="connsiteX7" fmla="*/ 6011 w 10001"/>
                        <a:gd name="connsiteY7" fmla="*/ 18270 h 18272"/>
                        <a:gd name="connsiteX8" fmla="*/ 3914 w 10001"/>
                        <a:gd name="connsiteY8" fmla="*/ 13342 h 18272"/>
                        <a:gd name="connsiteX9" fmla="*/ 2716 w 10001"/>
                        <a:gd name="connsiteY9" fmla="*/ 11244 h 18272"/>
                        <a:gd name="connsiteX10" fmla="*/ 1479 w 10001"/>
                        <a:gd name="connsiteY10" fmla="*/ 10849 h 18272"/>
                        <a:gd name="connsiteX11" fmla="*/ 4 w 10001"/>
                        <a:gd name="connsiteY11" fmla="*/ 7436 h 18272"/>
                        <a:gd name="connsiteX0" fmla="*/ 1 w 9998"/>
                        <a:gd name="connsiteY0" fmla="*/ 7436 h 18272"/>
                        <a:gd name="connsiteX1" fmla="*/ 3899 w 9998"/>
                        <a:gd name="connsiteY1" fmla="*/ 4440 h 18272"/>
                        <a:gd name="connsiteX2" fmla="*/ 6023 w 9998"/>
                        <a:gd name="connsiteY2" fmla="*/ 0 h 18272"/>
                        <a:gd name="connsiteX3" fmla="*/ 8375 w 9998"/>
                        <a:gd name="connsiteY3" fmla="*/ 4443 h 18272"/>
                        <a:gd name="connsiteX4" fmla="*/ 9995 w 9998"/>
                        <a:gd name="connsiteY4" fmla="*/ 9195 h 18272"/>
                        <a:gd name="connsiteX5" fmla="*/ 8718 w 9998"/>
                        <a:gd name="connsiteY5" fmla="*/ 12654 h 18272"/>
                        <a:gd name="connsiteX6" fmla="*/ 6008 w 9998"/>
                        <a:gd name="connsiteY6" fmla="*/ 18270 h 18272"/>
                        <a:gd name="connsiteX7" fmla="*/ 3911 w 9998"/>
                        <a:gd name="connsiteY7" fmla="*/ 13342 h 18272"/>
                        <a:gd name="connsiteX8" fmla="*/ 2713 w 9998"/>
                        <a:gd name="connsiteY8" fmla="*/ 11244 h 18272"/>
                        <a:gd name="connsiteX9" fmla="*/ 1476 w 9998"/>
                        <a:gd name="connsiteY9" fmla="*/ 10849 h 18272"/>
                        <a:gd name="connsiteX10" fmla="*/ 1 w 9998"/>
                        <a:gd name="connsiteY10" fmla="*/ 7436 h 18272"/>
                        <a:gd name="connsiteX0" fmla="*/ 35 w 8559"/>
                        <a:gd name="connsiteY0" fmla="*/ 5938 h 10000"/>
                        <a:gd name="connsiteX1" fmla="*/ 2459 w 8559"/>
                        <a:gd name="connsiteY1" fmla="*/ 2430 h 10000"/>
                        <a:gd name="connsiteX2" fmla="*/ 4583 w 8559"/>
                        <a:gd name="connsiteY2" fmla="*/ 0 h 10000"/>
                        <a:gd name="connsiteX3" fmla="*/ 6936 w 8559"/>
                        <a:gd name="connsiteY3" fmla="*/ 2432 h 10000"/>
                        <a:gd name="connsiteX4" fmla="*/ 8556 w 8559"/>
                        <a:gd name="connsiteY4" fmla="*/ 5032 h 10000"/>
                        <a:gd name="connsiteX5" fmla="*/ 7279 w 8559"/>
                        <a:gd name="connsiteY5" fmla="*/ 6925 h 10000"/>
                        <a:gd name="connsiteX6" fmla="*/ 4568 w 8559"/>
                        <a:gd name="connsiteY6" fmla="*/ 9999 h 10000"/>
                        <a:gd name="connsiteX7" fmla="*/ 2471 w 8559"/>
                        <a:gd name="connsiteY7" fmla="*/ 7302 h 10000"/>
                        <a:gd name="connsiteX8" fmla="*/ 1273 w 8559"/>
                        <a:gd name="connsiteY8" fmla="*/ 6154 h 10000"/>
                        <a:gd name="connsiteX9" fmla="*/ 35 w 8559"/>
                        <a:gd name="connsiteY9" fmla="*/ 5938 h 10000"/>
                        <a:gd name="connsiteX0" fmla="*/ 49 w 9820"/>
                        <a:gd name="connsiteY0" fmla="*/ 4655 h 10000"/>
                        <a:gd name="connsiteX1" fmla="*/ 2693 w 9820"/>
                        <a:gd name="connsiteY1" fmla="*/ 2430 h 10000"/>
                        <a:gd name="connsiteX2" fmla="*/ 5175 w 9820"/>
                        <a:gd name="connsiteY2" fmla="*/ 0 h 10000"/>
                        <a:gd name="connsiteX3" fmla="*/ 7924 w 9820"/>
                        <a:gd name="connsiteY3" fmla="*/ 2432 h 10000"/>
                        <a:gd name="connsiteX4" fmla="*/ 9816 w 9820"/>
                        <a:gd name="connsiteY4" fmla="*/ 5032 h 10000"/>
                        <a:gd name="connsiteX5" fmla="*/ 8324 w 9820"/>
                        <a:gd name="connsiteY5" fmla="*/ 6925 h 10000"/>
                        <a:gd name="connsiteX6" fmla="*/ 5157 w 9820"/>
                        <a:gd name="connsiteY6" fmla="*/ 9999 h 10000"/>
                        <a:gd name="connsiteX7" fmla="*/ 2707 w 9820"/>
                        <a:gd name="connsiteY7" fmla="*/ 7302 h 10000"/>
                        <a:gd name="connsiteX8" fmla="*/ 1307 w 9820"/>
                        <a:gd name="connsiteY8" fmla="*/ 6154 h 10000"/>
                        <a:gd name="connsiteX9" fmla="*/ 49 w 9820"/>
                        <a:gd name="connsiteY9" fmla="*/ 4655 h 10000"/>
                        <a:gd name="connsiteX0" fmla="*/ 45 w 9995"/>
                        <a:gd name="connsiteY0" fmla="*/ 4655 h 10000"/>
                        <a:gd name="connsiteX1" fmla="*/ 2737 w 9995"/>
                        <a:gd name="connsiteY1" fmla="*/ 2430 h 10000"/>
                        <a:gd name="connsiteX2" fmla="*/ 5265 w 9995"/>
                        <a:gd name="connsiteY2" fmla="*/ 0 h 10000"/>
                        <a:gd name="connsiteX3" fmla="*/ 8064 w 9995"/>
                        <a:gd name="connsiteY3" fmla="*/ 2432 h 10000"/>
                        <a:gd name="connsiteX4" fmla="*/ 9991 w 9995"/>
                        <a:gd name="connsiteY4" fmla="*/ 5032 h 10000"/>
                        <a:gd name="connsiteX5" fmla="*/ 8472 w 9995"/>
                        <a:gd name="connsiteY5" fmla="*/ 6925 h 10000"/>
                        <a:gd name="connsiteX6" fmla="*/ 5247 w 9995"/>
                        <a:gd name="connsiteY6" fmla="*/ 9999 h 10000"/>
                        <a:gd name="connsiteX7" fmla="*/ 2752 w 9995"/>
                        <a:gd name="connsiteY7" fmla="*/ 7302 h 10000"/>
                        <a:gd name="connsiteX8" fmla="*/ 1374 w 9995"/>
                        <a:gd name="connsiteY8" fmla="*/ 6984 h 10000"/>
                        <a:gd name="connsiteX9" fmla="*/ 45 w 9995"/>
                        <a:gd name="connsiteY9" fmla="*/ 4655 h 10000"/>
                        <a:gd name="connsiteX0" fmla="*/ 45 w 10000"/>
                        <a:gd name="connsiteY0" fmla="*/ 5032 h 10377"/>
                        <a:gd name="connsiteX1" fmla="*/ 2738 w 10000"/>
                        <a:gd name="connsiteY1" fmla="*/ 2807 h 10377"/>
                        <a:gd name="connsiteX2" fmla="*/ 4886 w 10000"/>
                        <a:gd name="connsiteY2" fmla="*/ 0 h 10377"/>
                        <a:gd name="connsiteX3" fmla="*/ 8068 w 10000"/>
                        <a:gd name="connsiteY3" fmla="*/ 2809 h 10377"/>
                        <a:gd name="connsiteX4" fmla="*/ 9996 w 10000"/>
                        <a:gd name="connsiteY4" fmla="*/ 5409 h 10377"/>
                        <a:gd name="connsiteX5" fmla="*/ 8476 w 10000"/>
                        <a:gd name="connsiteY5" fmla="*/ 7302 h 10377"/>
                        <a:gd name="connsiteX6" fmla="*/ 5250 w 10000"/>
                        <a:gd name="connsiteY6" fmla="*/ 10376 h 10377"/>
                        <a:gd name="connsiteX7" fmla="*/ 2753 w 10000"/>
                        <a:gd name="connsiteY7" fmla="*/ 7679 h 10377"/>
                        <a:gd name="connsiteX8" fmla="*/ 1375 w 10000"/>
                        <a:gd name="connsiteY8" fmla="*/ 7361 h 10377"/>
                        <a:gd name="connsiteX9" fmla="*/ 45 w 10000"/>
                        <a:gd name="connsiteY9" fmla="*/ 5032 h 10377"/>
                        <a:gd name="connsiteX0" fmla="*/ 45 w 10000"/>
                        <a:gd name="connsiteY0" fmla="*/ 5036 h 10381"/>
                        <a:gd name="connsiteX1" fmla="*/ 2738 w 10000"/>
                        <a:gd name="connsiteY1" fmla="*/ 2811 h 10381"/>
                        <a:gd name="connsiteX2" fmla="*/ 4886 w 10000"/>
                        <a:gd name="connsiteY2" fmla="*/ 4 h 10381"/>
                        <a:gd name="connsiteX3" fmla="*/ 8068 w 10000"/>
                        <a:gd name="connsiteY3" fmla="*/ 2813 h 10381"/>
                        <a:gd name="connsiteX4" fmla="*/ 9996 w 10000"/>
                        <a:gd name="connsiteY4" fmla="*/ 5413 h 10381"/>
                        <a:gd name="connsiteX5" fmla="*/ 8476 w 10000"/>
                        <a:gd name="connsiteY5" fmla="*/ 7306 h 10381"/>
                        <a:gd name="connsiteX6" fmla="*/ 5250 w 10000"/>
                        <a:gd name="connsiteY6" fmla="*/ 10380 h 10381"/>
                        <a:gd name="connsiteX7" fmla="*/ 2753 w 10000"/>
                        <a:gd name="connsiteY7" fmla="*/ 7683 h 10381"/>
                        <a:gd name="connsiteX8" fmla="*/ 1375 w 10000"/>
                        <a:gd name="connsiteY8" fmla="*/ 7365 h 10381"/>
                        <a:gd name="connsiteX9" fmla="*/ 45 w 10000"/>
                        <a:gd name="connsiteY9" fmla="*/ 5036 h 10381"/>
                        <a:gd name="connsiteX0" fmla="*/ 45 w 10000"/>
                        <a:gd name="connsiteY0" fmla="*/ 5036 h 10796"/>
                        <a:gd name="connsiteX1" fmla="*/ 2738 w 10000"/>
                        <a:gd name="connsiteY1" fmla="*/ 2811 h 10796"/>
                        <a:gd name="connsiteX2" fmla="*/ 4886 w 10000"/>
                        <a:gd name="connsiteY2" fmla="*/ 4 h 10796"/>
                        <a:gd name="connsiteX3" fmla="*/ 8068 w 10000"/>
                        <a:gd name="connsiteY3" fmla="*/ 2813 h 10796"/>
                        <a:gd name="connsiteX4" fmla="*/ 9996 w 10000"/>
                        <a:gd name="connsiteY4" fmla="*/ 5413 h 10796"/>
                        <a:gd name="connsiteX5" fmla="*/ 8476 w 10000"/>
                        <a:gd name="connsiteY5" fmla="*/ 7306 h 10796"/>
                        <a:gd name="connsiteX6" fmla="*/ 5202 w 10000"/>
                        <a:gd name="connsiteY6" fmla="*/ 10795 h 10796"/>
                        <a:gd name="connsiteX7" fmla="*/ 2753 w 10000"/>
                        <a:gd name="connsiteY7" fmla="*/ 7683 h 10796"/>
                        <a:gd name="connsiteX8" fmla="*/ 1375 w 10000"/>
                        <a:gd name="connsiteY8" fmla="*/ 7365 h 10796"/>
                        <a:gd name="connsiteX9" fmla="*/ 45 w 10000"/>
                        <a:gd name="connsiteY9" fmla="*/ 5036 h 10796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000" h="10795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grpSp>
                  <p:nvGrpSpPr>
                    <p:cNvPr id="867" name="Group 866">
                      <a:extLst>
                        <a:ext uri="{FF2B5EF4-FFF2-40B4-BE49-F238E27FC236}">
                          <a16:creationId xmlns:a16="http://schemas.microsoft.com/office/drawing/2014/main" id="{6C152276-B4D4-DD40-9914-32913FAF74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868" name="Group 867">
                        <a:extLst>
                          <a:ext uri="{FF2B5EF4-FFF2-40B4-BE49-F238E27FC236}">
                            <a16:creationId xmlns:a16="http://schemas.microsoft.com/office/drawing/2014/main" id="{984DD8A4-E214-7F4B-90A9-8295BFEB5C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914" name="Group 327">
                          <a:extLst>
                            <a:ext uri="{FF2B5EF4-FFF2-40B4-BE49-F238E27FC236}">
                              <a16:creationId xmlns:a16="http://schemas.microsoft.com/office/drawing/2014/main" id="{16416F8E-73DA-7E44-A2E1-11F9A389B401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918" name="Oval 917">
                            <a:extLst>
                              <a:ext uri="{FF2B5EF4-FFF2-40B4-BE49-F238E27FC236}">
                                <a16:creationId xmlns:a16="http://schemas.microsoft.com/office/drawing/2014/main" id="{45F6DB6D-85EE-CF48-AC13-61C36E83062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19" name="Rectangle 918">
                            <a:extLst>
                              <a:ext uri="{FF2B5EF4-FFF2-40B4-BE49-F238E27FC236}">
                                <a16:creationId xmlns:a16="http://schemas.microsoft.com/office/drawing/2014/main" id="{3A14DF77-624B-E44E-87A5-E8B586AC488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0" name="Oval 919">
                            <a:extLst>
                              <a:ext uri="{FF2B5EF4-FFF2-40B4-BE49-F238E27FC236}">
                                <a16:creationId xmlns:a16="http://schemas.microsoft.com/office/drawing/2014/main" id="{C264CA65-7553-FD42-9C26-EB736D772FB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1" name="Freeform 920">
                            <a:extLst>
                              <a:ext uri="{FF2B5EF4-FFF2-40B4-BE49-F238E27FC236}">
                                <a16:creationId xmlns:a16="http://schemas.microsoft.com/office/drawing/2014/main" id="{9D17FB0D-D5F8-D24E-A415-30E6C2573D3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2" name="Freeform 921">
                            <a:extLst>
                              <a:ext uri="{FF2B5EF4-FFF2-40B4-BE49-F238E27FC236}">
                                <a16:creationId xmlns:a16="http://schemas.microsoft.com/office/drawing/2014/main" id="{F9A51000-975B-EB40-8B99-2B6B64AC243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3" name="Freeform 922">
                            <a:extLst>
                              <a:ext uri="{FF2B5EF4-FFF2-40B4-BE49-F238E27FC236}">
                                <a16:creationId xmlns:a16="http://schemas.microsoft.com/office/drawing/2014/main" id="{CBF9A2EE-5BAF-6347-8868-546C1DA662E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4" name="Freeform 923">
                            <a:extLst>
                              <a:ext uri="{FF2B5EF4-FFF2-40B4-BE49-F238E27FC236}">
                                <a16:creationId xmlns:a16="http://schemas.microsoft.com/office/drawing/2014/main" id="{66A8568D-930B-A144-96E9-3A6098D4666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925" name="Straight Connector 924">
                            <a:extLst>
                              <a:ext uri="{FF2B5EF4-FFF2-40B4-BE49-F238E27FC236}">
                                <a16:creationId xmlns:a16="http://schemas.microsoft.com/office/drawing/2014/main" id="{B45965DA-8119-F346-B78B-95D8507549C3}"/>
                              </a:ext>
                            </a:extLst>
                          </p:cNvPr>
                          <p:cNvCxnSpPr>
                            <a:endCxn id="920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26" name="Straight Connector 925">
                            <a:extLst>
                              <a:ext uri="{FF2B5EF4-FFF2-40B4-BE49-F238E27FC236}">
                                <a16:creationId xmlns:a16="http://schemas.microsoft.com/office/drawing/2014/main" id="{358648E1-B6D7-BB4E-B30C-0ABC3A20459F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915" name="Group 914">
                          <a:extLst>
                            <a:ext uri="{FF2B5EF4-FFF2-40B4-BE49-F238E27FC236}">
                              <a16:creationId xmlns:a16="http://schemas.microsoft.com/office/drawing/2014/main" id="{6E3FD144-ACD9-8B46-8DFA-31013DF1021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916" name="Oval 915">
                            <a:extLst>
                              <a:ext uri="{FF2B5EF4-FFF2-40B4-BE49-F238E27FC236}">
                                <a16:creationId xmlns:a16="http://schemas.microsoft.com/office/drawing/2014/main" id="{521E7560-3C19-5445-8F40-2B5FD84E923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17" name="TextBox 916">
                            <a:extLst>
                              <a:ext uri="{FF2B5EF4-FFF2-40B4-BE49-F238E27FC236}">
                                <a16:creationId xmlns:a16="http://schemas.microsoft.com/office/drawing/2014/main" id="{6CC18FED-8C8E-6746-82C1-76A1B1E31A0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69" name="Group 868">
                        <a:extLst>
                          <a:ext uri="{FF2B5EF4-FFF2-40B4-BE49-F238E27FC236}">
                            <a16:creationId xmlns:a16="http://schemas.microsoft.com/office/drawing/2014/main" id="{24CDA961-8A3C-1A4A-87FF-9ED829FB0B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901" name="Group 327">
                          <a:extLst>
                            <a:ext uri="{FF2B5EF4-FFF2-40B4-BE49-F238E27FC236}">
                              <a16:creationId xmlns:a16="http://schemas.microsoft.com/office/drawing/2014/main" id="{FBB55B34-4F76-4F45-A2E1-FE6143EE863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905" name="Oval 904">
                            <a:extLst>
                              <a:ext uri="{FF2B5EF4-FFF2-40B4-BE49-F238E27FC236}">
                                <a16:creationId xmlns:a16="http://schemas.microsoft.com/office/drawing/2014/main" id="{9C6C507D-6C63-294A-B3E6-403FABD134B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6" name="Rectangle 905">
                            <a:extLst>
                              <a:ext uri="{FF2B5EF4-FFF2-40B4-BE49-F238E27FC236}">
                                <a16:creationId xmlns:a16="http://schemas.microsoft.com/office/drawing/2014/main" id="{9E22BB70-F61E-D04A-A519-1D0AF342067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7" name="Oval 906">
                            <a:extLst>
                              <a:ext uri="{FF2B5EF4-FFF2-40B4-BE49-F238E27FC236}">
                                <a16:creationId xmlns:a16="http://schemas.microsoft.com/office/drawing/2014/main" id="{D1104472-DC58-0E48-A05B-CA908F609B9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8" name="Freeform 907">
                            <a:extLst>
                              <a:ext uri="{FF2B5EF4-FFF2-40B4-BE49-F238E27FC236}">
                                <a16:creationId xmlns:a16="http://schemas.microsoft.com/office/drawing/2014/main" id="{DEA263ED-CEC5-DA4F-B4B0-51403C49CE0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9" name="Freeform 908">
                            <a:extLst>
                              <a:ext uri="{FF2B5EF4-FFF2-40B4-BE49-F238E27FC236}">
                                <a16:creationId xmlns:a16="http://schemas.microsoft.com/office/drawing/2014/main" id="{397C235E-CDFA-4049-BB15-744CA4F7611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10" name="Freeform 909">
                            <a:extLst>
                              <a:ext uri="{FF2B5EF4-FFF2-40B4-BE49-F238E27FC236}">
                                <a16:creationId xmlns:a16="http://schemas.microsoft.com/office/drawing/2014/main" id="{FCD39440-5B9B-7746-A7C3-024B9988D5C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11" name="Freeform 910">
                            <a:extLst>
                              <a:ext uri="{FF2B5EF4-FFF2-40B4-BE49-F238E27FC236}">
                                <a16:creationId xmlns:a16="http://schemas.microsoft.com/office/drawing/2014/main" id="{6BC1008D-C639-2946-B788-616DC1D442E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912" name="Straight Connector 911">
                            <a:extLst>
                              <a:ext uri="{FF2B5EF4-FFF2-40B4-BE49-F238E27FC236}">
                                <a16:creationId xmlns:a16="http://schemas.microsoft.com/office/drawing/2014/main" id="{52AF9C52-A2A0-DB45-B6D1-87BCCD857535}"/>
                              </a:ext>
                            </a:extLst>
                          </p:cNvPr>
                          <p:cNvCxnSpPr>
                            <a:endCxn id="907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13" name="Straight Connector 912">
                            <a:extLst>
                              <a:ext uri="{FF2B5EF4-FFF2-40B4-BE49-F238E27FC236}">
                                <a16:creationId xmlns:a16="http://schemas.microsoft.com/office/drawing/2014/main" id="{3045BEB5-088F-4041-BC9C-FC9418665394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902" name="Group 901">
                          <a:extLst>
                            <a:ext uri="{FF2B5EF4-FFF2-40B4-BE49-F238E27FC236}">
                              <a16:creationId xmlns:a16="http://schemas.microsoft.com/office/drawing/2014/main" id="{2A51E43C-BAA7-0042-8AAA-798AC744927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903" name="Oval 902">
                            <a:extLst>
                              <a:ext uri="{FF2B5EF4-FFF2-40B4-BE49-F238E27FC236}">
                                <a16:creationId xmlns:a16="http://schemas.microsoft.com/office/drawing/2014/main" id="{50FB2868-EF79-8146-9629-D6ED30AF39B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4" name="TextBox 903">
                            <a:extLst>
                              <a:ext uri="{FF2B5EF4-FFF2-40B4-BE49-F238E27FC236}">
                                <a16:creationId xmlns:a16="http://schemas.microsoft.com/office/drawing/2014/main" id="{BF56E4DD-3E9B-734D-A27A-A1D220E3D2E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70" name="Group 869">
                        <a:extLst>
                          <a:ext uri="{FF2B5EF4-FFF2-40B4-BE49-F238E27FC236}">
                            <a16:creationId xmlns:a16="http://schemas.microsoft.com/office/drawing/2014/main" id="{D438F4A2-E4FF-7F41-B86F-D77DCC378D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88" name="Group 327">
                          <a:extLst>
                            <a:ext uri="{FF2B5EF4-FFF2-40B4-BE49-F238E27FC236}">
                              <a16:creationId xmlns:a16="http://schemas.microsoft.com/office/drawing/2014/main" id="{8C7E775C-1367-9049-B5AD-A39C7DC7FCC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92" name="Oval 891">
                            <a:extLst>
                              <a:ext uri="{FF2B5EF4-FFF2-40B4-BE49-F238E27FC236}">
                                <a16:creationId xmlns:a16="http://schemas.microsoft.com/office/drawing/2014/main" id="{0599E5C5-DAA9-0242-9F3C-91363C5B82B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3" name="Rectangle 892">
                            <a:extLst>
                              <a:ext uri="{FF2B5EF4-FFF2-40B4-BE49-F238E27FC236}">
                                <a16:creationId xmlns:a16="http://schemas.microsoft.com/office/drawing/2014/main" id="{97711880-E256-7746-83DE-1059E47DA5F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4" name="Oval 893">
                            <a:extLst>
                              <a:ext uri="{FF2B5EF4-FFF2-40B4-BE49-F238E27FC236}">
                                <a16:creationId xmlns:a16="http://schemas.microsoft.com/office/drawing/2014/main" id="{0F65D2F0-AA32-2143-A1DA-1FB3459451D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5" name="Freeform 894">
                            <a:extLst>
                              <a:ext uri="{FF2B5EF4-FFF2-40B4-BE49-F238E27FC236}">
                                <a16:creationId xmlns:a16="http://schemas.microsoft.com/office/drawing/2014/main" id="{7F060615-5429-5F4F-8931-4F3531FAC56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6" name="Freeform 895">
                            <a:extLst>
                              <a:ext uri="{FF2B5EF4-FFF2-40B4-BE49-F238E27FC236}">
                                <a16:creationId xmlns:a16="http://schemas.microsoft.com/office/drawing/2014/main" id="{0227F0D2-46F1-DD48-99E9-CCE7B0B163B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7" name="Freeform 896">
                            <a:extLst>
                              <a:ext uri="{FF2B5EF4-FFF2-40B4-BE49-F238E27FC236}">
                                <a16:creationId xmlns:a16="http://schemas.microsoft.com/office/drawing/2014/main" id="{B2AE2C46-5E54-B949-B61D-DDDAF1F92C3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8" name="Freeform 897">
                            <a:extLst>
                              <a:ext uri="{FF2B5EF4-FFF2-40B4-BE49-F238E27FC236}">
                                <a16:creationId xmlns:a16="http://schemas.microsoft.com/office/drawing/2014/main" id="{E62940AD-612B-3640-8ED1-AFA8A7AEC6A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99" name="Straight Connector 898">
                            <a:extLst>
                              <a:ext uri="{FF2B5EF4-FFF2-40B4-BE49-F238E27FC236}">
                                <a16:creationId xmlns:a16="http://schemas.microsoft.com/office/drawing/2014/main" id="{C783DA74-AC98-084E-8C9B-9A40409A8290}"/>
                              </a:ext>
                            </a:extLst>
                          </p:cNvPr>
                          <p:cNvCxnSpPr>
                            <a:endCxn id="894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00" name="Straight Connector 899">
                            <a:extLst>
                              <a:ext uri="{FF2B5EF4-FFF2-40B4-BE49-F238E27FC236}">
                                <a16:creationId xmlns:a16="http://schemas.microsoft.com/office/drawing/2014/main" id="{FCA5460F-9A86-9E48-A6D1-6448FEB282CB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89" name="Group 888">
                          <a:extLst>
                            <a:ext uri="{FF2B5EF4-FFF2-40B4-BE49-F238E27FC236}">
                              <a16:creationId xmlns:a16="http://schemas.microsoft.com/office/drawing/2014/main" id="{418A8BBE-82F4-0447-8BAD-72DBA791E42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890" name="Oval 889">
                            <a:extLst>
                              <a:ext uri="{FF2B5EF4-FFF2-40B4-BE49-F238E27FC236}">
                                <a16:creationId xmlns:a16="http://schemas.microsoft.com/office/drawing/2014/main" id="{68C1CC24-1322-304B-AA91-1A45B88054C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1" name="TextBox 890">
                            <a:extLst>
                              <a:ext uri="{FF2B5EF4-FFF2-40B4-BE49-F238E27FC236}">
                                <a16:creationId xmlns:a16="http://schemas.microsoft.com/office/drawing/2014/main" id="{3736B38C-24F8-7F45-A7AB-38AF3A9B596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71" name="Group 870">
                        <a:extLst>
                          <a:ext uri="{FF2B5EF4-FFF2-40B4-BE49-F238E27FC236}">
                            <a16:creationId xmlns:a16="http://schemas.microsoft.com/office/drawing/2014/main" id="{2C74275F-BBFE-6447-843A-7EC70E8CD1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75" name="Group 327">
                          <a:extLst>
                            <a:ext uri="{FF2B5EF4-FFF2-40B4-BE49-F238E27FC236}">
                              <a16:creationId xmlns:a16="http://schemas.microsoft.com/office/drawing/2014/main" id="{D0AE3EC0-5AED-5C42-A3E9-2B6A4F31A3D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79" name="Oval 878">
                            <a:extLst>
                              <a:ext uri="{FF2B5EF4-FFF2-40B4-BE49-F238E27FC236}">
                                <a16:creationId xmlns:a16="http://schemas.microsoft.com/office/drawing/2014/main" id="{6A1C7C0B-D9BE-5B47-BAEA-4ECE7B46032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0" name="Rectangle 879">
                            <a:extLst>
                              <a:ext uri="{FF2B5EF4-FFF2-40B4-BE49-F238E27FC236}">
                                <a16:creationId xmlns:a16="http://schemas.microsoft.com/office/drawing/2014/main" id="{FC785F69-7AC5-DD41-9551-7E83D1AEAC3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1" name="Oval 880">
                            <a:extLst>
                              <a:ext uri="{FF2B5EF4-FFF2-40B4-BE49-F238E27FC236}">
                                <a16:creationId xmlns:a16="http://schemas.microsoft.com/office/drawing/2014/main" id="{B93AB64D-3B6F-C24C-83B6-D356C7CDB59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2" name="Freeform 881">
                            <a:extLst>
                              <a:ext uri="{FF2B5EF4-FFF2-40B4-BE49-F238E27FC236}">
                                <a16:creationId xmlns:a16="http://schemas.microsoft.com/office/drawing/2014/main" id="{41809955-8183-3142-B344-7571F9E26B2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3" name="Freeform 882">
                            <a:extLst>
                              <a:ext uri="{FF2B5EF4-FFF2-40B4-BE49-F238E27FC236}">
                                <a16:creationId xmlns:a16="http://schemas.microsoft.com/office/drawing/2014/main" id="{C8469625-6E06-9845-8260-D6163EBF6C6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4" name="Freeform 883">
                            <a:extLst>
                              <a:ext uri="{FF2B5EF4-FFF2-40B4-BE49-F238E27FC236}">
                                <a16:creationId xmlns:a16="http://schemas.microsoft.com/office/drawing/2014/main" id="{136A834D-35D4-0D44-942B-5144B62D80A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5" name="Freeform 884">
                            <a:extLst>
                              <a:ext uri="{FF2B5EF4-FFF2-40B4-BE49-F238E27FC236}">
                                <a16:creationId xmlns:a16="http://schemas.microsoft.com/office/drawing/2014/main" id="{B9D90F43-3AD5-FF4B-BA60-21F0FEAC369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86" name="Straight Connector 885">
                            <a:extLst>
                              <a:ext uri="{FF2B5EF4-FFF2-40B4-BE49-F238E27FC236}">
                                <a16:creationId xmlns:a16="http://schemas.microsoft.com/office/drawing/2014/main" id="{7F23707A-76AD-2347-B654-9F3BCB3429D2}"/>
                              </a:ext>
                            </a:extLst>
                          </p:cNvPr>
                          <p:cNvCxnSpPr>
                            <a:endCxn id="881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87" name="Straight Connector 886">
                            <a:extLst>
                              <a:ext uri="{FF2B5EF4-FFF2-40B4-BE49-F238E27FC236}">
                                <a16:creationId xmlns:a16="http://schemas.microsoft.com/office/drawing/2014/main" id="{9F19899B-1A48-7049-8FFC-A709621ECD1E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76" name="Group 875">
                          <a:extLst>
                            <a:ext uri="{FF2B5EF4-FFF2-40B4-BE49-F238E27FC236}">
                              <a16:creationId xmlns:a16="http://schemas.microsoft.com/office/drawing/2014/main" id="{7BBC5130-A420-2445-99B2-7B8D78F70D8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77" name="Oval 876">
                            <a:extLst>
                              <a:ext uri="{FF2B5EF4-FFF2-40B4-BE49-F238E27FC236}">
                                <a16:creationId xmlns:a16="http://schemas.microsoft.com/office/drawing/2014/main" id="{4A4979ED-9DB5-5B43-B1BD-990D4B3E3B8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78" name="TextBox 877">
                            <a:extLst>
                              <a:ext uri="{FF2B5EF4-FFF2-40B4-BE49-F238E27FC236}">
                                <a16:creationId xmlns:a16="http://schemas.microsoft.com/office/drawing/2014/main" id="{C37287CE-B17F-944D-9D74-B45F5DB3187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872" name="Straight Connector 871">
                        <a:extLst>
                          <a:ext uri="{FF2B5EF4-FFF2-40B4-BE49-F238E27FC236}">
                            <a16:creationId xmlns:a16="http://schemas.microsoft.com/office/drawing/2014/main" id="{53A5BF8E-8026-7544-B095-2B0810EC45C7}"/>
                          </a:ext>
                        </a:extLst>
                      </p:cNvPr>
                      <p:cNvCxnSpPr>
                        <a:stCxn id="918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73" name="Straight Connector 872">
                        <a:extLst>
                          <a:ext uri="{FF2B5EF4-FFF2-40B4-BE49-F238E27FC236}">
                            <a16:creationId xmlns:a16="http://schemas.microsoft.com/office/drawing/2014/main" id="{ACB55289-44C7-324C-BFC9-1ED03EFCF8F9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74" name="Straight Connector 873">
                        <a:extLst>
                          <a:ext uri="{FF2B5EF4-FFF2-40B4-BE49-F238E27FC236}">
                            <a16:creationId xmlns:a16="http://schemas.microsoft.com/office/drawing/2014/main" id="{1EC0EB31-5ADC-0C48-AFEC-E9E36690E86E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2196042" y="3783542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</p:grpSp>
              <p:sp>
                <p:nvSpPr>
                  <p:cNvPr id="865" name="TextBox 864">
                    <a:extLst>
                      <a:ext uri="{FF2B5EF4-FFF2-40B4-BE49-F238E27FC236}">
                        <a16:creationId xmlns:a16="http://schemas.microsoft.com/office/drawing/2014/main" id="{7C5DA395-36E1-DD47-882C-C99275A9433C}"/>
                      </a:ext>
                    </a:extLst>
                  </p:cNvPr>
                  <p:cNvSpPr txBox="1"/>
                  <p:nvPr/>
                </p:nvSpPr>
                <p:spPr>
                  <a:xfrm>
                    <a:off x="4833576" y="4910165"/>
                    <a:ext cx="75353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AS 2</a:t>
                    </a:r>
                  </a:p>
                </p:txBody>
              </p:sp>
            </p:grpSp>
            <p:grpSp>
              <p:nvGrpSpPr>
                <p:cNvPr id="731" name="Group 730">
                  <a:extLst>
                    <a:ext uri="{FF2B5EF4-FFF2-40B4-BE49-F238E27FC236}">
                      <a16:creationId xmlns:a16="http://schemas.microsoft.com/office/drawing/2014/main" id="{0C916CC7-B4E3-6E47-B4D4-FF966179F5F8}"/>
                    </a:ext>
                  </a:extLst>
                </p:cNvPr>
                <p:cNvGrpSpPr/>
                <p:nvPr/>
              </p:nvGrpSpPr>
              <p:grpSpPr>
                <a:xfrm>
                  <a:off x="8100574" y="3694542"/>
                  <a:ext cx="2575521" cy="1672516"/>
                  <a:chOff x="8100574" y="3694542"/>
                  <a:chExt cx="2575521" cy="1672516"/>
                </a:xfrm>
              </p:grpSpPr>
              <p:sp>
                <p:nvSpPr>
                  <p:cNvPr id="799" name="Freeform 2">
                    <a:extLst>
                      <a:ext uri="{FF2B5EF4-FFF2-40B4-BE49-F238E27FC236}">
                        <a16:creationId xmlns:a16="http://schemas.microsoft.com/office/drawing/2014/main" id="{C9F1C8EF-9CA0-DF4E-BF7B-98289E3B0E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00574" y="3694542"/>
                    <a:ext cx="2575521" cy="1672516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" fmla="*/ 4 w 8600"/>
                      <a:gd name="connsiteY0" fmla="*/ 4042 h 10128"/>
                      <a:gd name="connsiteX1" fmla="*/ 715 w 8600"/>
                      <a:gd name="connsiteY1" fmla="*/ 1598 h 10128"/>
                      <a:gd name="connsiteX2" fmla="*/ 3130 w 8600"/>
                      <a:gd name="connsiteY2" fmla="*/ 1009 h 10128"/>
                      <a:gd name="connsiteX3" fmla="*/ 4995 w 8600"/>
                      <a:gd name="connsiteY3" fmla="*/ 3 h 10128"/>
                      <a:gd name="connsiteX4" fmla="*/ 6720 w 8600"/>
                      <a:gd name="connsiteY4" fmla="*/ 1012 h 10128"/>
                      <a:gd name="connsiteX5" fmla="*/ 8599 w 8600"/>
                      <a:gd name="connsiteY5" fmla="*/ 6800 h 10128"/>
                      <a:gd name="connsiteX6" fmla="*/ 6995 w 8600"/>
                      <a:gd name="connsiteY6" fmla="*/ 9325 h 10128"/>
                      <a:gd name="connsiteX7" fmla="*/ 5307 w 8600"/>
                      <a:gd name="connsiteY7" fmla="*/ 8846 h 10128"/>
                      <a:gd name="connsiteX8" fmla="*/ 4371 w 8600"/>
                      <a:gd name="connsiteY8" fmla="*/ 9915 h 10128"/>
                      <a:gd name="connsiteX9" fmla="*/ 3140 w 8600"/>
                      <a:gd name="connsiteY9" fmla="*/ 10022 h 10128"/>
                      <a:gd name="connsiteX10" fmla="*/ 2179 w 8600"/>
                      <a:gd name="connsiteY10" fmla="*/ 7898 h 10128"/>
                      <a:gd name="connsiteX11" fmla="*/ 1187 w 8600"/>
                      <a:gd name="connsiteY11" fmla="*/ 7498 h 10128"/>
                      <a:gd name="connsiteX12" fmla="*/ 4 w 8600"/>
                      <a:gd name="connsiteY12" fmla="*/ 4042 h 10128"/>
                      <a:gd name="connsiteX0" fmla="*/ 4 w 9326"/>
                      <a:gd name="connsiteY0" fmla="*/ 3988 h 9997"/>
                      <a:gd name="connsiteX1" fmla="*/ 830 w 9326"/>
                      <a:gd name="connsiteY1" fmla="*/ 1575 h 9997"/>
                      <a:gd name="connsiteX2" fmla="*/ 3639 w 9326"/>
                      <a:gd name="connsiteY2" fmla="*/ 993 h 9997"/>
                      <a:gd name="connsiteX3" fmla="*/ 5807 w 9326"/>
                      <a:gd name="connsiteY3" fmla="*/ 0 h 9997"/>
                      <a:gd name="connsiteX4" fmla="*/ 7813 w 9326"/>
                      <a:gd name="connsiteY4" fmla="*/ 996 h 9997"/>
                      <a:gd name="connsiteX5" fmla="*/ 9324 w 9326"/>
                      <a:gd name="connsiteY5" fmla="*/ 5746 h 9997"/>
                      <a:gd name="connsiteX6" fmla="*/ 8133 w 9326"/>
                      <a:gd name="connsiteY6" fmla="*/ 9204 h 9997"/>
                      <a:gd name="connsiteX7" fmla="*/ 6170 w 9326"/>
                      <a:gd name="connsiteY7" fmla="*/ 8731 h 9997"/>
                      <a:gd name="connsiteX8" fmla="*/ 5082 w 9326"/>
                      <a:gd name="connsiteY8" fmla="*/ 9787 h 9997"/>
                      <a:gd name="connsiteX9" fmla="*/ 3650 w 9326"/>
                      <a:gd name="connsiteY9" fmla="*/ 9892 h 9997"/>
                      <a:gd name="connsiteX10" fmla="*/ 2533 w 9326"/>
                      <a:gd name="connsiteY10" fmla="*/ 7795 h 9997"/>
                      <a:gd name="connsiteX11" fmla="*/ 1379 w 9326"/>
                      <a:gd name="connsiteY11" fmla="*/ 7400 h 9997"/>
                      <a:gd name="connsiteX12" fmla="*/ 4 w 9326"/>
                      <a:gd name="connsiteY12" fmla="*/ 3988 h 9997"/>
                      <a:gd name="connsiteX0" fmla="*/ 4 w 10001"/>
                      <a:gd name="connsiteY0" fmla="*/ 3989 h 10041"/>
                      <a:gd name="connsiteX1" fmla="*/ 890 w 10001"/>
                      <a:gd name="connsiteY1" fmla="*/ 1575 h 10041"/>
                      <a:gd name="connsiteX2" fmla="*/ 3902 w 10001"/>
                      <a:gd name="connsiteY2" fmla="*/ 993 h 10041"/>
                      <a:gd name="connsiteX3" fmla="*/ 6227 w 10001"/>
                      <a:gd name="connsiteY3" fmla="*/ 0 h 10041"/>
                      <a:gd name="connsiteX4" fmla="*/ 8378 w 10001"/>
                      <a:gd name="connsiteY4" fmla="*/ 996 h 10041"/>
                      <a:gd name="connsiteX5" fmla="*/ 9998 w 10001"/>
                      <a:gd name="connsiteY5" fmla="*/ 5748 h 10041"/>
                      <a:gd name="connsiteX6" fmla="*/ 8721 w 10001"/>
                      <a:gd name="connsiteY6" fmla="*/ 9207 h 10041"/>
                      <a:gd name="connsiteX7" fmla="*/ 5449 w 10001"/>
                      <a:gd name="connsiteY7" fmla="*/ 9790 h 10041"/>
                      <a:gd name="connsiteX8" fmla="*/ 3914 w 10001"/>
                      <a:gd name="connsiteY8" fmla="*/ 9895 h 10041"/>
                      <a:gd name="connsiteX9" fmla="*/ 2716 w 10001"/>
                      <a:gd name="connsiteY9" fmla="*/ 7797 h 10041"/>
                      <a:gd name="connsiteX10" fmla="*/ 1479 w 10001"/>
                      <a:gd name="connsiteY10" fmla="*/ 7402 h 10041"/>
                      <a:gd name="connsiteX11" fmla="*/ 4 w 10001"/>
                      <a:gd name="connsiteY11" fmla="*/ 3989 h 10041"/>
                      <a:gd name="connsiteX0" fmla="*/ 4 w 10001"/>
                      <a:gd name="connsiteY0" fmla="*/ 3989 h 14825"/>
                      <a:gd name="connsiteX1" fmla="*/ 890 w 10001"/>
                      <a:gd name="connsiteY1" fmla="*/ 1575 h 14825"/>
                      <a:gd name="connsiteX2" fmla="*/ 3902 w 10001"/>
                      <a:gd name="connsiteY2" fmla="*/ 993 h 14825"/>
                      <a:gd name="connsiteX3" fmla="*/ 6227 w 10001"/>
                      <a:gd name="connsiteY3" fmla="*/ 0 h 14825"/>
                      <a:gd name="connsiteX4" fmla="*/ 8378 w 10001"/>
                      <a:gd name="connsiteY4" fmla="*/ 996 h 14825"/>
                      <a:gd name="connsiteX5" fmla="*/ 9998 w 10001"/>
                      <a:gd name="connsiteY5" fmla="*/ 5748 h 14825"/>
                      <a:gd name="connsiteX6" fmla="*/ 8721 w 10001"/>
                      <a:gd name="connsiteY6" fmla="*/ 9207 h 14825"/>
                      <a:gd name="connsiteX7" fmla="*/ 6011 w 10001"/>
                      <a:gd name="connsiteY7" fmla="*/ 14823 h 14825"/>
                      <a:gd name="connsiteX8" fmla="*/ 3914 w 10001"/>
                      <a:gd name="connsiteY8" fmla="*/ 9895 h 14825"/>
                      <a:gd name="connsiteX9" fmla="*/ 2716 w 10001"/>
                      <a:gd name="connsiteY9" fmla="*/ 7797 h 14825"/>
                      <a:gd name="connsiteX10" fmla="*/ 1479 w 10001"/>
                      <a:gd name="connsiteY10" fmla="*/ 7402 h 14825"/>
                      <a:gd name="connsiteX11" fmla="*/ 4 w 10001"/>
                      <a:gd name="connsiteY11" fmla="*/ 3989 h 14825"/>
                      <a:gd name="connsiteX0" fmla="*/ 4 w 10001"/>
                      <a:gd name="connsiteY0" fmla="*/ 7436 h 18272"/>
                      <a:gd name="connsiteX1" fmla="*/ 890 w 10001"/>
                      <a:gd name="connsiteY1" fmla="*/ 5022 h 18272"/>
                      <a:gd name="connsiteX2" fmla="*/ 3902 w 10001"/>
                      <a:gd name="connsiteY2" fmla="*/ 4440 h 18272"/>
                      <a:gd name="connsiteX3" fmla="*/ 6026 w 10001"/>
                      <a:gd name="connsiteY3" fmla="*/ 0 h 18272"/>
                      <a:gd name="connsiteX4" fmla="*/ 8378 w 10001"/>
                      <a:gd name="connsiteY4" fmla="*/ 4443 h 18272"/>
                      <a:gd name="connsiteX5" fmla="*/ 9998 w 10001"/>
                      <a:gd name="connsiteY5" fmla="*/ 9195 h 18272"/>
                      <a:gd name="connsiteX6" fmla="*/ 8721 w 10001"/>
                      <a:gd name="connsiteY6" fmla="*/ 12654 h 18272"/>
                      <a:gd name="connsiteX7" fmla="*/ 6011 w 10001"/>
                      <a:gd name="connsiteY7" fmla="*/ 18270 h 18272"/>
                      <a:gd name="connsiteX8" fmla="*/ 3914 w 10001"/>
                      <a:gd name="connsiteY8" fmla="*/ 13342 h 18272"/>
                      <a:gd name="connsiteX9" fmla="*/ 2716 w 10001"/>
                      <a:gd name="connsiteY9" fmla="*/ 11244 h 18272"/>
                      <a:gd name="connsiteX10" fmla="*/ 1479 w 10001"/>
                      <a:gd name="connsiteY10" fmla="*/ 10849 h 18272"/>
                      <a:gd name="connsiteX11" fmla="*/ 4 w 10001"/>
                      <a:gd name="connsiteY11" fmla="*/ 7436 h 18272"/>
                      <a:gd name="connsiteX0" fmla="*/ 1 w 9998"/>
                      <a:gd name="connsiteY0" fmla="*/ 7436 h 18272"/>
                      <a:gd name="connsiteX1" fmla="*/ 3899 w 9998"/>
                      <a:gd name="connsiteY1" fmla="*/ 4440 h 18272"/>
                      <a:gd name="connsiteX2" fmla="*/ 6023 w 9998"/>
                      <a:gd name="connsiteY2" fmla="*/ 0 h 18272"/>
                      <a:gd name="connsiteX3" fmla="*/ 8375 w 9998"/>
                      <a:gd name="connsiteY3" fmla="*/ 4443 h 18272"/>
                      <a:gd name="connsiteX4" fmla="*/ 9995 w 9998"/>
                      <a:gd name="connsiteY4" fmla="*/ 9195 h 18272"/>
                      <a:gd name="connsiteX5" fmla="*/ 8718 w 9998"/>
                      <a:gd name="connsiteY5" fmla="*/ 12654 h 18272"/>
                      <a:gd name="connsiteX6" fmla="*/ 6008 w 9998"/>
                      <a:gd name="connsiteY6" fmla="*/ 18270 h 18272"/>
                      <a:gd name="connsiteX7" fmla="*/ 3911 w 9998"/>
                      <a:gd name="connsiteY7" fmla="*/ 13342 h 18272"/>
                      <a:gd name="connsiteX8" fmla="*/ 2713 w 9998"/>
                      <a:gd name="connsiteY8" fmla="*/ 11244 h 18272"/>
                      <a:gd name="connsiteX9" fmla="*/ 1476 w 9998"/>
                      <a:gd name="connsiteY9" fmla="*/ 10849 h 18272"/>
                      <a:gd name="connsiteX10" fmla="*/ 1 w 9998"/>
                      <a:gd name="connsiteY10" fmla="*/ 7436 h 18272"/>
                      <a:gd name="connsiteX0" fmla="*/ 35 w 8559"/>
                      <a:gd name="connsiteY0" fmla="*/ 5938 h 10000"/>
                      <a:gd name="connsiteX1" fmla="*/ 2459 w 8559"/>
                      <a:gd name="connsiteY1" fmla="*/ 2430 h 10000"/>
                      <a:gd name="connsiteX2" fmla="*/ 4583 w 8559"/>
                      <a:gd name="connsiteY2" fmla="*/ 0 h 10000"/>
                      <a:gd name="connsiteX3" fmla="*/ 6936 w 8559"/>
                      <a:gd name="connsiteY3" fmla="*/ 2432 h 10000"/>
                      <a:gd name="connsiteX4" fmla="*/ 8556 w 8559"/>
                      <a:gd name="connsiteY4" fmla="*/ 5032 h 10000"/>
                      <a:gd name="connsiteX5" fmla="*/ 7279 w 8559"/>
                      <a:gd name="connsiteY5" fmla="*/ 6925 h 10000"/>
                      <a:gd name="connsiteX6" fmla="*/ 4568 w 8559"/>
                      <a:gd name="connsiteY6" fmla="*/ 9999 h 10000"/>
                      <a:gd name="connsiteX7" fmla="*/ 2471 w 8559"/>
                      <a:gd name="connsiteY7" fmla="*/ 7302 h 10000"/>
                      <a:gd name="connsiteX8" fmla="*/ 1273 w 8559"/>
                      <a:gd name="connsiteY8" fmla="*/ 6154 h 10000"/>
                      <a:gd name="connsiteX9" fmla="*/ 35 w 8559"/>
                      <a:gd name="connsiteY9" fmla="*/ 5938 h 10000"/>
                      <a:gd name="connsiteX0" fmla="*/ 49 w 9820"/>
                      <a:gd name="connsiteY0" fmla="*/ 4655 h 10000"/>
                      <a:gd name="connsiteX1" fmla="*/ 2693 w 9820"/>
                      <a:gd name="connsiteY1" fmla="*/ 2430 h 10000"/>
                      <a:gd name="connsiteX2" fmla="*/ 5175 w 9820"/>
                      <a:gd name="connsiteY2" fmla="*/ 0 h 10000"/>
                      <a:gd name="connsiteX3" fmla="*/ 7924 w 9820"/>
                      <a:gd name="connsiteY3" fmla="*/ 2432 h 10000"/>
                      <a:gd name="connsiteX4" fmla="*/ 9816 w 9820"/>
                      <a:gd name="connsiteY4" fmla="*/ 5032 h 10000"/>
                      <a:gd name="connsiteX5" fmla="*/ 8324 w 9820"/>
                      <a:gd name="connsiteY5" fmla="*/ 6925 h 10000"/>
                      <a:gd name="connsiteX6" fmla="*/ 5157 w 9820"/>
                      <a:gd name="connsiteY6" fmla="*/ 9999 h 10000"/>
                      <a:gd name="connsiteX7" fmla="*/ 2707 w 9820"/>
                      <a:gd name="connsiteY7" fmla="*/ 7302 h 10000"/>
                      <a:gd name="connsiteX8" fmla="*/ 1307 w 9820"/>
                      <a:gd name="connsiteY8" fmla="*/ 6154 h 10000"/>
                      <a:gd name="connsiteX9" fmla="*/ 49 w 9820"/>
                      <a:gd name="connsiteY9" fmla="*/ 4655 h 10000"/>
                      <a:gd name="connsiteX0" fmla="*/ 45 w 9995"/>
                      <a:gd name="connsiteY0" fmla="*/ 4655 h 10000"/>
                      <a:gd name="connsiteX1" fmla="*/ 2737 w 9995"/>
                      <a:gd name="connsiteY1" fmla="*/ 2430 h 10000"/>
                      <a:gd name="connsiteX2" fmla="*/ 5265 w 9995"/>
                      <a:gd name="connsiteY2" fmla="*/ 0 h 10000"/>
                      <a:gd name="connsiteX3" fmla="*/ 8064 w 9995"/>
                      <a:gd name="connsiteY3" fmla="*/ 2432 h 10000"/>
                      <a:gd name="connsiteX4" fmla="*/ 9991 w 9995"/>
                      <a:gd name="connsiteY4" fmla="*/ 5032 h 10000"/>
                      <a:gd name="connsiteX5" fmla="*/ 8472 w 9995"/>
                      <a:gd name="connsiteY5" fmla="*/ 6925 h 10000"/>
                      <a:gd name="connsiteX6" fmla="*/ 5247 w 9995"/>
                      <a:gd name="connsiteY6" fmla="*/ 9999 h 10000"/>
                      <a:gd name="connsiteX7" fmla="*/ 2752 w 9995"/>
                      <a:gd name="connsiteY7" fmla="*/ 7302 h 10000"/>
                      <a:gd name="connsiteX8" fmla="*/ 1374 w 9995"/>
                      <a:gd name="connsiteY8" fmla="*/ 6984 h 10000"/>
                      <a:gd name="connsiteX9" fmla="*/ 45 w 9995"/>
                      <a:gd name="connsiteY9" fmla="*/ 4655 h 10000"/>
                      <a:gd name="connsiteX0" fmla="*/ 45 w 10000"/>
                      <a:gd name="connsiteY0" fmla="*/ 5032 h 10377"/>
                      <a:gd name="connsiteX1" fmla="*/ 2738 w 10000"/>
                      <a:gd name="connsiteY1" fmla="*/ 2807 h 10377"/>
                      <a:gd name="connsiteX2" fmla="*/ 4886 w 10000"/>
                      <a:gd name="connsiteY2" fmla="*/ 0 h 10377"/>
                      <a:gd name="connsiteX3" fmla="*/ 8068 w 10000"/>
                      <a:gd name="connsiteY3" fmla="*/ 2809 h 10377"/>
                      <a:gd name="connsiteX4" fmla="*/ 9996 w 10000"/>
                      <a:gd name="connsiteY4" fmla="*/ 5409 h 10377"/>
                      <a:gd name="connsiteX5" fmla="*/ 8476 w 10000"/>
                      <a:gd name="connsiteY5" fmla="*/ 7302 h 10377"/>
                      <a:gd name="connsiteX6" fmla="*/ 5250 w 10000"/>
                      <a:gd name="connsiteY6" fmla="*/ 10376 h 10377"/>
                      <a:gd name="connsiteX7" fmla="*/ 2753 w 10000"/>
                      <a:gd name="connsiteY7" fmla="*/ 7679 h 10377"/>
                      <a:gd name="connsiteX8" fmla="*/ 1375 w 10000"/>
                      <a:gd name="connsiteY8" fmla="*/ 7361 h 10377"/>
                      <a:gd name="connsiteX9" fmla="*/ 45 w 10000"/>
                      <a:gd name="connsiteY9" fmla="*/ 5032 h 10377"/>
                      <a:gd name="connsiteX0" fmla="*/ 45 w 10000"/>
                      <a:gd name="connsiteY0" fmla="*/ 5036 h 10381"/>
                      <a:gd name="connsiteX1" fmla="*/ 2738 w 10000"/>
                      <a:gd name="connsiteY1" fmla="*/ 2811 h 10381"/>
                      <a:gd name="connsiteX2" fmla="*/ 4886 w 10000"/>
                      <a:gd name="connsiteY2" fmla="*/ 4 h 10381"/>
                      <a:gd name="connsiteX3" fmla="*/ 8068 w 10000"/>
                      <a:gd name="connsiteY3" fmla="*/ 2813 h 10381"/>
                      <a:gd name="connsiteX4" fmla="*/ 9996 w 10000"/>
                      <a:gd name="connsiteY4" fmla="*/ 5413 h 10381"/>
                      <a:gd name="connsiteX5" fmla="*/ 8476 w 10000"/>
                      <a:gd name="connsiteY5" fmla="*/ 7306 h 10381"/>
                      <a:gd name="connsiteX6" fmla="*/ 5250 w 10000"/>
                      <a:gd name="connsiteY6" fmla="*/ 10380 h 10381"/>
                      <a:gd name="connsiteX7" fmla="*/ 2753 w 10000"/>
                      <a:gd name="connsiteY7" fmla="*/ 7683 h 10381"/>
                      <a:gd name="connsiteX8" fmla="*/ 1375 w 10000"/>
                      <a:gd name="connsiteY8" fmla="*/ 7365 h 10381"/>
                      <a:gd name="connsiteX9" fmla="*/ 45 w 10000"/>
                      <a:gd name="connsiteY9" fmla="*/ 5036 h 10381"/>
                      <a:gd name="connsiteX0" fmla="*/ 45 w 10000"/>
                      <a:gd name="connsiteY0" fmla="*/ 5036 h 10796"/>
                      <a:gd name="connsiteX1" fmla="*/ 2738 w 10000"/>
                      <a:gd name="connsiteY1" fmla="*/ 2811 h 10796"/>
                      <a:gd name="connsiteX2" fmla="*/ 4886 w 10000"/>
                      <a:gd name="connsiteY2" fmla="*/ 4 h 10796"/>
                      <a:gd name="connsiteX3" fmla="*/ 8068 w 10000"/>
                      <a:gd name="connsiteY3" fmla="*/ 2813 h 10796"/>
                      <a:gd name="connsiteX4" fmla="*/ 9996 w 10000"/>
                      <a:gd name="connsiteY4" fmla="*/ 5413 h 10796"/>
                      <a:gd name="connsiteX5" fmla="*/ 8476 w 10000"/>
                      <a:gd name="connsiteY5" fmla="*/ 7306 h 10796"/>
                      <a:gd name="connsiteX6" fmla="*/ 5202 w 10000"/>
                      <a:gd name="connsiteY6" fmla="*/ 10795 h 10796"/>
                      <a:gd name="connsiteX7" fmla="*/ 2753 w 10000"/>
                      <a:gd name="connsiteY7" fmla="*/ 7683 h 10796"/>
                      <a:gd name="connsiteX8" fmla="*/ 1375 w 10000"/>
                      <a:gd name="connsiteY8" fmla="*/ 7365 h 10796"/>
                      <a:gd name="connsiteX9" fmla="*/ 45 w 10000"/>
                      <a:gd name="connsiteY9" fmla="*/ 5036 h 10796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000" h="10795">
                        <a:moveTo>
                          <a:pt x="45" y="5036"/>
                        </a:moveTo>
                        <a:cubicBezTo>
                          <a:pt x="272" y="4277"/>
                          <a:pt x="1931" y="3650"/>
                          <a:pt x="2738" y="2811"/>
                        </a:cubicBezTo>
                        <a:cubicBezTo>
                          <a:pt x="3545" y="1972"/>
                          <a:pt x="3352" y="117"/>
                          <a:pt x="4886" y="4"/>
                        </a:cubicBezTo>
                        <a:cubicBezTo>
                          <a:pt x="6420" y="-109"/>
                          <a:pt x="7216" y="1912"/>
                          <a:pt x="8068" y="2813"/>
                        </a:cubicBezTo>
                        <a:cubicBezTo>
                          <a:pt x="8920" y="3715"/>
                          <a:pt x="9928" y="3420"/>
                          <a:pt x="9996" y="5413"/>
                        </a:cubicBezTo>
                        <a:cubicBezTo>
                          <a:pt x="10064" y="7406"/>
                          <a:pt x="9275" y="6409"/>
                          <a:pt x="8476" y="7306"/>
                        </a:cubicBezTo>
                        <a:cubicBezTo>
                          <a:pt x="7677" y="8203"/>
                          <a:pt x="7086" y="10770"/>
                          <a:pt x="5202" y="10795"/>
                        </a:cubicBezTo>
                        <a:cubicBezTo>
                          <a:pt x="3318" y="10820"/>
                          <a:pt x="3391" y="8255"/>
                          <a:pt x="2753" y="7683"/>
                        </a:cubicBezTo>
                        <a:cubicBezTo>
                          <a:pt x="2115" y="7111"/>
                          <a:pt x="2326" y="7496"/>
                          <a:pt x="1375" y="7365"/>
                        </a:cubicBezTo>
                        <a:cubicBezTo>
                          <a:pt x="493" y="6773"/>
                          <a:pt x="-182" y="5795"/>
                          <a:pt x="45" y="5036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800" name="Group 799">
                    <a:extLst>
                      <a:ext uri="{FF2B5EF4-FFF2-40B4-BE49-F238E27FC236}">
                        <a16:creationId xmlns:a16="http://schemas.microsoft.com/office/drawing/2014/main" id="{326D4158-E78D-4546-871D-E05C73E9AA2C}"/>
                      </a:ext>
                    </a:extLst>
                  </p:cNvPr>
                  <p:cNvGrpSpPr/>
                  <p:nvPr/>
                </p:nvGrpSpPr>
                <p:grpSpPr>
                  <a:xfrm>
                    <a:off x="8136838" y="3735782"/>
                    <a:ext cx="2402775" cy="1530043"/>
                    <a:chOff x="8136838" y="3735782"/>
                    <a:chExt cx="2402775" cy="1530043"/>
                  </a:xfrm>
                </p:grpSpPr>
                <p:grpSp>
                  <p:nvGrpSpPr>
                    <p:cNvPr id="801" name="Group 800">
                      <a:extLst>
                        <a:ext uri="{FF2B5EF4-FFF2-40B4-BE49-F238E27FC236}">
                          <a16:creationId xmlns:a16="http://schemas.microsoft.com/office/drawing/2014/main" id="{AC187CFF-80D8-C74D-B9E1-7BF4C1B951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24065" y="3830658"/>
                      <a:ext cx="2215548" cy="1435167"/>
                      <a:chOff x="833331" y="2873352"/>
                      <a:chExt cx="2333625" cy="1590649"/>
                    </a:xfrm>
                  </p:grpSpPr>
                  <p:grpSp>
                    <p:nvGrpSpPr>
                      <p:cNvPr id="803" name="Group 802">
                        <a:extLst>
                          <a:ext uri="{FF2B5EF4-FFF2-40B4-BE49-F238E27FC236}">
                            <a16:creationId xmlns:a16="http://schemas.microsoft.com/office/drawing/2014/main" id="{CB08FB85-D943-144F-B125-69A1C14B73A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51" name="Group 327">
                          <a:extLst>
                            <a:ext uri="{FF2B5EF4-FFF2-40B4-BE49-F238E27FC236}">
                              <a16:creationId xmlns:a16="http://schemas.microsoft.com/office/drawing/2014/main" id="{2B8FE84F-C44F-EA4C-A549-35EA3642237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55" name="Oval 854">
                            <a:extLst>
                              <a:ext uri="{FF2B5EF4-FFF2-40B4-BE49-F238E27FC236}">
                                <a16:creationId xmlns:a16="http://schemas.microsoft.com/office/drawing/2014/main" id="{AE2BBEA1-8076-5645-86CE-C5805362D83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6" name="Rectangle 855">
                            <a:extLst>
                              <a:ext uri="{FF2B5EF4-FFF2-40B4-BE49-F238E27FC236}">
                                <a16:creationId xmlns:a16="http://schemas.microsoft.com/office/drawing/2014/main" id="{B8A5768D-3F4A-7C4D-878E-9B015CD110B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7" name="Oval 856">
                            <a:extLst>
                              <a:ext uri="{FF2B5EF4-FFF2-40B4-BE49-F238E27FC236}">
                                <a16:creationId xmlns:a16="http://schemas.microsoft.com/office/drawing/2014/main" id="{6BD7EA63-23AB-0241-9C6E-B4354EAF50F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8" name="Freeform 857">
                            <a:extLst>
                              <a:ext uri="{FF2B5EF4-FFF2-40B4-BE49-F238E27FC236}">
                                <a16:creationId xmlns:a16="http://schemas.microsoft.com/office/drawing/2014/main" id="{0AF22987-4194-544D-A544-71116358FA6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9" name="Freeform 858">
                            <a:extLst>
                              <a:ext uri="{FF2B5EF4-FFF2-40B4-BE49-F238E27FC236}">
                                <a16:creationId xmlns:a16="http://schemas.microsoft.com/office/drawing/2014/main" id="{4CED5FED-05FD-9D48-A262-AE91D9D25F1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60" name="Freeform 859">
                            <a:extLst>
                              <a:ext uri="{FF2B5EF4-FFF2-40B4-BE49-F238E27FC236}">
                                <a16:creationId xmlns:a16="http://schemas.microsoft.com/office/drawing/2014/main" id="{ED6BD9FD-C89E-0949-9804-02451005F43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61" name="Freeform 860">
                            <a:extLst>
                              <a:ext uri="{FF2B5EF4-FFF2-40B4-BE49-F238E27FC236}">
                                <a16:creationId xmlns:a16="http://schemas.microsoft.com/office/drawing/2014/main" id="{2DBBB645-187E-5747-84B2-B71897F6E88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62" name="Straight Connector 861">
                            <a:extLst>
                              <a:ext uri="{FF2B5EF4-FFF2-40B4-BE49-F238E27FC236}">
                                <a16:creationId xmlns:a16="http://schemas.microsoft.com/office/drawing/2014/main" id="{443D5C88-8856-7D41-93D0-8D377BB3ABAE}"/>
                              </a:ext>
                            </a:extLst>
                          </p:cNvPr>
                          <p:cNvCxnSpPr>
                            <a:endCxn id="857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63" name="Straight Connector 862">
                            <a:extLst>
                              <a:ext uri="{FF2B5EF4-FFF2-40B4-BE49-F238E27FC236}">
                                <a16:creationId xmlns:a16="http://schemas.microsoft.com/office/drawing/2014/main" id="{94FB2721-9B50-6F47-9890-E9309552F94A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52" name="Group 851">
                          <a:extLst>
                            <a:ext uri="{FF2B5EF4-FFF2-40B4-BE49-F238E27FC236}">
                              <a16:creationId xmlns:a16="http://schemas.microsoft.com/office/drawing/2014/main" id="{9C98ECD3-27C8-D14F-A2E7-A4C3DEE236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53" name="Oval 852">
                            <a:extLst>
                              <a:ext uri="{FF2B5EF4-FFF2-40B4-BE49-F238E27FC236}">
                                <a16:creationId xmlns:a16="http://schemas.microsoft.com/office/drawing/2014/main" id="{936E1921-DF37-F041-A022-931108C1602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4" name="TextBox 853">
                            <a:extLst>
                              <a:ext uri="{FF2B5EF4-FFF2-40B4-BE49-F238E27FC236}">
                                <a16:creationId xmlns:a16="http://schemas.microsoft.com/office/drawing/2014/main" id="{35F627A8-A033-7649-A179-1DD10B438F9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04" name="Group 803">
                        <a:extLst>
                          <a:ext uri="{FF2B5EF4-FFF2-40B4-BE49-F238E27FC236}">
                            <a16:creationId xmlns:a16="http://schemas.microsoft.com/office/drawing/2014/main" id="{721F473A-15B1-574E-9233-E08F643328F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38" name="Group 327">
                          <a:extLst>
                            <a:ext uri="{FF2B5EF4-FFF2-40B4-BE49-F238E27FC236}">
                              <a16:creationId xmlns:a16="http://schemas.microsoft.com/office/drawing/2014/main" id="{5D2FFA4B-7F26-084C-89F3-0B3F268F803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42" name="Oval 841">
                            <a:extLst>
                              <a:ext uri="{FF2B5EF4-FFF2-40B4-BE49-F238E27FC236}">
                                <a16:creationId xmlns:a16="http://schemas.microsoft.com/office/drawing/2014/main" id="{2E44E194-EC26-FE4B-B328-D97C450E325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3" name="Rectangle 842">
                            <a:extLst>
                              <a:ext uri="{FF2B5EF4-FFF2-40B4-BE49-F238E27FC236}">
                                <a16:creationId xmlns:a16="http://schemas.microsoft.com/office/drawing/2014/main" id="{617D718E-FF6F-1145-A08E-49249BADA56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4" name="Oval 843">
                            <a:extLst>
                              <a:ext uri="{FF2B5EF4-FFF2-40B4-BE49-F238E27FC236}">
                                <a16:creationId xmlns:a16="http://schemas.microsoft.com/office/drawing/2014/main" id="{64E6AA91-8404-E040-8791-0DA5B730A10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5" name="Freeform 844">
                            <a:extLst>
                              <a:ext uri="{FF2B5EF4-FFF2-40B4-BE49-F238E27FC236}">
                                <a16:creationId xmlns:a16="http://schemas.microsoft.com/office/drawing/2014/main" id="{35AA234B-14C9-934A-A247-AB377702539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6" name="Freeform 845">
                            <a:extLst>
                              <a:ext uri="{FF2B5EF4-FFF2-40B4-BE49-F238E27FC236}">
                                <a16:creationId xmlns:a16="http://schemas.microsoft.com/office/drawing/2014/main" id="{0C22DB79-CD97-234D-847F-E68CC9693D2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7" name="Freeform 846">
                            <a:extLst>
                              <a:ext uri="{FF2B5EF4-FFF2-40B4-BE49-F238E27FC236}">
                                <a16:creationId xmlns:a16="http://schemas.microsoft.com/office/drawing/2014/main" id="{26401730-ACB4-104C-9FA1-7653AED3B8D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8" name="Freeform 847">
                            <a:extLst>
                              <a:ext uri="{FF2B5EF4-FFF2-40B4-BE49-F238E27FC236}">
                                <a16:creationId xmlns:a16="http://schemas.microsoft.com/office/drawing/2014/main" id="{E10FF36F-2EBF-2648-8C45-ADE3962380F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49" name="Straight Connector 848">
                            <a:extLst>
                              <a:ext uri="{FF2B5EF4-FFF2-40B4-BE49-F238E27FC236}">
                                <a16:creationId xmlns:a16="http://schemas.microsoft.com/office/drawing/2014/main" id="{0F24D3EE-9895-C640-A0C0-61A7B1299E3E}"/>
                              </a:ext>
                            </a:extLst>
                          </p:cNvPr>
                          <p:cNvCxnSpPr>
                            <a:endCxn id="844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50" name="Straight Connector 849">
                            <a:extLst>
                              <a:ext uri="{FF2B5EF4-FFF2-40B4-BE49-F238E27FC236}">
                                <a16:creationId xmlns:a16="http://schemas.microsoft.com/office/drawing/2014/main" id="{765EDC04-7E30-954A-B0F3-00CCC7404803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39" name="Group 838">
                          <a:extLst>
                            <a:ext uri="{FF2B5EF4-FFF2-40B4-BE49-F238E27FC236}">
                              <a16:creationId xmlns:a16="http://schemas.microsoft.com/office/drawing/2014/main" id="{57BB86FC-7295-EB45-932B-17FAD0875FB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40" name="Oval 839">
                            <a:extLst>
                              <a:ext uri="{FF2B5EF4-FFF2-40B4-BE49-F238E27FC236}">
                                <a16:creationId xmlns:a16="http://schemas.microsoft.com/office/drawing/2014/main" id="{C03DDE60-B168-F24E-BAB8-C9ED48A56DC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1" name="TextBox 840">
                            <a:extLst>
                              <a:ext uri="{FF2B5EF4-FFF2-40B4-BE49-F238E27FC236}">
                                <a16:creationId xmlns:a16="http://schemas.microsoft.com/office/drawing/2014/main" id="{532CEA14-D8F9-F44B-8A93-C1D4196FFA2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05" name="Group 804">
                        <a:extLst>
                          <a:ext uri="{FF2B5EF4-FFF2-40B4-BE49-F238E27FC236}">
                            <a16:creationId xmlns:a16="http://schemas.microsoft.com/office/drawing/2014/main" id="{71F2ABB3-1F37-1749-A71A-D55C4164C6D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25" name="Group 327">
                          <a:extLst>
                            <a:ext uri="{FF2B5EF4-FFF2-40B4-BE49-F238E27FC236}">
                              <a16:creationId xmlns:a16="http://schemas.microsoft.com/office/drawing/2014/main" id="{2651DCEF-09B4-C942-A0F3-FA87951DD86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29" name="Oval 828">
                            <a:extLst>
                              <a:ext uri="{FF2B5EF4-FFF2-40B4-BE49-F238E27FC236}">
                                <a16:creationId xmlns:a16="http://schemas.microsoft.com/office/drawing/2014/main" id="{CA0BA046-ADD1-DF43-9064-2BD897B3CAB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0" name="Rectangle 829">
                            <a:extLst>
                              <a:ext uri="{FF2B5EF4-FFF2-40B4-BE49-F238E27FC236}">
                                <a16:creationId xmlns:a16="http://schemas.microsoft.com/office/drawing/2014/main" id="{882472DD-BC97-CA41-B9FE-B478A85C5FC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1" name="Oval 830">
                            <a:extLst>
                              <a:ext uri="{FF2B5EF4-FFF2-40B4-BE49-F238E27FC236}">
                                <a16:creationId xmlns:a16="http://schemas.microsoft.com/office/drawing/2014/main" id="{0DF677DC-458B-4249-9F0B-4BEA8992A46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2" name="Freeform 831">
                            <a:extLst>
                              <a:ext uri="{FF2B5EF4-FFF2-40B4-BE49-F238E27FC236}">
                                <a16:creationId xmlns:a16="http://schemas.microsoft.com/office/drawing/2014/main" id="{0F164491-88B9-F549-89BF-3249CF0EC7A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3" name="Freeform 832">
                            <a:extLst>
                              <a:ext uri="{FF2B5EF4-FFF2-40B4-BE49-F238E27FC236}">
                                <a16:creationId xmlns:a16="http://schemas.microsoft.com/office/drawing/2014/main" id="{2758E550-A851-E74D-8E4C-C8A45774D08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4" name="Freeform 833">
                            <a:extLst>
                              <a:ext uri="{FF2B5EF4-FFF2-40B4-BE49-F238E27FC236}">
                                <a16:creationId xmlns:a16="http://schemas.microsoft.com/office/drawing/2014/main" id="{1350CAC8-6F9F-564A-823C-89EC27BAC74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5" name="Freeform 834">
                            <a:extLst>
                              <a:ext uri="{FF2B5EF4-FFF2-40B4-BE49-F238E27FC236}">
                                <a16:creationId xmlns:a16="http://schemas.microsoft.com/office/drawing/2014/main" id="{97B1F333-DA1A-0F4B-B54D-DB2B8B8F2B9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36" name="Straight Connector 835">
                            <a:extLst>
                              <a:ext uri="{FF2B5EF4-FFF2-40B4-BE49-F238E27FC236}">
                                <a16:creationId xmlns:a16="http://schemas.microsoft.com/office/drawing/2014/main" id="{0A3849EA-872C-6847-A5A3-116B6EC439E7}"/>
                              </a:ext>
                            </a:extLst>
                          </p:cNvPr>
                          <p:cNvCxnSpPr>
                            <a:endCxn id="831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37" name="Straight Connector 836">
                            <a:extLst>
                              <a:ext uri="{FF2B5EF4-FFF2-40B4-BE49-F238E27FC236}">
                                <a16:creationId xmlns:a16="http://schemas.microsoft.com/office/drawing/2014/main" id="{56B8C882-098F-AD46-B77F-9CC83FFDFA36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26" name="Group 825">
                          <a:extLst>
                            <a:ext uri="{FF2B5EF4-FFF2-40B4-BE49-F238E27FC236}">
                              <a16:creationId xmlns:a16="http://schemas.microsoft.com/office/drawing/2014/main" id="{250BE9B6-B57D-F94F-BCB6-B73C86BEC82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827" name="Oval 826">
                            <a:extLst>
                              <a:ext uri="{FF2B5EF4-FFF2-40B4-BE49-F238E27FC236}">
                                <a16:creationId xmlns:a16="http://schemas.microsoft.com/office/drawing/2014/main" id="{440673B1-5B90-3B47-B433-5B745BEF7ED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28" name="TextBox 827">
                            <a:extLst>
                              <a:ext uri="{FF2B5EF4-FFF2-40B4-BE49-F238E27FC236}">
                                <a16:creationId xmlns:a16="http://schemas.microsoft.com/office/drawing/2014/main" id="{CEFFE0E5-506B-494E-9F80-E0ED1385C91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06" name="Group 805">
                        <a:extLst>
                          <a:ext uri="{FF2B5EF4-FFF2-40B4-BE49-F238E27FC236}">
                            <a16:creationId xmlns:a16="http://schemas.microsoft.com/office/drawing/2014/main" id="{934EAAF5-7899-6048-985B-55771C310E3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12" name="Group 327">
                          <a:extLst>
                            <a:ext uri="{FF2B5EF4-FFF2-40B4-BE49-F238E27FC236}">
                              <a16:creationId xmlns:a16="http://schemas.microsoft.com/office/drawing/2014/main" id="{EA2F9A36-B4FF-064C-8E95-B92BA1EFBC0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16" name="Oval 815">
                            <a:extLst>
                              <a:ext uri="{FF2B5EF4-FFF2-40B4-BE49-F238E27FC236}">
                                <a16:creationId xmlns:a16="http://schemas.microsoft.com/office/drawing/2014/main" id="{C9B42101-EA24-6842-96B2-075E8CDEE55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17" name="Rectangle 816">
                            <a:extLst>
                              <a:ext uri="{FF2B5EF4-FFF2-40B4-BE49-F238E27FC236}">
                                <a16:creationId xmlns:a16="http://schemas.microsoft.com/office/drawing/2014/main" id="{DD6446F3-EBED-4C4E-98E8-DFA3342992A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18" name="Oval 817">
                            <a:extLst>
                              <a:ext uri="{FF2B5EF4-FFF2-40B4-BE49-F238E27FC236}">
                                <a16:creationId xmlns:a16="http://schemas.microsoft.com/office/drawing/2014/main" id="{276754CC-BC24-D645-88C4-AD8ABBDAC20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19" name="Freeform 818">
                            <a:extLst>
                              <a:ext uri="{FF2B5EF4-FFF2-40B4-BE49-F238E27FC236}">
                                <a16:creationId xmlns:a16="http://schemas.microsoft.com/office/drawing/2014/main" id="{5A8BD987-737D-FA44-B273-88A8F35DF04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20" name="Freeform 819">
                            <a:extLst>
                              <a:ext uri="{FF2B5EF4-FFF2-40B4-BE49-F238E27FC236}">
                                <a16:creationId xmlns:a16="http://schemas.microsoft.com/office/drawing/2014/main" id="{F85E71B3-F6FD-5D41-8B69-1BEF4807052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21" name="Freeform 820">
                            <a:extLst>
                              <a:ext uri="{FF2B5EF4-FFF2-40B4-BE49-F238E27FC236}">
                                <a16:creationId xmlns:a16="http://schemas.microsoft.com/office/drawing/2014/main" id="{D1004E37-7132-B444-A2A9-00EFCF8A5B1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22" name="Freeform 821">
                            <a:extLst>
                              <a:ext uri="{FF2B5EF4-FFF2-40B4-BE49-F238E27FC236}">
                                <a16:creationId xmlns:a16="http://schemas.microsoft.com/office/drawing/2014/main" id="{D1933192-6FC3-1F4C-A774-BFD867FD86B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23" name="Straight Connector 822">
                            <a:extLst>
                              <a:ext uri="{FF2B5EF4-FFF2-40B4-BE49-F238E27FC236}">
                                <a16:creationId xmlns:a16="http://schemas.microsoft.com/office/drawing/2014/main" id="{90A448BE-7308-2149-A3B1-04243C3579A4}"/>
                              </a:ext>
                            </a:extLst>
                          </p:cNvPr>
                          <p:cNvCxnSpPr>
                            <a:endCxn id="818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24" name="Straight Connector 823">
                            <a:extLst>
                              <a:ext uri="{FF2B5EF4-FFF2-40B4-BE49-F238E27FC236}">
                                <a16:creationId xmlns:a16="http://schemas.microsoft.com/office/drawing/2014/main" id="{3D23F772-4772-4944-9814-58585E15D2CC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13" name="Group 812">
                          <a:extLst>
                            <a:ext uri="{FF2B5EF4-FFF2-40B4-BE49-F238E27FC236}">
                              <a16:creationId xmlns:a16="http://schemas.microsoft.com/office/drawing/2014/main" id="{3960218D-0B99-B847-9F2F-6D6844AA31C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14" name="Oval 813">
                            <a:extLst>
                              <a:ext uri="{FF2B5EF4-FFF2-40B4-BE49-F238E27FC236}">
                                <a16:creationId xmlns:a16="http://schemas.microsoft.com/office/drawing/2014/main" id="{5EA97AFC-9556-FA4F-A9FC-32D54BB6DE7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15" name="TextBox 814">
                            <a:extLst>
                              <a:ext uri="{FF2B5EF4-FFF2-40B4-BE49-F238E27FC236}">
                                <a16:creationId xmlns:a16="http://schemas.microsoft.com/office/drawing/2014/main" id="{ADC46399-42EC-C546-9364-6036E45185B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807" name="Straight Connector 806">
                        <a:extLst>
                          <a:ext uri="{FF2B5EF4-FFF2-40B4-BE49-F238E27FC236}">
                            <a16:creationId xmlns:a16="http://schemas.microsoft.com/office/drawing/2014/main" id="{D595D77F-9B17-014B-A773-8B7499AF21FE}"/>
                          </a:ext>
                        </a:extLst>
                      </p:cNvPr>
                      <p:cNvCxnSpPr>
                        <a:stCxn id="854" idx="2"/>
                        <a:endCxn id="841" idx="0"/>
                      </p:cNvCxnSpPr>
                      <p:nvPr/>
                    </p:nvCxnSpPr>
                    <p:spPr bwMode="auto">
                      <a:xfrm>
                        <a:off x="1991073" y="3242684"/>
                        <a:ext cx="4230" cy="851985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rgbClr val="000090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08" name="Straight Connector 807">
                        <a:extLst>
                          <a:ext uri="{FF2B5EF4-FFF2-40B4-BE49-F238E27FC236}">
                            <a16:creationId xmlns:a16="http://schemas.microsoft.com/office/drawing/2014/main" id="{B60EB8E1-3F2D-124E-9763-9324DE9A9749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407477" y="3648621"/>
                        <a:ext cx="1204913" cy="635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09" name="Straight Connector 808">
                        <a:extLst>
                          <a:ext uri="{FF2B5EF4-FFF2-40B4-BE49-F238E27FC236}">
                            <a16:creationId xmlns:a16="http://schemas.microsoft.com/office/drawing/2014/main" id="{C0B2D073-9741-6549-9449-917E9E16C403}"/>
                          </a:ext>
                        </a:extLst>
                      </p:cNvPr>
                      <p:cNvCxnSpPr>
                        <a:stCxn id="855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10" name="Straight Connector 809">
                        <a:extLst>
                          <a:ext uri="{FF2B5EF4-FFF2-40B4-BE49-F238E27FC236}">
                            <a16:creationId xmlns:a16="http://schemas.microsoft.com/office/drawing/2014/main" id="{4D5C178E-157A-D64F-AE50-0F9655E535BF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11" name="Straight Connector 810">
                        <a:extLst>
                          <a:ext uri="{FF2B5EF4-FFF2-40B4-BE49-F238E27FC236}">
                            <a16:creationId xmlns:a16="http://schemas.microsoft.com/office/drawing/2014/main" id="{A5E3182C-7425-E749-BFC7-44DF79905B35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1287553" y="3166946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sp>
                  <p:nvSpPr>
                    <p:cNvPr id="802" name="TextBox 801">
                      <a:extLst>
                        <a:ext uri="{FF2B5EF4-FFF2-40B4-BE49-F238E27FC236}">
                          <a16:creationId xmlns:a16="http://schemas.microsoft.com/office/drawing/2014/main" id="{19BEA4DD-02C9-1742-B68A-DDA636E662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36838" y="3735782"/>
                      <a:ext cx="75353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AS 3</a:t>
                      </a:r>
                    </a:p>
                  </p:txBody>
                </p:sp>
              </p:grpSp>
            </p:grpSp>
            <p:grpSp>
              <p:nvGrpSpPr>
                <p:cNvPr id="732" name="Group 731">
                  <a:extLst>
                    <a:ext uri="{FF2B5EF4-FFF2-40B4-BE49-F238E27FC236}">
                      <a16:creationId xmlns:a16="http://schemas.microsoft.com/office/drawing/2014/main" id="{25B703B0-45F9-AF4D-95BF-5DCFD65E5FBA}"/>
                    </a:ext>
                  </a:extLst>
                </p:cNvPr>
                <p:cNvGrpSpPr/>
                <p:nvPr/>
              </p:nvGrpSpPr>
              <p:grpSpPr>
                <a:xfrm>
                  <a:off x="1426553" y="4136253"/>
                  <a:ext cx="3452487" cy="1719017"/>
                  <a:chOff x="1426553" y="4136253"/>
                  <a:chExt cx="3452487" cy="1719017"/>
                </a:xfrm>
              </p:grpSpPr>
              <p:grpSp>
                <p:nvGrpSpPr>
                  <p:cNvPr id="734" name="Group 733">
                    <a:extLst>
                      <a:ext uri="{FF2B5EF4-FFF2-40B4-BE49-F238E27FC236}">
                        <a16:creationId xmlns:a16="http://schemas.microsoft.com/office/drawing/2014/main" id="{61CE85DF-9928-444A-87E7-24AA52EF627D}"/>
                      </a:ext>
                    </a:extLst>
                  </p:cNvPr>
                  <p:cNvGrpSpPr/>
                  <p:nvPr/>
                </p:nvGrpSpPr>
                <p:grpSpPr>
                  <a:xfrm>
                    <a:off x="1426553" y="4136253"/>
                    <a:ext cx="2557336" cy="1719017"/>
                    <a:chOff x="-2170772" y="2784954"/>
                    <a:chExt cx="2712783" cy="1853712"/>
                  </a:xfrm>
                </p:grpSpPr>
                <p:sp>
                  <p:nvSpPr>
                    <p:cNvPr id="737" name="Freeform 2">
                      <a:extLst>
                        <a:ext uri="{FF2B5EF4-FFF2-40B4-BE49-F238E27FC236}">
                          <a16:creationId xmlns:a16="http://schemas.microsoft.com/office/drawing/2014/main" id="{E74A625E-9A5E-C54E-9177-7F6CDAD9708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-2170772" y="2784954"/>
                      <a:ext cx="2712783" cy="1853712"/>
                    </a:xfrm>
                    <a:custGeom>
                      <a:avLst/>
                      <a:gdLst>
                        <a:gd name="T0" fmla="*/ 648763 w 10001"/>
                        <a:gd name="T1" fmla="*/ 34777612 h 10125"/>
                        <a:gd name="T2" fmla="*/ 115976403 w 10001"/>
                        <a:gd name="T3" fmla="*/ 13733703 h 10125"/>
                        <a:gd name="T4" fmla="*/ 507700960 w 10001"/>
                        <a:gd name="T5" fmla="*/ 8662125 h 10125"/>
                        <a:gd name="T6" fmla="*/ 810212713 w 10001"/>
                        <a:gd name="T7" fmla="*/ 0 h 10125"/>
                        <a:gd name="T8" fmla="*/ 1090015738 w 10001"/>
                        <a:gd name="T9" fmla="*/ 8687929 h 10125"/>
                        <a:gd name="T10" fmla="*/ 1310938763 w 10001"/>
                        <a:gd name="T11" fmla="*/ 4279362 h 10125"/>
                        <a:gd name="T12" fmla="*/ 1620263134 w 10001"/>
                        <a:gd name="T13" fmla="*/ 25736690 h 10125"/>
                        <a:gd name="T14" fmla="*/ 1394798364 w 10001"/>
                        <a:gd name="T15" fmla="*/ 58525268 h 10125"/>
                        <a:gd name="T16" fmla="*/ 1134622140 w 10001"/>
                        <a:gd name="T17" fmla="*/ 80266624 h 10125"/>
                        <a:gd name="T18" fmla="*/ 860820276 w 10001"/>
                        <a:gd name="T19" fmla="*/ 76142271 h 10125"/>
                        <a:gd name="T20" fmla="*/ 708996782 w 10001"/>
                        <a:gd name="T21" fmla="*/ 85346835 h 10125"/>
                        <a:gd name="T22" fmla="*/ 509322667 w 10001"/>
                        <a:gd name="T23" fmla="*/ 86268164 h 10125"/>
                        <a:gd name="T24" fmla="*/ 353443899 w 10001"/>
                        <a:gd name="T25" fmla="*/ 67979516 h 10125"/>
                        <a:gd name="T26" fmla="*/ 192536914 w 10001"/>
                        <a:gd name="T27" fmla="*/ 64535347 h 10125"/>
                        <a:gd name="T28" fmla="*/ 648763 w 10001"/>
                        <a:gd name="T29" fmla="*/ 34777612 h 10125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connsiteX0" fmla="*/ 4 w 10040"/>
                        <a:gd name="connsiteY0" fmla="*/ 4039 h 10125"/>
                        <a:gd name="connsiteX1" fmla="*/ 715 w 10040"/>
                        <a:gd name="connsiteY1" fmla="*/ 1595 h 10125"/>
                        <a:gd name="connsiteX2" fmla="*/ 3130 w 10040"/>
                        <a:gd name="connsiteY2" fmla="*/ 1006 h 10125"/>
                        <a:gd name="connsiteX3" fmla="*/ 4995 w 10040"/>
                        <a:gd name="connsiteY3" fmla="*/ 0 h 10125"/>
                        <a:gd name="connsiteX4" fmla="*/ 6720 w 10040"/>
                        <a:gd name="connsiteY4" fmla="*/ 1009 h 10125"/>
                        <a:gd name="connsiteX5" fmla="*/ 9989 w 10040"/>
                        <a:gd name="connsiteY5" fmla="*/ 2989 h 10125"/>
                        <a:gd name="connsiteX6" fmla="*/ 8599 w 10040"/>
                        <a:gd name="connsiteY6" fmla="*/ 6797 h 10125"/>
                        <a:gd name="connsiteX7" fmla="*/ 6995 w 10040"/>
                        <a:gd name="connsiteY7" fmla="*/ 9322 h 10125"/>
                        <a:gd name="connsiteX8" fmla="*/ 5307 w 10040"/>
                        <a:gd name="connsiteY8" fmla="*/ 8843 h 10125"/>
                        <a:gd name="connsiteX9" fmla="*/ 4371 w 10040"/>
                        <a:gd name="connsiteY9" fmla="*/ 9912 h 10125"/>
                        <a:gd name="connsiteX10" fmla="*/ 3140 w 10040"/>
                        <a:gd name="connsiteY10" fmla="*/ 10019 h 10125"/>
                        <a:gd name="connsiteX11" fmla="*/ 2179 w 10040"/>
                        <a:gd name="connsiteY11" fmla="*/ 7895 h 10125"/>
                        <a:gd name="connsiteX12" fmla="*/ 1187 w 10040"/>
                        <a:gd name="connsiteY12" fmla="*/ 7495 h 10125"/>
                        <a:gd name="connsiteX13" fmla="*/ 4 w 10040"/>
                        <a:gd name="connsiteY13" fmla="*/ 4039 h 10125"/>
                        <a:gd name="connsiteX0" fmla="*/ 4 w 8600"/>
                        <a:gd name="connsiteY0" fmla="*/ 4042 h 10128"/>
                        <a:gd name="connsiteX1" fmla="*/ 715 w 8600"/>
                        <a:gd name="connsiteY1" fmla="*/ 1598 h 10128"/>
                        <a:gd name="connsiteX2" fmla="*/ 3130 w 8600"/>
                        <a:gd name="connsiteY2" fmla="*/ 1009 h 10128"/>
                        <a:gd name="connsiteX3" fmla="*/ 4995 w 8600"/>
                        <a:gd name="connsiteY3" fmla="*/ 3 h 10128"/>
                        <a:gd name="connsiteX4" fmla="*/ 6720 w 8600"/>
                        <a:gd name="connsiteY4" fmla="*/ 1012 h 10128"/>
                        <a:gd name="connsiteX5" fmla="*/ 8599 w 8600"/>
                        <a:gd name="connsiteY5" fmla="*/ 6800 h 10128"/>
                        <a:gd name="connsiteX6" fmla="*/ 6995 w 8600"/>
                        <a:gd name="connsiteY6" fmla="*/ 9325 h 10128"/>
                        <a:gd name="connsiteX7" fmla="*/ 5307 w 8600"/>
                        <a:gd name="connsiteY7" fmla="*/ 8846 h 10128"/>
                        <a:gd name="connsiteX8" fmla="*/ 4371 w 8600"/>
                        <a:gd name="connsiteY8" fmla="*/ 9915 h 10128"/>
                        <a:gd name="connsiteX9" fmla="*/ 3140 w 8600"/>
                        <a:gd name="connsiteY9" fmla="*/ 10022 h 10128"/>
                        <a:gd name="connsiteX10" fmla="*/ 2179 w 8600"/>
                        <a:gd name="connsiteY10" fmla="*/ 7898 h 10128"/>
                        <a:gd name="connsiteX11" fmla="*/ 1187 w 8600"/>
                        <a:gd name="connsiteY11" fmla="*/ 7498 h 10128"/>
                        <a:gd name="connsiteX12" fmla="*/ 4 w 8600"/>
                        <a:gd name="connsiteY12" fmla="*/ 4042 h 10128"/>
                        <a:gd name="connsiteX0" fmla="*/ 4 w 9326"/>
                        <a:gd name="connsiteY0" fmla="*/ 3988 h 9997"/>
                        <a:gd name="connsiteX1" fmla="*/ 830 w 9326"/>
                        <a:gd name="connsiteY1" fmla="*/ 1575 h 9997"/>
                        <a:gd name="connsiteX2" fmla="*/ 3639 w 9326"/>
                        <a:gd name="connsiteY2" fmla="*/ 993 h 9997"/>
                        <a:gd name="connsiteX3" fmla="*/ 5807 w 9326"/>
                        <a:gd name="connsiteY3" fmla="*/ 0 h 9997"/>
                        <a:gd name="connsiteX4" fmla="*/ 7813 w 9326"/>
                        <a:gd name="connsiteY4" fmla="*/ 996 h 9997"/>
                        <a:gd name="connsiteX5" fmla="*/ 9324 w 9326"/>
                        <a:gd name="connsiteY5" fmla="*/ 5746 h 9997"/>
                        <a:gd name="connsiteX6" fmla="*/ 8133 w 9326"/>
                        <a:gd name="connsiteY6" fmla="*/ 9204 h 9997"/>
                        <a:gd name="connsiteX7" fmla="*/ 6170 w 9326"/>
                        <a:gd name="connsiteY7" fmla="*/ 8731 h 9997"/>
                        <a:gd name="connsiteX8" fmla="*/ 5082 w 9326"/>
                        <a:gd name="connsiteY8" fmla="*/ 9787 h 9997"/>
                        <a:gd name="connsiteX9" fmla="*/ 3650 w 9326"/>
                        <a:gd name="connsiteY9" fmla="*/ 9892 h 9997"/>
                        <a:gd name="connsiteX10" fmla="*/ 2533 w 9326"/>
                        <a:gd name="connsiteY10" fmla="*/ 7795 h 9997"/>
                        <a:gd name="connsiteX11" fmla="*/ 1379 w 9326"/>
                        <a:gd name="connsiteY11" fmla="*/ 7400 h 9997"/>
                        <a:gd name="connsiteX12" fmla="*/ 4 w 9326"/>
                        <a:gd name="connsiteY12" fmla="*/ 3988 h 9997"/>
                        <a:gd name="connsiteX0" fmla="*/ 4 w 10001"/>
                        <a:gd name="connsiteY0" fmla="*/ 3989 h 10041"/>
                        <a:gd name="connsiteX1" fmla="*/ 890 w 10001"/>
                        <a:gd name="connsiteY1" fmla="*/ 1575 h 10041"/>
                        <a:gd name="connsiteX2" fmla="*/ 3902 w 10001"/>
                        <a:gd name="connsiteY2" fmla="*/ 993 h 10041"/>
                        <a:gd name="connsiteX3" fmla="*/ 6227 w 10001"/>
                        <a:gd name="connsiteY3" fmla="*/ 0 h 10041"/>
                        <a:gd name="connsiteX4" fmla="*/ 8378 w 10001"/>
                        <a:gd name="connsiteY4" fmla="*/ 996 h 10041"/>
                        <a:gd name="connsiteX5" fmla="*/ 9998 w 10001"/>
                        <a:gd name="connsiteY5" fmla="*/ 5748 h 10041"/>
                        <a:gd name="connsiteX6" fmla="*/ 8721 w 10001"/>
                        <a:gd name="connsiteY6" fmla="*/ 9207 h 10041"/>
                        <a:gd name="connsiteX7" fmla="*/ 5449 w 10001"/>
                        <a:gd name="connsiteY7" fmla="*/ 9790 h 10041"/>
                        <a:gd name="connsiteX8" fmla="*/ 3914 w 10001"/>
                        <a:gd name="connsiteY8" fmla="*/ 9895 h 10041"/>
                        <a:gd name="connsiteX9" fmla="*/ 2716 w 10001"/>
                        <a:gd name="connsiteY9" fmla="*/ 7797 h 10041"/>
                        <a:gd name="connsiteX10" fmla="*/ 1479 w 10001"/>
                        <a:gd name="connsiteY10" fmla="*/ 7402 h 10041"/>
                        <a:gd name="connsiteX11" fmla="*/ 4 w 10001"/>
                        <a:gd name="connsiteY11" fmla="*/ 3989 h 10041"/>
                        <a:gd name="connsiteX0" fmla="*/ 4 w 10001"/>
                        <a:gd name="connsiteY0" fmla="*/ 3989 h 14825"/>
                        <a:gd name="connsiteX1" fmla="*/ 890 w 10001"/>
                        <a:gd name="connsiteY1" fmla="*/ 1575 h 14825"/>
                        <a:gd name="connsiteX2" fmla="*/ 3902 w 10001"/>
                        <a:gd name="connsiteY2" fmla="*/ 993 h 14825"/>
                        <a:gd name="connsiteX3" fmla="*/ 6227 w 10001"/>
                        <a:gd name="connsiteY3" fmla="*/ 0 h 14825"/>
                        <a:gd name="connsiteX4" fmla="*/ 8378 w 10001"/>
                        <a:gd name="connsiteY4" fmla="*/ 996 h 14825"/>
                        <a:gd name="connsiteX5" fmla="*/ 9998 w 10001"/>
                        <a:gd name="connsiteY5" fmla="*/ 5748 h 14825"/>
                        <a:gd name="connsiteX6" fmla="*/ 8721 w 10001"/>
                        <a:gd name="connsiteY6" fmla="*/ 9207 h 14825"/>
                        <a:gd name="connsiteX7" fmla="*/ 6011 w 10001"/>
                        <a:gd name="connsiteY7" fmla="*/ 14823 h 14825"/>
                        <a:gd name="connsiteX8" fmla="*/ 3914 w 10001"/>
                        <a:gd name="connsiteY8" fmla="*/ 9895 h 14825"/>
                        <a:gd name="connsiteX9" fmla="*/ 2716 w 10001"/>
                        <a:gd name="connsiteY9" fmla="*/ 7797 h 14825"/>
                        <a:gd name="connsiteX10" fmla="*/ 1479 w 10001"/>
                        <a:gd name="connsiteY10" fmla="*/ 7402 h 14825"/>
                        <a:gd name="connsiteX11" fmla="*/ 4 w 10001"/>
                        <a:gd name="connsiteY11" fmla="*/ 3989 h 14825"/>
                        <a:gd name="connsiteX0" fmla="*/ 4 w 10001"/>
                        <a:gd name="connsiteY0" fmla="*/ 7436 h 18272"/>
                        <a:gd name="connsiteX1" fmla="*/ 890 w 10001"/>
                        <a:gd name="connsiteY1" fmla="*/ 5022 h 18272"/>
                        <a:gd name="connsiteX2" fmla="*/ 3902 w 10001"/>
                        <a:gd name="connsiteY2" fmla="*/ 4440 h 18272"/>
                        <a:gd name="connsiteX3" fmla="*/ 6026 w 10001"/>
                        <a:gd name="connsiteY3" fmla="*/ 0 h 18272"/>
                        <a:gd name="connsiteX4" fmla="*/ 8378 w 10001"/>
                        <a:gd name="connsiteY4" fmla="*/ 4443 h 18272"/>
                        <a:gd name="connsiteX5" fmla="*/ 9998 w 10001"/>
                        <a:gd name="connsiteY5" fmla="*/ 9195 h 18272"/>
                        <a:gd name="connsiteX6" fmla="*/ 8721 w 10001"/>
                        <a:gd name="connsiteY6" fmla="*/ 12654 h 18272"/>
                        <a:gd name="connsiteX7" fmla="*/ 6011 w 10001"/>
                        <a:gd name="connsiteY7" fmla="*/ 18270 h 18272"/>
                        <a:gd name="connsiteX8" fmla="*/ 3914 w 10001"/>
                        <a:gd name="connsiteY8" fmla="*/ 13342 h 18272"/>
                        <a:gd name="connsiteX9" fmla="*/ 2716 w 10001"/>
                        <a:gd name="connsiteY9" fmla="*/ 11244 h 18272"/>
                        <a:gd name="connsiteX10" fmla="*/ 1479 w 10001"/>
                        <a:gd name="connsiteY10" fmla="*/ 10849 h 18272"/>
                        <a:gd name="connsiteX11" fmla="*/ 4 w 10001"/>
                        <a:gd name="connsiteY11" fmla="*/ 7436 h 18272"/>
                        <a:gd name="connsiteX0" fmla="*/ 1 w 9998"/>
                        <a:gd name="connsiteY0" fmla="*/ 7436 h 18272"/>
                        <a:gd name="connsiteX1" fmla="*/ 3899 w 9998"/>
                        <a:gd name="connsiteY1" fmla="*/ 4440 h 18272"/>
                        <a:gd name="connsiteX2" fmla="*/ 6023 w 9998"/>
                        <a:gd name="connsiteY2" fmla="*/ 0 h 18272"/>
                        <a:gd name="connsiteX3" fmla="*/ 8375 w 9998"/>
                        <a:gd name="connsiteY3" fmla="*/ 4443 h 18272"/>
                        <a:gd name="connsiteX4" fmla="*/ 9995 w 9998"/>
                        <a:gd name="connsiteY4" fmla="*/ 9195 h 18272"/>
                        <a:gd name="connsiteX5" fmla="*/ 8718 w 9998"/>
                        <a:gd name="connsiteY5" fmla="*/ 12654 h 18272"/>
                        <a:gd name="connsiteX6" fmla="*/ 6008 w 9998"/>
                        <a:gd name="connsiteY6" fmla="*/ 18270 h 18272"/>
                        <a:gd name="connsiteX7" fmla="*/ 3911 w 9998"/>
                        <a:gd name="connsiteY7" fmla="*/ 13342 h 18272"/>
                        <a:gd name="connsiteX8" fmla="*/ 2713 w 9998"/>
                        <a:gd name="connsiteY8" fmla="*/ 11244 h 18272"/>
                        <a:gd name="connsiteX9" fmla="*/ 1476 w 9998"/>
                        <a:gd name="connsiteY9" fmla="*/ 10849 h 18272"/>
                        <a:gd name="connsiteX10" fmla="*/ 1 w 9998"/>
                        <a:gd name="connsiteY10" fmla="*/ 7436 h 18272"/>
                        <a:gd name="connsiteX0" fmla="*/ 35 w 8559"/>
                        <a:gd name="connsiteY0" fmla="*/ 5938 h 10000"/>
                        <a:gd name="connsiteX1" fmla="*/ 2459 w 8559"/>
                        <a:gd name="connsiteY1" fmla="*/ 2430 h 10000"/>
                        <a:gd name="connsiteX2" fmla="*/ 4583 w 8559"/>
                        <a:gd name="connsiteY2" fmla="*/ 0 h 10000"/>
                        <a:gd name="connsiteX3" fmla="*/ 6936 w 8559"/>
                        <a:gd name="connsiteY3" fmla="*/ 2432 h 10000"/>
                        <a:gd name="connsiteX4" fmla="*/ 8556 w 8559"/>
                        <a:gd name="connsiteY4" fmla="*/ 5032 h 10000"/>
                        <a:gd name="connsiteX5" fmla="*/ 7279 w 8559"/>
                        <a:gd name="connsiteY5" fmla="*/ 6925 h 10000"/>
                        <a:gd name="connsiteX6" fmla="*/ 4568 w 8559"/>
                        <a:gd name="connsiteY6" fmla="*/ 9999 h 10000"/>
                        <a:gd name="connsiteX7" fmla="*/ 2471 w 8559"/>
                        <a:gd name="connsiteY7" fmla="*/ 7302 h 10000"/>
                        <a:gd name="connsiteX8" fmla="*/ 1273 w 8559"/>
                        <a:gd name="connsiteY8" fmla="*/ 6154 h 10000"/>
                        <a:gd name="connsiteX9" fmla="*/ 35 w 8559"/>
                        <a:gd name="connsiteY9" fmla="*/ 5938 h 10000"/>
                        <a:gd name="connsiteX0" fmla="*/ 49 w 9820"/>
                        <a:gd name="connsiteY0" fmla="*/ 4655 h 10000"/>
                        <a:gd name="connsiteX1" fmla="*/ 2693 w 9820"/>
                        <a:gd name="connsiteY1" fmla="*/ 2430 h 10000"/>
                        <a:gd name="connsiteX2" fmla="*/ 5175 w 9820"/>
                        <a:gd name="connsiteY2" fmla="*/ 0 h 10000"/>
                        <a:gd name="connsiteX3" fmla="*/ 7924 w 9820"/>
                        <a:gd name="connsiteY3" fmla="*/ 2432 h 10000"/>
                        <a:gd name="connsiteX4" fmla="*/ 9816 w 9820"/>
                        <a:gd name="connsiteY4" fmla="*/ 5032 h 10000"/>
                        <a:gd name="connsiteX5" fmla="*/ 8324 w 9820"/>
                        <a:gd name="connsiteY5" fmla="*/ 6925 h 10000"/>
                        <a:gd name="connsiteX6" fmla="*/ 5157 w 9820"/>
                        <a:gd name="connsiteY6" fmla="*/ 9999 h 10000"/>
                        <a:gd name="connsiteX7" fmla="*/ 2707 w 9820"/>
                        <a:gd name="connsiteY7" fmla="*/ 7302 h 10000"/>
                        <a:gd name="connsiteX8" fmla="*/ 1307 w 9820"/>
                        <a:gd name="connsiteY8" fmla="*/ 6154 h 10000"/>
                        <a:gd name="connsiteX9" fmla="*/ 49 w 9820"/>
                        <a:gd name="connsiteY9" fmla="*/ 4655 h 10000"/>
                        <a:gd name="connsiteX0" fmla="*/ 45 w 9995"/>
                        <a:gd name="connsiteY0" fmla="*/ 4655 h 10000"/>
                        <a:gd name="connsiteX1" fmla="*/ 2737 w 9995"/>
                        <a:gd name="connsiteY1" fmla="*/ 2430 h 10000"/>
                        <a:gd name="connsiteX2" fmla="*/ 5265 w 9995"/>
                        <a:gd name="connsiteY2" fmla="*/ 0 h 10000"/>
                        <a:gd name="connsiteX3" fmla="*/ 8064 w 9995"/>
                        <a:gd name="connsiteY3" fmla="*/ 2432 h 10000"/>
                        <a:gd name="connsiteX4" fmla="*/ 9991 w 9995"/>
                        <a:gd name="connsiteY4" fmla="*/ 5032 h 10000"/>
                        <a:gd name="connsiteX5" fmla="*/ 8472 w 9995"/>
                        <a:gd name="connsiteY5" fmla="*/ 6925 h 10000"/>
                        <a:gd name="connsiteX6" fmla="*/ 5247 w 9995"/>
                        <a:gd name="connsiteY6" fmla="*/ 9999 h 10000"/>
                        <a:gd name="connsiteX7" fmla="*/ 2752 w 9995"/>
                        <a:gd name="connsiteY7" fmla="*/ 7302 h 10000"/>
                        <a:gd name="connsiteX8" fmla="*/ 1374 w 9995"/>
                        <a:gd name="connsiteY8" fmla="*/ 6984 h 10000"/>
                        <a:gd name="connsiteX9" fmla="*/ 45 w 9995"/>
                        <a:gd name="connsiteY9" fmla="*/ 4655 h 10000"/>
                        <a:gd name="connsiteX0" fmla="*/ 45 w 10000"/>
                        <a:gd name="connsiteY0" fmla="*/ 5032 h 10377"/>
                        <a:gd name="connsiteX1" fmla="*/ 2738 w 10000"/>
                        <a:gd name="connsiteY1" fmla="*/ 2807 h 10377"/>
                        <a:gd name="connsiteX2" fmla="*/ 4886 w 10000"/>
                        <a:gd name="connsiteY2" fmla="*/ 0 h 10377"/>
                        <a:gd name="connsiteX3" fmla="*/ 8068 w 10000"/>
                        <a:gd name="connsiteY3" fmla="*/ 2809 h 10377"/>
                        <a:gd name="connsiteX4" fmla="*/ 9996 w 10000"/>
                        <a:gd name="connsiteY4" fmla="*/ 5409 h 10377"/>
                        <a:gd name="connsiteX5" fmla="*/ 8476 w 10000"/>
                        <a:gd name="connsiteY5" fmla="*/ 7302 h 10377"/>
                        <a:gd name="connsiteX6" fmla="*/ 5250 w 10000"/>
                        <a:gd name="connsiteY6" fmla="*/ 10376 h 10377"/>
                        <a:gd name="connsiteX7" fmla="*/ 2753 w 10000"/>
                        <a:gd name="connsiteY7" fmla="*/ 7679 h 10377"/>
                        <a:gd name="connsiteX8" fmla="*/ 1375 w 10000"/>
                        <a:gd name="connsiteY8" fmla="*/ 7361 h 10377"/>
                        <a:gd name="connsiteX9" fmla="*/ 45 w 10000"/>
                        <a:gd name="connsiteY9" fmla="*/ 5032 h 10377"/>
                        <a:gd name="connsiteX0" fmla="*/ 45 w 10000"/>
                        <a:gd name="connsiteY0" fmla="*/ 5036 h 10381"/>
                        <a:gd name="connsiteX1" fmla="*/ 2738 w 10000"/>
                        <a:gd name="connsiteY1" fmla="*/ 2811 h 10381"/>
                        <a:gd name="connsiteX2" fmla="*/ 4886 w 10000"/>
                        <a:gd name="connsiteY2" fmla="*/ 4 h 10381"/>
                        <a:gd name="connsiteX3" fmla="*/ 8068 w 10000"/>
                        <a:gd name="connsiteY3" fmla="*/ 2813 h 10381"/>
                        <a:gd name="connsiteX4" fmla="*/ 9996 w 10000"/>
                        <a:gd name="connsiteY4" fmla="*/ 5413 h 10381"/>
                        <a:gd name="connsiteX5" fmla="*/ 8476 w 10000"/>
                        <a:gd name="connsiteY5" fmla="*/ 7306 h 10381"/>
                        <a:gd name="connsiteX6" fmla="*/ 5250 w 10000"/>
                        <a:gd name="connsiteY6" fmla="*/ 10380 h 10381"/>
                        <a:gd name="connsiteX7" fmla="*/ 2753 w 10000"/>
                        <a:gd name="connsiteY7" fmla="*/ 7683 h 10381"/>
                        <a:gd name="connsiteX8" fmla="*/ 1375 w 10000"/>
                        <a:gd name="connsiteY8" fmla="*/ 7365 h 10381"/>
                        <a:gd name="connsiteX9" fmla="*/ 45 w 10000"/>
                        <a:gd name="connsiteY9" fmla="*/ 5036 h 10381"/>
                        <a:gd name="connsiteX0" fmla="*/ 45 w 10000"/>
                        <a:gd name="connsiteY0" fmla="*/ 5036 h 10796"/>
                        <a:gd name="connsiteX1" fmla="*/ 2738 w 10000"/>
                        <a:gd name="connsiteY1" fmla="*/ 2811 h 10796"/>
                        <a:gd name="connsiteX2" fmla="*/ 4886 w 10000"/>
                        <a:gd name="connsiteY2" fmla="*/ 4 h 10796"/>
                        <a:gd name="connsiteX3" fmla="*/ 8068 w 10000"/>
                        <a:gd name="connsiteY3" fmla="*/ 2813 h 10796"/>
                        <a:gd name="connsiteX4" fmla="*/ 9996 w 10000"/>
                        <a:gd name="connsiteY4" fmla="*/ 5413 h 10796"/>
                        <a:gd name="connsiteX5" fmla="*/ 8476 w 10000"/>
                        <a:gd name="connsiteY5" fmla="*/ 7306 h 10796"/>
                        <a:gd name="connsiteX6" fmla="*/ 5202 w 10000"/>
                        <a:gd name="connsiteY6" fmla="*/ 10795 h 10796"/>
                        <a:gd name="connsiteX7" fmla="*/ 2753 w 10000"/>
                        <a:gd name="connsiteY7" fmla="*/ 7683 h 10796"/>
                        <a:gd name="connsiteX8" fmla="*/ 1375 w 10000"/>
                        <a:gd name="connsiteY8" fmla="*/ 7365 h 10796"/>
                        <a:gd name="connsiteX9" fmla="*/ 45 w 10000"/>
                        <a:gd name="connsiteY9" fmla="*/ 5036 h 10796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000" h="10795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grpSp>
                  <p:nvGrpSpPr>
                    <p:cNvPr id="738" name="Group 737">
                      <a:extLst>
                        <a:ext uri="{FF2B5EF4-FFF2-40B4-BE49-F238E27FC236}">
                          <a16:creationId xmlns:a16="http://schemas.microsoft.com/office/drawing/2014/main" id="{005DCEEF-EFC7-514E-8C89-60C23B8D10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739" name="Group 738">
                        <a:extLst>
                          <a:ext uri="{FF2B5EF4-FFF2-40B4-BE49-F238E27FC236}">
                            <a16:creationId xmlns:a16="http://schemas.microsoft.com/office/drawing/2014/main" id="{AAB72804-6BE8-5748-9B24-6E0EE728AA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786" name="Group 327">
                          <a:extLst>
                            <a:ext uri="{FF2B5EF4-FFF2-40B4-BE49-F238E27FC236}">
                              <a16:creationId xmlns:a16="http://schemas.microsoft.com/office/drawing/2014/main" id="{FA68E032-55E8-8B40-ABAE-F05183A62D5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790" name="Oval 789">
                            <a:extLst>
                              <a:ext uri="{FF2B5EF4-FFF2-40B4-BE49-F238E27FC236}">
                                <a16:creationId xmlns:a16="http://schemas.microsoft.com/office/drawing/2014/main" id="{BD10E64F-4CF2-F34E-AEB0-AD8997DFD8B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1" name="Rectangle 790">
                            <a:extLst>
                              <a:ext uri="{FF2B5EF4-FFF2-40B4-BE49-F238E27FC236}">
                                <a16:creationId xmlns:a16="http://schemas.microsoft.com/office/drawing/2014/main" id="{AE94B377-C034-D840-B45A-4702304B161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2" name="Oval 791">
                            <a:extLst>
                              <a:ext uri="{FF2B5EF4-FFF2-40B4-BE49-F238E27FC236}">
                                <a16:creationId xmlns:a16="http://schemas.microsoft.com/office/drawing/2014/main" id="{58728178-E5A9-DC40-B418-327E8A4F9D8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3" name="Freeform 792">
                            <a:extLst>
                              <a:ext uri="{FF2B5EF4-FFF2-40B4-BE49-F238E27FC236}">
                                <a16:creationId xmlns:a16="http://schemas.microsoft.com/office/drawing/2014/main" id="{5AEB7CD2-090F-794C-AA70-233ED633DA2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4" name="Freeform 793">
                            <a:extLst>
                              <a:ext uri="{FF2B5EF4-FFF2-40B4-BE49-F238E27FC236}">
                                <a16:creationId xmlns:a16="http://schemas.microsoft.com/office/drawing/2014/main" id="{83125BAA-FA09-E747-974E-E0F54A470A4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5" name="Freeform 794">
                            <a:extLst>
                              <a:ext uri="{FF2B5EF4-FFF2-40B4-BE49-F238E27FC236}">
                                <a16:creationId xmlns:a16="http://schemas.microsoft.com/office/drawing/2014/main" id="{87103A88-30C2-5345-982D-0F945134F71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6" name="Freeform 795">
                            <a:extLst>
                              <a:ext uri="{FF2B5EF4-FFF2-40B4-BE49-F238E27FC236}">
                                <a16:creationId xmlns:a16="http://schemas.microsoft.com/office/drawing/2014/main" id="{5047CBF9-975B-9C45-99F0-408800C1BB7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797" name="Straight Connector 796">
                            <a:extLst>
                              <a:ext uri="{FF2B5EF4-FFF2-40B4-BE49-F238E27FC236}">
                                <a16:creationId xmlns:a16="http://schemas.microsoft.com/office/drawing/2014/main" id="{AD2BA30B-6DEF-894C-907B-399D236BCF34}"/>
                              </a:ext>
                            </a:extLst>
                          </p:cNvPr>
                          <p:cNvCxnSpPr>
                            <a:endCxn id="792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798" name="Straight Connector 797">
                            <a:extLst>
                              <a:ext uri="{FF2B5EF4-FFF2-40B4-BE49-F238E27FC236}">
                                <a16:creationId xmlns:a16="http://schemas.microsoft.com/office/drawing/2014/main" id="{F207D725-2B15-474F-90B1-EFB0D8D008A9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787" name="Group 786">
                          <a:extLst>
                            <a:ext uri="{FF2B5EF4-FFF2-40B4-BE49-F238E27FC236}">
                              <a16:creationId xmlns:a16="http://schemas.microsoft.com/office/drawing/2014/main" id="{B2436551-7EC1-D94E-88A5-A751023040D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788" name="Oval 787">
                            <a:extLst>
                              <a:ext uri="{FF2B5EF4-FFF2-40B4-BE49-F238E27FC236}">
                                <a16:creationId xmlns:a16="http://schemas.microsoft.com/office/drawing/2014/main" id="{ACD4F590-5511-8C49-856C-D9F61EC3A6F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9" name="TextBox 788">
                            <a:extLst>
                              <a:ext uri="{FF2B5EF4-FFF2-40B4-BE49-F238E27FC236}">
                                <a16:creationId xmlns:a16="http://schemas.microsoft.com/office/drawing/2014/main" id="{C2CDE2C1-D78A-0441-8274-26D8DC0CF38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740" name="Group 739">
                        <a:extLst>
                          <a:ext uri="{FF2B5EF4-FFF2-40B4-BE49-F238E27FC236}">
                            <a16:creationId xmlns:a16="http://schemas.microsoft.com/office/drawing/2014/main" id="{30B06503-E49F-DC47-9B3A-3731490D11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773" name="Group 327">
                          <a:extLst>
                            <a:ext uri="{FF2B5EF4-FFF2-40B4-BE49-F238E27FC236}">
                              <a16:creationId xmlns:a16="http://schemas.microsoft.com/office/drawing/2014/main" id="{2DF5F91E-84FA-834A-B744-DDF2B6BE2C6B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777" name="Oval 776">
                            <a:extLst>
                              <a:ext uri="{FF2B5EF4-FFF2-40B4-BE49-F238E27FC236}">
                                <a16:creationId xmlns:a16="http://schemas.microsoft.com/office/drawing/2014/main" id="{E9733A7F-2AA5-2E4A-A2DB-9A5E4827636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78" name="Rectangle 777">
                            <a:extLst>
                              <a:ext uri="{FF2B5EF4-FFF2-40B4-BE49-F238E27FC236}">
                                <a16:creationId xmlns:a16="http://schemas.microsoft.com/office/drawing/2014/main" id="{42A70AC3-35DD-6C4E-81FA-829BE6DA3CA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79" name="Oval 778">
                            <a:extLst>
                              <a:ext uri="{FF2B5EF4-FFF2-40B4-BE49-F238E27FC236}">
                                <a16:creationId xmlns:a16="http://schemas.microsoft.com/office/drawing/2014/main" id="{A2304BF1-3DDD-9340-8A84-AE9C369F51D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0" name="Freeform 779">
                            <a:extLst>
                              <a:ext uri="{FF2B5EF4-FFF2-40B4-BE49-F238E27FC236}">
                                <a16:creationId xmlns:a16="http://schemas.microsoft.com/office/drawing/2014/main" id="{C3970DA3-3E29-074C-AC04-97FF17D7508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1" name="Freeform 780">
                            <a:extLst>
                              <a:ext uri="{FF2B5EF4-FFF2-40B4-BE49-F238E27FC236}">
                                <a16:creationId xmlns:a16="http://schemas.microsoft.com/office/drawing/2014/main" id="{A39C2CAD-8AE3-D646-96F8-76FA1622C78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2" name="Freeform 781">
                            <a:extLst>
                              <a:ext uri="{FF2B5EF4-FFF2-40B4-BE49-F238E27FC236}">
                                <a16:creationId xmlns:a16="http://schemas.microsoft.com/office/drawing/2014/main" id="{8E58313C-9438-C241-BDDB-74043441908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3" name="Freeform 782">
                            <a:extLst>
                              <a:ext uri="{FF2B5EF4-FFF2-40B4-BE49-F238E27FC236}">
                                <a16:creationId xmlns:a16="http://schemas.microsoft.com/office/drawing/2014/main" id="{9CBF95A9-3F3A-1444-B368-813148C6B13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784" name="Straight Connector 783">
                            <a:extLst>
                              <a:ext uri="{FF2B5EF4-FFF2-40B4-BE49-F238E27FC236}">
                                <a16:creationId xmlns:a16="http://schemas.microsoft.com/office/drawing/2014/main" id="{A0367D39-3CC9-2441-B780-91D982F2F0E8}"/>
                              </a:ext>
                            </a:extLst>
                          </p:cNvPr>
                          <p:cNvCxnSpPr>
                            <a:endCxn id="779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785" name="Straight Connector 784">
                            <a:extLst>
                              <a:ext uri="{FF2B5EF4-FFF2-40B4-BE49-F238E27FC236}">
                                <a16:creationId xmlns:a16="http://schemas.microsoft.com/office/drawing/2014/main" id="{8F40F5A7-D40E-8B4C-AFDC-FC86F9537BCD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774" name="Group 773">
                          <a:extLst>
                            <a:ext uri="{FF2B5EF4-FFF2-40B4-BE49-F238E27FC236}">
                              <a16:creationId xmlns:a16="http://schemas.microsoft.com/office/drawing/2014/main" id="{192D6118-E0AD-F84C-A99E-31288D389E7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775" name="Oval 774">
                            <a:extLst>
                              <a:ext uri="{FF2B5EF4-FFF2-40B4-BE49-F238E27FC236}">
                                <a16:creationId xmlns:a16="http://schemas.microsoft.com/office/drawing/2014/main" id="{FD8BB520-2A90-7449-A407-C092110AE6D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76" name="TextBox 775">
                            <a:extLst>
                              <a:ext uri="{FF2B5EF4-FFF2-40B4-BE49-F238E27FC236}">
                                <a16:creationId xmlns:a16="http://schemas.microsoft.com/office/drawing/2014/main" id="{0F6981BB-37AF-5849-86B5-6BCEE26BBDC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741" name="Group 740">
                        <a:extLst>
                          <a:ext uri="{FF2B5EF4-FFF2-40B4-BE49-F238E27FC236}">
                            <a16:creationId xmlns:a16="http://schemas.microsoft.com/office/drawing/2014/main" id="{32F58F87-527B-1B40-ACA5-ACBABC3E39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760" name="Group 327">
                          <a:extLst>
                            <a:ext uri="{FF2B5EF4-FFF2-40B4-BE49-F238E27FC236}">
                              <a16:creationId xmlns:a16="http://schemas.microsoft.com/office/drawing/2014/main" id="{26A2847C-9B2E-3B4D-A0A8-23BF9E8573CE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764" name="Oval 763">
                            <a:extLst>
                              <a:ext uri="{FF2B5EF4-FFF2-40B4-BE49-F238E27FC236}">
                                <a16:creationId xmlns:a16="http://schemas.microsoft.com/office/drawing/2014/main" id="{30C26719-CE59-9542-89AE-113EE4378C1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5" name="Rectangle 764">
                            <a:extLst>
                              <a:ext uri="{FF2B5EF4-FFF2-40B4-BE49-F238E27FC236}">
                                <a16:creationId xmlns:a16="http://schemas.microsoft.com/office/drawing/2014/main" id="{A8E5EF72-8959-A141-A27F-DCBB3B6FC5F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6" name="Oval 765">
                            <a:extLst>
                              <a:ext uri="{FF2B5EF4-FFF2-40B4-BE49-F238E27FC236}">
                                <a16:creationId xmlns:a16="http://schemas.microsoft.com/office/drawing/2014/main" id="{DB0E1E96-6E05-444E-AFE1-7FED441A28D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7" name="Freeform 766">
                            <a:extLst>
                              <a:ext uri="{FF2B5EF4-FFF2-40B4-BE49-F238E27FC236}">
                                <a16:creationId xmlns:a16="http://schemas.microsoft.com/office/drawing/2014/main" id="{D804BAE9-01C9-F04F-864A-DC69CA8704C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8" name="Freeform 767">
                            <a:extLst>
                              <a:ext uri="{FF2B5EF4-FFF2-40B4-BE49-F238E27FC236}">
                                <a16:creationId xmlns:a16="http://schemas.microsoft.com/office/drawing/2014/main" id="{B80D1005-8D7E-794B-B66A-BBEE9BB83D4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9" name="Freeform 768">
                            <a:extLst>
                              <a:ext uri="{FF2B5EF4-FFF2-40B4-BE49-F238E27FC236}">
                                <a16:creationId xmlns:a16="http://schemas.microsoft.com/office/drawing/2014/main" id="{26061C07-030E-2943-8233-ED972C0F1DE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70" name="Freeform 769">
                            <a:extLst>
                              <a:ext uri="{FF2B5EF4-FFF2-40B4-BE49-F238E27FC236}">
                                <a16:creationId xmlns:a16="http://schemas.microsoft.com/office/drawing/2014/main" id="{3BC56B66-F93D-6E4E-9C3A-FA330ACFD48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771" name="Straight Connector 770">
                            <a:extLst>
                              <a:ext uri="{FF2B5EF4-FFF2-40B4-BE49-F238E27FC236}">
                                <a16:creationId xmlns:a16="http://schemas.microsoft.com/office/drawing/2014/main" id="{FA079037-40EF-364F-8071-B27874032277}"/>
                              </a:ext>
                            </a:extLst>
                          </p:cNvPr>
                          <p:cNvCxnSpPr>
                            <a:endCxn id="766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772" name="Straight Connector 771">
                            <a:extLst>
                              <a:ext uri="{FF2B5EF4-FFF2-40B4-BE49-F238E27FC236}">
                                <a16:creationId xmlns:a16="http://schemas.microsoft.com/office/drawing/2014/main" id="{D68AD61A-014B-2C44-AEA7-6534E8E342D2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761" name="Group 760">
                          <a:extLst>
                            <a:ext uri="{FF2B5EF4-FFF2-40B4-BE49-F238E27FC236}">
                              <a16:creationId xmlns:a16="http://schemas.microsoft.com/office/drawing/2014/main" id="{87F5F90C-BD59-C24C-B311-C965CD629E1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762" name="Oval 761">
                            <a:extLst>
                              <a:ext uri="{FF2B5EF4-FFF2-40B4-BE49-F238E27FC236}">
                                <a16:creationId xmlns:a16="http://schemas.microsoft.com/office/drawing/2014/main" id="{7C520CBA-321F-F843-9FC1-D6E80EC7AED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3" name="TextBox 762">
                            <a:extLst>
                              <a:ext uri="{FF2B5EF4-FFF2-40B4-BE49-F238E27FC236}">
                                <a16:creationId xmlns:a16="http://schemas.microsoft.com/office/drawing/2014/main" id="{ECCEE075-3442-A44F-BF70-46ED0241067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742" name="Group 741">
                        <a:extLst>
                          <a:ext uri="{FF2B5EF4-FFF2-40B4-BE49-F238E27FC236}">
                            <a16:creationId xmlns:a16="http://schemas.microsoft.com/office/drawing/2014/main" id="{A020CA2E-AA9F-4E45-9B49-88BD8CF4D58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747" name="Group 327">
                          <a:extLst>
                            <a:ext uri="{FF2B5EF4-FFF2-40B4-BE49-F238E27FC236}">
                              <a16:creationId xmlns:a16="http://schemas.microsoft.com/office/drawing/2014/main" id="{1D1A1E72-3B17-A940-AC16-3BF9D55AC22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751" name="Oval 750">
                            <a:extLst>
                              <a:ext uri="{FF2B5EF4-FFF2-40B4-BE49-F238E27FC236}">
                                <a16:creationId xmlns:a16="http://schemas.microsoft.com/office/drawing/2014/main" id="{B433E55A-8E54-A948-BFFA-495C9897ED5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2" name="Rectangle 751">
                            <a:extLst>
                              <a:ext uri="{FF2B5EF4-FFF2-40B4-BE49-F238E27FC236}">
                                <a16:creationId xmlns:a16="http://schemas.microsoft.com/office/drawing/2014/main" id="{1FAC2971-718D-8749-B0A3-A391F5616E3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3" name="Oval 752">
                            <a:extLst>
                              <a:ext uri="{FF2B5EF4-FFF2-40B4-BE49-F238E27FC236}">
                                <a16:creationId xmlns:a16="http://schemas.microsoft.com/office/drawing/2014/main" id="{9CB00B62-F2EF-4245-907B-8857ED29453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4" name="Freeform 753">
                            <a:extLst>
                              <a:ext uri="{FF2B5EF4-FFF2-40B4-BE49-F238E27FC236}">
                                <a16:creationId xmlns:a16="http://schemas.microsoft.com/office/drawing/2014/main" id="{776591EF-CB11-1B4F-8B98-2BD58542544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5" name="Freeform 754">
                            <a:extLst>
                              <a:ext uri="{FF2B5EF4-FFF2-40B4-BE49-F238E27FC236}">
                                <a16:creationId xmlns:a16="http://schemas.microsoft.com/office/drawing/2014/main" id="{70168348-6BB3-A44B-B3DC-B315B168EF4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6" name="Freeform 755">
                            <a:extLst>
                              <a:ext uri="{FF2B5EF4-FFF2-40B4-BE49-F238E27FC236}">
                                <a16:creationId xmlns:a16="http://schemas.microsoft.com/office/drawing/2014/main" id="{5BBBC961-9879-9F47-83D3-63D60E7E761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7" name="Freeform 756">
                            <a:extLst>
                              <a:ext uri="{FF2B5EF4-FFF2-40B4-BE49-F238E27FC236}">
                                <a16:creationId xmlns:a16="http://schemas.microsoft.com/office/drawing/2014/main" id="{9F7AF4E8-DF0D-574C-AE6D-C228DDB0043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758" name="Straight Connector 757">
                            <a:extLst>
                              <a:ext uri="{FF2B5EF4-FFF2-40B4-BE49-F238E27FC236}">
                                <a16:creationId xmlns:a16="http://schemas.microsoft.com/office/drawing/2014/main" id="{AFD7AD8E-766C-EF47-B73B-8661F3511F9F}"/>
                              </a:ext>
                            </a:extLst>
                          </p:cNvPr>
                          <p:cNvCxnSpPr>
                            <a:endCxn id="753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759" name="Straight Connector 758">
                            <a:extLst>
                              <a:ext uri="{FF2B5EF4-FFF2-40B4-BE49-F238E27FC236}">
                                <a16:creationId xmlns:a16="http://schemas.microsoft.com/office/drawing/2014/main" id="{18A9AECB-70DF-CD4B-8109-6E3587A404DB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748" name="Group 747">
                          <a:extLst>
                            <a:ext uri="{FF2B5EF4-FFF2-40B4-BE49-F238E27FC236}">
                              <a16:creationId xmlns:a16="http://schemas.microsoft.com/office/drawing/2014/main" id="{6DBAAB73-EF58-DC45-99FD-A7CCF2A1344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749" name="Oval 748">
                            <a:extLst>
                              <a:ext uri="{FF2B5EF4-FFF2-40B4-BE49-F238E27FC236}">
                                <a16:creationId xmlns:a16="http://schemas.microsoft.com/office/drawing/2014/main" id="{81F5B65C-090F-864B-9D3D-6862C07634E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0" name="TextBox 749">
                            <a:extLst>
                              <a:ext uri="{FF2B5EF4-FFF2-40B4-BE49-F238E27FC236}">
                                <a16:creationId xmlns:a16="http://schemas.microsoft.com/office/drawing/2014/main" id="{C53E106B-77FA-C14C-9B6D-EE6DFB6EC33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743" name="Straight Connector 742">
                        <a:extLst>
                          <a:ext uri="{FF2B5EF4-FFF2-40B4-BE49-F238E27FC236}">
                            <a16:creationId xmlns:a16="http://schemas.microsoft.com/office/drawing/2014/main" id="{E4797E7A-8ED8-6C41-8674-EAEC8D18D707}"/>
                          </a:ext>
                        </a:extLst>
                      </p:cNvPr>
                      <p:cNvCxnSpPr>
                        <a:stCxn id="790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744" name="Straight Connector 743">
                        <a:extLst>
                          <a:ext uri="{FF2B5EF4-FFF2-40B4-BE49-F238E27FC236}">
                            <a16:creationId xmlns:a16="http://schemas.microsoft.com/office/drawing/2014/main" id="{54F17AFF-28C1-274F-9EF2-34DCACE28535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745" name="Straight Connector 744">
                        <a:extLst>
                          <a:ext uri="{FF2B5EF4-FFF2-40B4-BE49-F238E27FC236}">
                            <a16:creationId xmlns:a16="http://schemas.microsoft.com/office/drawing/2014/main" id="{AFC3917C-96A3-2D47-9010-605714E6DC3A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2196042" y="3783542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746" name="Straight Connector 745">
                        <a:extLst>
                          <a:ext uri="{FF2B5EF4-FFF2-40B4-BE49-F238E27FC236}">
                            <a16:creationId xmlns:a16="http://schemas.microsoft.com/office/drawing/2014/main" id="{FDD35AF7-CBC3-BA4C-88CF-D5CCFA98DA28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1287553" y="3166946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</p:grpSp>
              <p:sp>
                <p:nvSpPr>
                  <p:cNvPr id="735" name="TextBox 734">
                    <a:extLst>
                      <a:ext uri="{FF2B5EF4-FFF2-40B4-BE49-F238E27FC236}">
                        <a16:creationId xmlns:a16="http://schemas.microsoft.com/office/drawing/2014/main" id="{3A6530A1-EBC7-8447-8BD9-642637A446B5}"/>
                      </a:ext>
                    </a:extLst>
                  </p:cNvPr>
                  <p:cNvSpPr txBox="1"/>
                  <p:nvPr/>
                </p:nvSpPr>
                <p:spPr>
                  <a:xfrm>
                    <a:off x="1430686" y="4247082"/>
                    <a:ext cx="75353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AS 1</a:t>
                    </a:r>
                  </a:p>
                </p:txBody>
              </p:sp>
              <p:cxnSp>
                <p:nvCxnSpPr>
                  <p:cNvPr id="736" name="Straight Connector 735">
                    <a:extLst>
                      <a:ext uri="{FF2B5EF4-FFF2-40B4-BE49-F238E27FC236}">
                        <a16:creationId xmlns:a16="http://schemas.microsoft.com/office/drawing/2014/main" id="{E0FCBE3F-E795-4C4B-B0C1-FC7BC0309C04}"/>
                      </a:ext>
                    </a:extLst>
                  </p:cNvPr>
                  <p:cNvCxnSpPr>
                    <a:cxnSpLocks/>
                    <a:stCxn id="878" idx="1"/>
                  </p:cNvCxnSpPr>
                  <p:nvPr/>
                </p:nvCxnSpPr>
                <p:spPr bwMode="auto">
                  <a:xfrm flipH="1" flipV="1">
                    <a:off x="3848374" y="5024787"/>
                    <a:ext cx="1030666" cy="698992"/>
                  </a:xfrm>
                  <a:prstGeom prst="line">
                    <a:avLst/>
                  </a:prstGeom>
                  <a:solidFill>
                    <a:srgbClr val="00CC99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733" name="Straight Connector 732">
                  <a:extLst>
                    <a:ext uri="{FF2B5EF4-FFF2-40B4-BE49-F238E27FC236}">
                      <a16:creationId xmlns:a16="http://schemas.microsoft.com/office/drawing/2014/main" id="{CE901D66-734E-3F4B-9A7E-8C2A3FBAE777}"/>
                    </a:ext>
                  </a:extLst>
                </p:cNvPr>
                <p:cNvCxnSpPr>
                  <a:cxnSpLocks/>
                  <a:stCxn id="894" idx="5"/>
                  <a:endCxn id="815" idx="1"/>
                </p:cNvCxnSpPr>
                <p:nvPr/>
              </p:nvCxnSpPr>
              <p:spPr bwMode="auto">
                <a:xfrm flipV="1">
                  <a:off x="6957825" y="4543468"/>
                  <a:ext cx="1398778" cy="1062884"/>
                </a:xfrm>
                <a:prstGeom prst="line">
                  <a:avLst/>
                </a:prstGeom>
                <a:solidFill>
                  <a:srgbClr val="00CC99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13" name="Group 712">
                <a:extLst>
                  <a:ext uri="{FF2B5EF4-FFF2-40B4-BE49-F238E27FC236}">
                    <a16:creationId xmlns:a16="http://schemas.microsoft.com/office/drawing/2014/main" id="{1D597A85-C1F2-AB46-89D9-E4C6C845E8E2}"/>
                  </a:ext>
                </a:extLst>
              </p:cNvPr>
              <p:cNvGrpSpPr/>
              <p:nvPr/>
            </p:nvGrpSpPr>
            <p:grpSpPr>
              <a:xfrm>
                <a:off x="9525929" y="4809915"/>
                <a:ext cx="1701734" cy="616172"/>
                <a:chOff x="6935906" y="5482318"/>
                <a:chExt cx="1701734" cy="616172"/>
              </a:xfrm>
            </p:grpSpPr>
            <p:grpSp>
              <p:nvGrpSpPr>
                <p:cNvPr id="714" name="Group 713">
                  <a:extLst>
                    <a:ext uri="{FF2B5EF4-FFF2-40B4-BE49-F238E27FC236}">
                      <a16:creationId xmlns:a16="http://schemas.microsoft.com/office/drawing/2014/main" id="{006FF1F8-A5A0-924F-A5B5-1B52B2E05516}"/>
                    </a:ext>
                  </a:extLst>
                </p:cNvPr>
                <p:cNvGrpSpPr/>
                <p:nvPr/>
              </p:nvGrpSpPr>
              <p:grpSpPr>
                <a:xfrm>
                  <a:off x="6935906" y="5482318"/>
                  <a:ext cx="1701734" cy="616172"/>
                  <a:chOff x="6808463" y="5108795"/>
                  <a:chExt cx="1701734" cy="616172"/>
                </a:xfrm>
              </p:grpSpPr>
              <p:sp>
                <p:nvSpPr>
                  <p:cNvPr id="716" name="Freeform 2">
                    <a:extLst>
                      <a:ext uri="{FF2B5EF4-FFF2-40B4-BE49-F238E27FC236}">
                        <a16:creationId xmlns:a16="http://schemas.microsoft.com/office/drawing/2014/main" id="{FC1D2B11-E513-554D-8A7B-8D69AC28C8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08463" y="5108795"/>
                    <a:ext cx="1701734" cy="616172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" fmla="*/ 4 w 8600"/>
                      <a:gd name="connsiteY0" fmla="*/ 4042 h 10128"/>
                      <a:gd name="connsiteX1" fmla="*/ 715 w 8600"/>
                      <a:gd name="connsiteY1" fmla="*/ 1598 h 10128"/>
                      <a:gd name="connsiteX2" fmla="*/ 3130 w 8600"/>
                      <a:gd name="connsiteY2" fmla="*/ 1009 h 10128"/>
                      <a:gd name="connsiteX3" fmla="*/ 4995 w 8600"/>
                      <a:gd name="connsiteY3" fmla="*/ 3 h 10128"/>
                      <a:gd name="connsiteX4" fmla="*/ 6720 w 8600"/>
                      <a:gd name="connsiteY4" fmla="*/ 1012 h 10128"/>
                      <a:gd name="connsiteX5" fmla="*/ 8599 w 8600"/>
                      <a:gd name="connsiteY5" fmla="*/ 6800 h 10128"/>
                      <a:gd name="connsiteX6" fmla="*/ 6995 w 8600"/>
                      <a:gd name="connsiteY6" fmla="*/ 9325 h 10128"/>
                      <a:gd name="connsiteX7" fmla="*/ 5307 w 8600"/>
                      <a:gd name="connsiteY7" fmla="*/ 8846 h 10128"/>
                      <a:gd name="connsiteX8" fmla="*/ 4371 w 8600"/>
                      <a:gd name="connsiteY8" fmla="*/ 9915 h 10128"/>
                      <a:gd name="connsiteX9" fmla="*/ 3140 w 8600"/>
                      <a:gd name="connsiteY9" fmla="*/ 10022 h 10128"/>
                      <a:gd name="connsiteX10" fmla="*/ 2179 w 8600"/>
                      <a:gd name="connsiteY10" fmla="*/ 7898 h 10128"/>
                      <a:gd name="connsiteX11" fmla="*/ 1187 w 8600"/>
                      <a:gd name="connsiteY11" fmla="*/ 7498 h 10128"/>
                      <a:gd name="connsiteX12" fmla="*/ 4 w 8600"/>
                      <a:gd name="connsiteY12" fmla="*/ 4042 h 10128"/>
                      <a:gd name="connsiteX0" fmla="*/ 4 w 9326"/>
                      <a:gd name="connsiteY0" fmla="*/ 3988 h 9997"/>
                      <a:gd name="connsiteX1" fmla="*/ 830 w 9326"/>
                      <a:gd name="connsiteY1" fmla="*/ 1575 h 9997"/>
                      <a:gd name="connsiteX2" fmla="*/ 3639 w 9326"/>
                      <a:gd name="connsiteY2" fmla="*/ 993 h 9997"/>
                      <a:gd name="connsiteX3" fmla="*/ 5807 w 9326"/>
                      <a:gd name="connsiteY3" fmla="*/ 0 h 9997"/>
                      <a:gd name="connsiteX4" fmla="*/ 7813 w 9326"/>
                      <a:gd name="connsiteY4" fmla="*/ 996 h 9997"/>
                      <a:gd name="connsiteX5" fmla="*/ 9324 w 9326"/>
                      <a:gd name="connsiteY5" fmla="*/ 5746 h 9997"/>
                      <a:gd name="connsiteX6" fmla="*/ 8133 w 9326"/>
                      <a:gd name="connsiteY6" fmla="*/ 9204 h 9997"/>
                      <a:gd name="connsiteX7" fmla="*/ 6170 w 9326"/>
                      <a:gd name="connsiteY7" fmla="*/ 8731 h 9997"/>
                      <a:gd name="connsiteX8" fmla="*/ 5082 w 9326"/>
                      <a:gd name="connsiteY8" fmla="*/ 9787 h 9997"/>
                      <a:gd name="connsiteX9" fmla="*/ 3650 w 9326"/>
                      <a:gd name="connsiteY9" fmla="*/ 9892 h 9997"/>
                      <a:gd name="connsiteX10" fmla="*/ 2533 w 9326"/>
                      <a:gd name="connsiteY10" fmla="*/ 7795 h 9997"/>
                      <a:gd name="connsiteX11" fmla="*/ 1379 w 9326"/>
                      <a:gd name="connsiteY11" fmla="*/ 7400 h 9997"/>
                      <a:gd name="connsiteX12" fmla="*/ 4 w 9326"/>
                      <a:gd name="connsiteY12" fmla="*/ 3988 h 9997"/>
                      <a:gd name="connsiteX0" fmla="*/ 4 w 10001"/>
                      <a:gd name="connsiteY0" fmla="*/ 3989 h 10041"/>
                      <a:gd name="connsiteX1" fmla="*/ 890 w 10001"/>
                      <a:gd name="connsiteY1" fmla="*/ 1575 h 10041"/>
                      <a:gd name="connsiteX2" fmla="*/ 3902 w 10001"/>
                      <a:gd name="connsiteY2" fmla="*/ 993 h 10041"/>
                      <a:gd name="connsiteX3" fmla="*/ 6227 w 10001"/>
                      <a:gd name="connsiteY3" fmla="*/ 0 h 10041"/>
                      <a:gd name="connsiteX4" fmla="*/ 8378 w 10001"/>
                      <a:gd name="connsiteY4" fmla="*/ 996 h 10041"/>
                      <a:gd name="connsiteX5" fmla="*/ 9998 w 10001"/>
                      <a:gd name="connsiteY5" fmla="*/ 5748 h 10041"/>
                      <a:gd name="connsiteX6" fmla="*/ 8721 w 10001"/>
                      <a:gd name="connsiteY6" fmla="*/ 9207 h 10041"/>
                      <a:gd name="connsiteX7" fmla="*/ 5449 w 10001"/>
                      <a:gd name="connsiteY7" fmla="*/ 9790 h 10041"/>
                      <a:gd name="connsiteX8" fmla="*/ 3914 w 10001"/>
                      <a:gd name="connsiteY8" fmla="*/ 9895 h 10041"/>
                      <a:gd name="connsiteX9" fmla="*/ 2716 w 10001"/>
                      <a:gd name="connsiteY9" fmla="*/ 7797 h 10041"/>
                      <a:gd name="connsiteX10" fmla="*/ 1479 w 10001"/>
                      <a:gd name="connsiteY10" fmla="*/ 7402 h 10041"/>
                      <a:gd name="connsiteX11" fmla="*/ 4 w 10001"/>
                      <a:gd name="connsiteY11" fmla="*/ 3989 h 10041"/>
                      <a:gd name="connsiteX0" fmla="*/ 4 w 10001"/>
                      <a:gd name="connsiteY0" fmla="*/ 3989 h 14825"/>
                      <a:gd name="connsiteX1" fmla="*/ 890 w 10001"/>
                      <a:gd name="connsiteY1" fmla="*/ 1575 h 14825"/>
                      <a:gd name="connsiteX2" fmla="*/ 3902 w 10001"/>
                      <a:gd name="connsiteY2" fmla="*/ 993 h 14825"/>
                      <a:gd name="connsiteX3" fmla="*/ 6227 w 10001"/>
                      <a:gd name="connsiteY3" fmla="*/ 0 h 14825"/>
                      <a:gd name="connsiteX4" fmla="*/ 8378 w 10001"/>
                      <a:gd name="connsiteY4" fmla="*/ 996 h 14825"/>
                      <a:gd name="connsiteX5" fmla="*/ 9998 w 10001"/>
                      <a:gd name="connsiteY5" fmla="*/ 5748 h 14825"/>
                      <a:gd name="connsiteX6" fmla="*/ 8721 w 10001"/>
                      <a:gd name="connsiteY6" fmla="*/ 9207 h 14825"/>
                      <a:gd name="connsiteX7" fmla="*/ 6011 w 10001"/>
                      <a:gd name="connsiteY7" fmla="*/ 14823 h 14825"/>
                      <a:gd name="connsiteX8" fmla="*/ 3914 w 10001"/>
                      <a:gd name="connsiteY8" fmla="*/ 9895 h 14825"/>
                      <a:gd name="connsiteX9" fmla="*/ 2716 w 10001"/>
                      <a:gd name="connsiteY9" fmla="*/ 7797 h 14825"/>
                      <a:gd name="connsiteX10" fmla="*/ 1479 w 10001"/>
                      <a:gd name="connsiteY10" fmla="*/ 7402 h 14825"/>
                      <a:gd name="connsiteX11" fmla="*/ 4 w 10001"/>
                      <a:gd name="connsiteY11" fmla="*/ 3989 h 14825"/>
                      <a:gd name="connsiteX0" fmla="*/ 4 w 10001"/>
                      <a:gd name="connsiteY0" fmla="*/ 7436 h 18272"/>
                      <a:gd name="connsiteX1" fmla="*/ 890 w 10001"/>
                      <a:gd name="connsiteY1" fmla="*/ 5022 h 18272"/>
                      <a:gd name="connsiteX2" fmla="*/ 3902 w 10001"/>
                      <a:gd name="connsiteY2" fmla="*/ 4440 h 18272"/>
                      <a:gd name="connsiteX3" fmla="*/ 6026 w 10001"/>
                      <a:gd name="connsiteY3" fmla="*/ 0 h 18272"/>
                      <a:gd name="connsiteX4" fmla="*/ 8378 w 10001"/>
                      <a:gd name="connsiteY4" fmla="*/ 4443 h 18272"/>
                      <a:gd name="connsiteX5" fmla="*/ 9998 w 10001"/>
                      <a:gd name="connsiteY5" fmla="*/ 9195 h 18272"/>
                      <a:gd name="connsiteX6" fmla="*/ 8721 w 10001"/>
                      <a:gd name="connsiteY6" fmla="*/ 12654 h 18272"/>
                      <a:gd name="connsiteX7" fmla="*/ 6011 w 10001"/>
                      <a:gd name="connsiteY7" fmla="*/ 18270 h 18272"/>
                      <a:gd name="connsiteX8" fmla="*/ 3914 w 10001"/>
                      <a:gd name="connsiteY8" fmla="*/ 13342 h 18272"/>
                      <a:gd name="connsiteX9" fmla="*/ 2716 w 10001"/>
                      <a:gd name="connsiteY9" fmla="*/ 11244 h 18272"/>
                      <a:gd name="connsiteX10" fmla="*/ 1479 w 10001"/>
                      <a:gd name="connsiteY10" fmla="*/ 10849 h 18272"/>
                      <a:gd name="connsiteX11" fmla="*/ 4 w 10001"/>
                      <a:gd name="connsiteY11" fmla="*/ 7436 h 18272"/>
                      <a:gd name="connsiteX0" fmla="*/ 1 w 9998"/>
                      <a:gd name="connsiteY0" fmla="*/ 7436 h 18272"/>
                      <a:gd name="connsiteX1" fmla="*/ 3899 w 9998"/>
                      <a:gd name="connsiteY1" fmla="*/ 4440 h 18272"/>
                      <a:gd name="connsiteX2" fmla="*/ 6023 w 9998"/>
                      <a:gd name="connsiteY2" fmla="*/ 0 h 18272"/>
                      <a:gd name="connsiteX3" fmla="*/ 8375 w 9998"/>
                      <a:gd name="connsiteY3" fmla="*/ 4443 h 18272"/>
                      <a:gd name="connsiteX4" fmla="*/ 9995 w 9998"/>
                      <a:gd name="connsiteY4" fmla="*/ 9195 h 18272"/>
                      <a:gd name="connsiteX5" fmla="*/ 8718 w 9998"/>
                      <a:gd name="connsiteY5" fmla="*/ 12654 h 18272"/>
                      <a:gd name="connsiteX6" fmla="*/ 6008 w 9998"/>
                      <a:gd name="connsiteY6" fmla="*/ 18270 h 18272"/>
                      <a:gd name="connsiteX7" fmla="*/ 3911 w 9998"/>
                      <a:gd name="connsiteY7" fmla="*/ 13342 h 18272"/>
                      <a:gd name="connsiteX8" fmla="*/ 2713 w 9998"/>
                      <a:gd name="connsiteY8" fmla="*/ 11244 h 18272"/>
                      <a:gd name="connsiteX9" fmla="*/ 1476 w 9998"/>
                      <a:gd name="connsiteY9" fmla="*/ 10849 h 18272"/>
                      <a:gd name="connsiteX10" fmla="*/ 1 w 9998"/>
                      <a:gd name="connsiteY10" fmla="*/ 7436 h 18272"/>
                      <a:gd name="connsiteX0" fmla="*/ 35 w 8559"/>
                      <a:gd name="connsiteY0" fmla="*/ 5938 h 10000"/>
                      <a:gd name="connsiteX1" fmla="*/ 2459 w 8559"/>
                      <a:gd name="connsiteY1" fmla="*/ 2430 h 10000"/>
                      <a:gd name="connsiteX2" fmla="*/ 4583 w 8559"/>
                      <a:gd name="connsiteY2" fmla="*/ 0 h 10000"/>
                      <a:gd name="connsiteX3" fmla="*/ 6936 w 8559"/>
                      <a:gd name="connsiteY3" fmla="*/ 2432 h 10000"/>
                      <a:gd name="connsiteX4" fmla="*/ 8556 w 8559"/>
                      <a:gd name="connsiteY4" fmla="*/ 5032 h 10000"/>
                      <a:gd name="connsiteX5" fmla="*/ 7279 w 8559"/>
                      <a:gd name="connsiteY5" fmla="*/ 6925 h 10000"/>
                      <a:gd name="connsiteX6" fmla="*/ 4568 w 8559"/>
                      <a:gd name="connsiteY6" fmla="*/ 9999 h 10000"/>
                      <a:gd name="connsiteX7" fmla="*/ 2471 w 8559"/>
                      <a:gd name="connsiteY7" fmla="*/ 7302 h 10000"/>
                      <a:gd name="connsiteX8" fmla="*/ 1273 w 8559"/>
                      <a:gd name="connsiteY8" fmla="*/ 6154 h 10000"/>
                      <a:gd name="connsiteX9" fmla="*/ 35 w 8559"/>
                      <a:gd name="connsiteY9" fmla="*/ 5938 h 10000"/>
                      <a:gd name="connsiteX0" fmla="*/ 49 w 9820"/>
                      <a:gd name="connsiteY0" fmla="*/ 4655 h 10000"/>
                      <a:gd name="connsiteX1" fmla="*/ 2693 w 9820"/>
                      <a:gd name="connsiteY1" fmla="*/ 2430 h 10000"/>
                      <a:gd name="connsiteX2" fmla="*/ 5175 w 9820"/>
                      <a:gd name="connsiteY2" fmla="*/ 0 h 10000"/>
                      <a:gd name="connsiteX3" fmla="*/ 7924 w 9820"/>
                      <a:gd name="connsiteY3" fmla="*/ 2432 h 10000"/>
                      <a:gd name="connsiteX4" fmla="*/ 9816 w 9820"/>
                      <a:gd name="connsiteY4" fmla="*/ 5032 h 10000"/>
                      <a:gd name="connsiteX5" fmla="*/ 8324 w 9820"/>
                      <a:gd name="connsiteY5" fmla="*/ 6925 h 10000"/>
                      <a:gd name="connsiteX6" fmla="*/ 5157 w 9820"/>
                      <a:gd name="connsiteY6" fmla="*/ 9999 h 10000"/>
                      <a:gd name="connsiteX7" fmla="*/ 2707 w 9820"/>
                      <a:gd name="connsiteY7" fmla="*/ 7302 h 10000"/>
                      <a:gd name="connsiteX8" fmla="*/ 1307 w 9820"/>
                      <a:gd name="connsiteY8" fmla="*/ 6154 h 10000"/>
                      <a:gd name="connsiteX9" fmla="*/ 49 w 9820"/>
                      <a:gd name="connsiteY9" fmla="*/ 4655 h 10000"/>
                      <a:gd name="connsiteX0" fmla="*/ 45 w 9995"/>
                      <a:gd name="connsiteY0" fmla="*/ 4655 h 10000"/>
                      <a:gd name="connsiteX1" fmla="*/ 2737 w 9995"/>
                      <a:gd name="connsiteY1" fmla="*/ 2430 h 10000"/>
                      <a:gd name="connsiteX2" fmla="*/ 5265 w 9995"/>
                      <a:gd name="connsiteY2" fmla="*/ 0 h 10000"/>
                      <a:gd name="connsiteX3" fmla="*/ 8064 w 9995"/>
                      <a:gd name="connsiteY3" fmla="*/ 2432 h 10000"/>
                      <a:gd name="connsiteX4" fmla="*/ 9991 w 9995"/>
                      <a:gd name="connsiteY4" fmla="*/ 5032 h 10000"/>
                      <a:gd name="connsiteX5" fmla="*/ 8472 w 9995"/>
                      <a:gd name="connsiteY5" fmla="*/ 6925 h 10000"/>
                      <a:gd name="connsiteX6" fmla="*/ 5247 w 9995"/>
                      <a:gd name="connsiteY6" fmla="*/ 9999 h 10000"/>
                      <a:gd name="connsiteX7" fmla="*/ 2752 w 9995"/>
                      <a:gd name="connsiteY7" fmla="*/ 7302 h 10000"/>
                      <a:gd name="connsiteX8" fmla="*/ 1374 w 9995"/>
                      <a:gd name="connsiteY8" fmla="*/ 6984 h 10000"/>
                      <a:gd name="connsiteX9" fmla="*/ 45 w 9995"/>
                      <a:gd name="connsiteY9" fmla="*/ 4655 h 10000"/>
                      <a:gd name="connsiteX0" fmla="*/ 45 w 10000"/>
                      <a:gd name="connsiteY0" fmla="*/ 5032 h 10377"/>
                      <a:gd name="connsiteX1" fmla="*/ 2738 w 10000"/>
                      <a:gd name="connsiteY1" fmla="*/ 2807 h 10377"/>
                      <a:gd name="connsiteX2" fmla="*/ 4886 w 10000"/>
                      <a:gd name="connsiteY2" fmla="*/ 0 h 10377"/>
                      <a:gd name="connsiteX3" fmla="*/ 8068 w 10000"/>
                      <a:gd name="connsiteY3" fmla="*/ 2809 h 10377"/>
                      <a:gd name="connsiteX4" fmla="*/ 9996 w 10000"/>
                      <a:gd name="connsiteY4" fmla="*/ 5409 h 10377"/>
                      <a:gd name="connsiteX5" fmla="*/ 8476 w 10000"/>
                      <a:gd name="connsiteY5" fmla="*/ 7302 h 10377"/>
                      <a:gd name="connsiteX6" fmla="*/ 5250 w 10000"/>
                      <a:gd name="connsiteY6" fmla="*/ 10376 h 10377"/>
                      <a:gd name="connsiteX7" fmla="*/ 2753 w 10000"/>
                      <a:gd name="connsiteY7" fmla="*/ 7679 h 10377"/>
                      <a:gd name="connsiteX8" fmla="*/ 1375 w 10000"/>
                      <a:gd name="connsiteY8" fmla="*/ 7361 h 10377"/>
                      <a:gd name="connsiteX9" fmla="*/ 45 w 10000"/>
                      <a:gd name="connsiteY9" fmla="*/ 5032 h 10377"/>
                      <a:gd name="connsiteX0" fmla="*/ 45 w 10000"/>
                      <a:gd name="connsiteY0" fmla="*/ 5036 h 10381"/>
                      <a:gd name="connsiteX1" fmla="*/ 2738 w 10000"/>
                      <a:gd name="connsiteY1" fmla="*/ 2811 h 10381"/>
                      <a:gd name="connsiteX2" fmla="*/ 4886 w 10000"/>
                      <a:gd name="connsiteY2" fmla="*/ 4 h 10381"/>
                      <a:gd name="connsiteX3" fmla="*/ 8068 w 10000"/>
                      <a:gd name="connsiteY3" fmla="*/ 2813 h 10381"/>
                      <a:gd name="connsiteX4" fmla="*/ 9996 w 10000"/>
                      <a:gd name="connsiteY4" fmla="*/ 5413 h 10381"/>
                      <a:gd name="connsiteX5" fmla="*/ 8476 w 10000"/>
                      <a:gd name="connsiteY5" fmla="*/ 7306 h 10381"/>
                      <a:gd name="connsiteX6" fmla="*/ 5250 w 10000"/>
                      <a:gd name="connsiteY6" fmla="*/ 10380 h 10381"/>
                      <a:gd name="connsiteX7" fmla="*/ 2753 w 10000"/>
                      <a:gd name="connsiteY7" fmla="*/ 7683 h 10381"/>
                      <a:gd name="connsiteX8" fmla="*/ 1375 w 10000"/>
                      <a:gd name="connsiteY8" fmla="*/ 7365 h 10381"/>
                      <a:gd name="connsiteX9" fmla="*/ 45 w 10000"/>
                      <a:gd name="connsiteY9" fmla="*/ 5036 h 10381"/>
                      <a:gd name="connsiteX0" fmla="*/ 45 w 10000"/>
                      <a:gd name="connsiteY0" fmla="*/ 5036 h 10796"/>
                      <a:gd name="connsiteX1" fmla="*/ 2738 w 10000"/>
                      <a:gd name="connsiteY1" fmla="*/ 2811 h 10796"/>
                      <a:gd name="connsiteX2" fmla="*/ 4886 w 10000"/>
                      <a:gd name="connsiteY2" fmla="*/ 4 h 10796"/>
                      <a:gd name="connsiteX3" fmla="*/ 8068 w 10000"/>
                      <a:gd name="connsiteY3" fmla="*/ 2813 h 10796"/>
                      <a:gd name="connsiteX4" fmla="*/ 9996 w 10000"/>
                      <a:gd name="connsiteY4" fmla="*/ 5413 h 10796"/>
                      <a:gd name="connsiteX5" fmla="*/ 8476 w 10000"/>
                      <a:gd name="connsiteY5" fmla="*/ 7306 h 10796"/>
                      <a:gd name="connsiteX6" fmla="*/ 5202 w 10000"/>
                      <a:gd name="connsiteY6" fmla="*/ 10795 h 10796"/>
                      <a:gd name="connsiteX7" fmla="*/ 2753 w 10000"/>
                      <a:gd name="connsiteY7" fmla="*/ 7683 h 10796"/>
                      <a:gd name="connsiteX8" fmla="*/ 1375 w 10000"/>
                      <a:gd name="connsiteY8" fmla="*/ 7365 h 10796"/>
                      <a:gd name="connsiteX9" fmla="*/ 45 w 10000"/>
                      <a:gd name="connsiteY9" fmla="*/ 5036 h 10796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 w 9959"/>
                      <a:gd name="connsiteY0" fmla="*/ 5593 h 11352"/>
                      <a:gd name="connsiteX1" fmla="*/ 1089 w 9959"/>
                      <a:gd name="connsiteY1" fmla="*/ 469 h 11352"/>
                      <a:gd name="connsiteX2" fmla="*/ 4845 w 9959"/>
                      <a:gd name="connsiteY2" fmla="*/ 561 h 11352"/>
                      <a:gd name="connsiteX3" fmla="*/ 8027 w 9959"/>
                      <a:gd name="connsiteY3" fmla="*/ 3370 h 11352"/>
                      <a:gd name="connsiteX4" fmla="*/ 9955 w 9959"/>
                      <a:gd name="connsiteY4" fmla="*/ 5970 h 11352"/>
                      <a:gd name="connsiteX5" fmla="*/ 8435 w 9959"/>
                      <a:gd name="connsiteY5" fmla="*/ 7863 h 11352"/>
                      <a:gd name="connsiteX6" fmla="*/ 5161 w 9959"/>
                      <a:gd name="connsiteY6" fmla="*/ 11352 h 11352"/>
                      <a:gd name="connsiteX7" fmla="*/ 2712 w 9959"/>
                      <a:gd name="connsiteY7" fmla="*/ 8240 h 11352"/>
                      <a:gd name="connsiteX8" fmla="*/ 1334 w 9959"/>
                      <a:gd name="connsiteY8" fmla="*/ 7922 h 11352"/>
                      <a:gd name="connsiteX9" fmla="*/ 4 w 9959"/>
                      <a:gd name="connsiteY9" fmla="*/ 5593 h 11352"/>
                      <a:gd name="connsiteX0" fmla="*/ 0 w 11223"/>
                      <a:gd name="connsiteY0" fmla="*/ 3835 h 9929"/>
                      <a:gd name="connsiteX1" fmla="*/ 2316 w 11223"/>
                      <a:gd name="connsiteY1" fmla="*/ 342 h 9929"/>
                      <a:gd name="connsiteX2" fmla="*/ 6088 w 11223"/>
                      <a:gd name="connsiteY2" fmla="*/ 423 h 9929"/>
                      <a:gd name="connsiteX3" fmla="*/ 9283 w 11223"/>
                      <a:gd name="connsiteY3" fmla="*/ 2898 h 9929"/>
                      <a:gd name="connsiteX4" fmla="*/ 11219 w 11223"/>
                      <a:gd name="connsiteY4" fmla="*/ 5188 h 9929"/>
                      <a:gd name="connsiteX5" fmla="*/ 9693 w 11223"/>
                      <a:gd name="connsiteY5" fmla="*/ 6856 h 9929"/>
                      <a:gd name="connsiteX6" fmla="*/ 6405 w 11223"/>
                      <a:gd name="connsiteY6" fmla="*/ 9929 h 9929"/>
                      <a:gd name="connsiteX7" fmla="*/ 3946 w 11223"/>
                      <a:gd name="connsiteY7" fmla="*/ 7188 h 9929"/>
                      <a:gd name="connsiteX8" fmla="*/ 2562 w 11223"/>
                      <a:gd name="connsiteY8" fmla="*/ 6908 h 9929"/>
                      <a:gd name="connsiteX9" fmla="*/ 0 w 11223"/>
                      <a:gd name="connsiteY9" fmla="*/ 3835 h 9929"/>
                      <a:gd name="connsiteX0" fmla="*/ 0 w 9999"/>
                      <a:gd name="connsiteY0" fmla="*/ 3862 h 10000"/>
                      <a:gd name="connsiteX1" fmla="*/ 2064 w 9999"/>
                      <a:gd name="connsiteY1" fmla="*/ 344 h 10000"/>
                      <a:gd name="connsiteX2" fmla="*/ 5425 w 9999"/>
                      <a:gd name="connsiteY2" fmla="*/ 426 h 10000"/>
                      <a:gd name="connsiteX3" fmla="*/ 8271 w 9999"/>
                      <a:gd name="connsiteY3" fmla="*/ 2919 h 10000"/>
                      <a:gd name="connsiteX4" fmla="*/ 9996 w 9999"/>
                      <a:gd name="connsiteY4" fmla="*/ 5225 h 10000"/>
                      <a:gd name="connsiteX5" fmla="*/ 8637 w 9999"/>
                      <a:gd name="connsiteY5" fmla="*/ 6905 h 10000"/>
                      <a:gd name="connsiteX6" fmla="*/ 5707 w 9999"/>
                      <a:gd name="connsiteY6" fmla="*/ 10000 h 10000"/>
                      <a:gd name="connsiteX7" fmla="*/ 2283 w 9999"/>
                      <a:gd name="connsiteY7" fmla="*/ 6957 h 10000"/>
                      <a:gd name="connsiteX8" fmla="*/ 0 w 9999"/>
                      <a:gd name="connsiteY8" fmla="*/ 3862 h 10000"/>
                      <a:gd name="connsiteX0" fmla="*/ 124 w 10124"/>
                      <a:gd name="connsiteY0" fmla="*/ 3862 h 10000"/>
                      <a:gd name="connsiteX1" fmla="*/ 2188 w 10124"/>
                      <a:gd name="connsiteY1" fmla="*/ 344 h 10000"/>
                      <a:gd name="connsiteX2" fmla="*/ 5550 w 10124"/>
                      <a:gd name="connsiteY2" fmla="*/ 426 h 10000"/>
                      <a:gd name="connsiteX3" fmla="*/ 8396 w 10124"/>
                      <a:gd name="connsiteY3" fmla="*/ 2919 h 10000"/>
                      <a:gd name="connsiteX4" fmla="*/ 10121 w 10124"/>
                      <a:gd name="connsiteY4" fmla="*/ 5225 h 10000"/>
                      <a:gd name="connsiteX5" fmla="*/ 8762 w 10124"/>
                      <a:gd name="connsiteY5" fmla="*/ 6905 h 10000"/>
                      <a:gd name="connsiteX6" fmla="*/ 5832 w 10124"/>
                      <a:gd name="connsiteY6" fmla="*/ 10000 h 10000"/>
                      <a:gd name="connsiteX7" fmla="*/ 124 w 10124"/>
                      <a:gd name="connsiteY7" fmla="*/ 3862 h 10000"/>
                      <a:gd name="connsiteX0" fmla="*/ 43 w 10045"/>
                      <a:gd name="connsiteY0" fmla="*/ 3862 h 6912"/>
                      <a:gd name="connsiteX1" fmla="*/ 2107 w 10045"/>
                      <a:gd name="connsiteY1" fmla="*/ 344 h 6912"/>
                      <a:gd name="connsiteX2" fmla="*/ 5469 w 10045"/>
                      <a:gd name="connsiteY2" fmla="*/ 426 h 6912"/>
                      <a:gd name="connsiteX3" fmla="*/ 8315 w 10045"/>
                      <a:gd name="connsiteY3" fmla="*/ 2919 h 6912"/>
                      <a:gd name="connsiteX4" fmla="*/ 10040 w 10045"/>
                      <a:gd name="connsiteY4" fmla="*/ 5225 h 6912"/>
                      <a:gd name="connsiteX5" fmla="*/ 8681 w 10045"/>
                      <a:gd name="connsiteY5" fmla="*/ 6905 h 6912"/>
                      <a:gd name="connsiteX6" fmla="*/ 3967 w 10045"/>
                      <a:gd name="connsiteY6" fmla="*/ 5885 h 6912"/>
                      <a:gd name="connsiteX7" fmla="*/ 43 w 10045"/>
                      <a:gd name="connsiteY7" fmla="*/ 3862 h 6912"/>
                      <a:gd name="connsiteX0" fmla="*/ 47 w 10004"/>
                      <a:gd name="connsiteY0" fmla="*/ 5106 h 9519"/>
                      <a:gd name="connsiteX1" fmla="*/ 2102 w 10004"/>
                      <a:gd name="connsiteY1" fmla="*/ 17 h 9519"/>
                      <a:gd name="connsiteX2" fmla="*/ 6651 w 10004"/>
                      <a:gd name="connsiteY2" fmla="*/ 3484 h 9519"/>
                      <a:gd name="connsiteX3" fmla="*/ 8282 w 10004"/>
                      <a:gd name="connsiteY3" fmla="*/ 3742 h 9519"/>
                      <a:gd name="connsiteX4" fmla="*/ 9999 w 10004"/>
                      <a:gd name="connsiteY4" fmla="*/ 7078 h 9519"/>
                      <a:gd name="connsiteX5" fmla="*/ 8646 w 10004"/>
                      <a:gd name="connsiteY5" fmla="*/ 9509 h 9519"/>
                      <a:gd name="connsiteX6" fmla="*/ 3953 w 10004"/>
                      <a:gd name="connsiteY6" fmla="*/ 8033 h 9519"/>
                      <a:gd name="connsiteX7" fmla="*/ 47 w 10004"/>
                      <a:gd name="connsiteY7" fmla="*/ 5106 h 9519"/>
                      <a:gd name="connsiteX0" fmla="*/ 43 w 9996"/>
                      <a:gd name="connsiteY0" fmla="*/ 6232 h 10868"/>
                      <a:gd name="connsiteX1" fmla="*/ 2097 w 9996"/>
                      <a:gd name="connsiteY1" fmla="*/ 886 h 10868"/>
                      <a:gd name="connsiteX2" fmla="*/ 5642 w 9996"/>
                      <a:gd name="connsiteY2" fmla="*/ 385 h 10868"/>
                      <a:gd name="connsiteX3" fmla="*/ 8275 w 9996"/>
                      <a:gd name="connsiteY3" fmla="*/ 4799 h 10868"/>
                      <a:gd name="connsiteX4" fmla="*/ 9991 w 9996"/>
                      <a:gd name="connsiteY4" fmla="*/ 8304 h 10868"/>
                      <a:gd name="connsiteX5" fmla="*/ 8639 w 9996"/>
                      <a:gd name="connsiteY5" fmla="*/ 10857 h 10868"/>
                      <a:gd name="connsiteX6" fmla="*/ 3947 w 9996"/>
                      <a:gd name="connsiteY6" fmla="*/ 9307 h 10868"/>
                      <a:gd name="connsiteX7" fmla="*/ 43 w 9996"/>
                      <a:gd name="connsiteY7" fmla="*/ 6232 h 10868"/>
                      <a:gd name="connsiteX0" fmla="*/ 43 w 10004"/>
                      <a:gd name="connsiteY0" fmla="*/ 5543 h 9809"/>
                      <a:gd name="connsiteX1" fmla="*/ 2098 w 10004"/>
                      <a:gd name="connsiteY1" fmla="*/ 624 h 9809"/>
                      <a:gd name="connsiteX2" fmla="*/ 5644 w 10004"/>
                      <a:gd name="connsiteY2" fmla="*/ 163 h 9809"/>
                      <a:gd name="connsiteX3" fmla="*/ 8163 w 10004"/>
                      <a:gd name="connsiteY3" fmla="*/ 1492 h 9809"/>
                      <a:gd name="connsiteX4" fmla="*/ 9995 w 10004"/>
                      <a:gd name="connsiteY4" fmla="*/ 7450 h 9809"/>
                      <a:gd name="connsiteX5" fmla="*/ 8642 w 10004"/>
                      <a:gd name="connsiteY5" fmla="*/ 9799 h 9809"/>
                      <a:gd name="connsiteX6" fmla="*/ 3949 w 10004"/>
                      <a:gd name="connsiteY6" fmla="*/ 8373 h 9809"/>
                      <a:gd name="connsiteX7" fmla="*/ 43 w 10004"/>
                      <a:gd name="connsiteY7" fmla="*/ 5543 h 9809"/>
                      <a:gd name="connsiteX0" fmla="*/ 43 w 8950"/>
                      <a:gd name="connsiteY0" fmla="*/ 5651 h 10081"/>
                      <a:gd name="connsiteX1" fmla="*/ 2097 w 8950"/>
                      <a:gd name="connsiteY1" fmla="*/ 636 h 10081"/>
                      <a:gd name="connsiteX2" fmla="*/ 5642 w 8950"/>
                      <a:gd name="connsiteY2" fmla="*/ 166 h 10081"/>
                      <a:gd name="connsiteX3" fmla="*/ 8160 w 8950"/>
                      <a:gd name="connsiteY3" fmla="*/ 1521 h 10081"/>
                      <a:gd name="connsiteX4" fmla="*/ 8473 w 8950"/>
                      <a:gd name="connsiteY4" fmla="*/ 5322 h 10081"/>
                      <a:gd name="connsiteX5" fmla="*/ 8639 w 8950"/>
                      <a:gd name="connsiteY5" fmla="*/ 9990 h 10081"/>
                      <a:gd name="connsiteX6" fmla="*/ 3947 w 8950"/>
                      <a:gd name="connsiteY6" fmla="*/ 8536 h 10081"/>
                      <a:gd name="connsiteX7" fmla="*/ 43 w 8950"/>
                      <a:gd name="connsiteY7" fmla="*/ 5651 h 10081"/>
                      <a:gd name="connsiteX0" fmla="*/ 48 w 9651"/>
                      <a:gd name="connsiteY0" fmla="*/ 5606 h 8648"/>
                      <a:gd name="connsiteX1" fmla="*/ 2343 w 9651"/>
                      <a:gd name="connsiteY1" fmla="*/ 631 h 8648"/>
                      <a:gd name="connsiteX2" fmla="*/ 6304 w 9651"/>
                      <a:gd name="connsiteY2" fmla="*/ 165 h 8648"/>
                      <a:gd name="connsiteX3" fmla="*/ 9117 w 9651"/>
                      <a:gd name="connsiteY3" fmla="*/ 1509 h 8648"/>
                      <a:gd name="connsiteX4" fmla="*/ 9467 w 9651"/>
                      <a:gd name="connsiteY4" fmla="*/ 5279 h 8648"/>
                      <a:gd name="connsiteX5" fmla="*/ 6997 w 9651"/>
                      <a:gd name="connsiteY5" fmla="*/ 8019 h 8648"/>
                      <a:gd name="connsiteX6" fmla="*/ 4410 w 9651"/>
                      <a:gd name="connsiteY6" fmla="*/ 8467 h 8648"/>
                      <a:gd name="connsiteX7" fmla="*/ 48 w 9651"/>
                      <a:gd name="connsiteY7" fmla="*/ 5606 h 8648"/>
                      <a:gd name="connsiteX0" fmla="*/ 41 w 9991"/>
                      <a:gd name="connsiteY0" fmla="*/ 6482 h 9316"/>
                      <a:gd name="connsiteX1" fmla="*/ 2419 w 9991"/>
                      <a:gd name="connsiteY1" fmla="*/ 730 h 9316"/>
                      <a:gd name="connsiteX2" fmla="*/ 6523 w 9991"/>
                      <a:gd name="connsiteY2" fmla="*/ 191 h 9316"/>
                      <a:gd name="connsiteX3" fmla="*/ 9438 w 9991"/>
                      <a:gd name="connsiteY3" fmla="*/ 1745 h 9316"/>
                      <a:gd name="connsiteX4" fmla="*/ 9800 w 9991"/>
                      <a:gd name="connsiteY4" fmla="*/ 6104 h 9316"/>
                      <a:gd name="connsiteX5" fmla="*/ 7241 w 9991"/>
                      <a:gd name="connsiteY5" fmla="*/ 9273 h 9316"/>
                      <a:gd name="connsiteX6" fmla="*/ 1411 w 9991"/>
                      <a:gd name="connsiteY6" fmla="*/ 7856 h 9316"/>
                      <a:gd name="connsiteX7" fmla="*/ 41 w 9991"/>
                      <a:gd name="connsiteY7" fmla="*/ 6482 h 9316"/>
                      <a:gd name="connsiteX0" fmla="*/ 19 w 10708"/>
                      <a:gd name="connsiteY0" fmla="*/ 7721 h 10038"/>
                      <a:gd name="connsiteX1" fmla="*/ 3129 w 10708"/>
                      <a:gd name="connsiteY1" fmla="*/ 825 h 10038"/>
                      <a:gd name="connsiteX2" fmla="*/ 7237 w 10708"/>
                      <a:gd name="connsiteY2" fmla="*/ 246 h 10038"/>
                      <a:gd name="connsiteX3" fmla="*/ 10155 w 10708"/>
                      <a:gd name="connsiteY3" fmla="*/ 1914 h 10038"/>
                      <a:gd name="connsiteX4" fmla="*/ 10517 w 10708"/>
                      <a:gd name="connsiteY4" fmla="*/ 6593 h 10038"/>
                      <a:gd name="connsiteX5" fmla="*/ 7956 w 10708"/>
                      <a:gd name="connsiteY5" fmla="*/ 9995 h 10038"/>
                      <a:gd name="connsiteX6" fmla="*/ 2120 w 10708"/>
                      <a:gd name="connsiteY6" fmla="*/ 8474 h 10038"/>
                      <a:gd name="connsiteX7" fmla="*/ 19 w 10708"/>
                      <a:gd name="connsiteY7" fmla="*/ 7721 h 10038"/>
                      <a:gd name="connsiteX0" fmla="*/ 359 w 11048"/>
                      <a:gd name="connsiteY0" fmla="*/ 7721 h 10038"/>
                      <a:gd name="connsiteX1" fmla="*/ 3469 w 11048"/>
                      <a:gd name="connsiteY1" fmla="*/ 825 h 10038"/>
                      <a:gd name="connsiteX2" fmla="*/ 7577 w 11048"/>
                      <a:gd name="connsiteY2" fmla="*/ 246 h 10038"/>
                      <a:gd name="connsiteX3" fmla="*/ 10495 w 11048"/>
                      <a:gd name="connsiteY3" fmla="*/ 1914 h 10038"/>
                      <a:gd name="connsiteX4" fmla="*/ 10857 w 11048"/>
                      <a:gd name="connsiteY4" fmla="*/ 6593 h 10038"/>
                      <a:gd name="connsiteX5" fmla="*/ 8296 w 11048"/>
                      <a:gd name="connsiteY5" fmla="*/ 9995 h 10038"/>
                      <a:gd name="connsiteX6" fmla="*/ 2460 w 11048"/>
                      <a:gd name="connsiteY6" fmla="*/ 8474 h 10038"/>
                      <a:gd name="connsiteX7" fmla="*/ 359 w 11048"/>
                      <a:gd name="connsiteY7" fmla="*/ 7721 h 10038"/>
                      <a:gd name="connsiteX0" fmla="*/ 359 w 11048"/>
                      <a:gd name="connsiteY0" fmla="*/ 8392 h 10075"/>
                      <a:gd name="connsiteX1" fmla="*/ 3469 w 11048"/>
                      <a:gd name="connsiteY1" fmla="*/ 864 h 10075"/>
                      <a:gd name="connsiteX2" fmla="*/ 7577 w 11048"/>
                      <a:gd name="connsiteY2" fmla="*/ 285 h 10075"/>
                      <a:gd name="connsiteX3" fmla="*/ 10495 w 11048"/>
                      <a:gd name="connsiteY3" fmla="*/ 1953 h 10075"/>
                      <a:gd name="connsiteX4" fmla="*/ 10857 w 11048"/>
                      <a:gd name="connsiteY4" fmla="*/ 6632 h 10075"/>
                      <a:gd name="connsiteX5" fmla="*/ 8296 w 11048"/>
                      <a:gd name="connsiteY5" fmla="*/ 10034 h 10075"/>
                      <a:gd name="connsiteX6" fmla="*/ 2460 w 11048"/>
                      <a:gd name="connsiteY6" fmla="*/ 8513 h 10075"/>
                      <a:gd name="connsiteX7" fmla="*/ 359 w 11048"/>
                      <a:gd name="connsiteY7" fmla="*/ 8392 h 10075"/>
                      <a:gd name="connsiteX0" fmla="*/ 371 w 11060"/>
                      <a:gd name="connsiteY0" fmla="*/ 8392 h 10075"/>
                      <a:gd name="connsiteX1" fmla="*/ 3481 w 11060"/>
                      <a:gd name="connsiteY1" fmla="*/ 864 h 10075"/>
                      <a:gd name="connsiteX2" fmla="*/ 7589 w 11060"/>
                      <a:gd name="connsiteY2" fmla="*/ 285 h 10075"/>
                      <a:gd name="connsiteX3" fmla="*/ 10507 w 11060"/>
                      <a:gd name="connsiteY3" fmla="*/ 1953 h 10075"/>
                      <a:gd name="connsiteX4" fmla="*/ 10869 w 11060"/>
                      <a:gd name="connsiteY4" fmla="*/ 6632 h 10075"/>
                      <a:gd name="connsiteX5" fmla="*/ 8308 w 11060"/>
                      <a:gd name="connsiteY5" fmla="*/ 10034 h 10075"/>
                      <a:gd name="connsiteX6" fmla="*/ 2472 w 11060"/>
                      <a:gd name="connsiteY6" fmla="*/ 8513 h 10075"/>
                      <a:gd name="connsiteX7" fmla="*/ 371 w 11060"/>
                      <a:gd name="connsiteY7" fmla="*/ 8392 h 10075"/>
                      <a:gd name="connsiteX0" fmla="*/ 54 w 10743"/>
                      <a:gd name="connsiteY0" fmla="*/ 9468 h 11151"/>
                      <a:gd name="connsiteX1" fmla="*/ 4027 w 10743"/>
                      <a:gd name="connsiteY1" fmla="*/ 495 h 11151"/>
                      <a:gd name="connsiteX2" fmla="*/ 7272 w 10743"/>
                      <a:gd name="connsiteY2" fmla="*/ 1361 h 11151"/>
                      <a:gd name="connsiteX3" fmla="*/ 10190 w 10743"/>
                      <a:gd name="connsiteY3" fmla="*/ 3029 h 11151"/>
                      <a:gd name="connsiteX4" fmla="*/ 10552 w 10743"/>
                      <a:gd name="connsiteY4" fmla="*/ 7708 h 11151"/>
                      <a:gd name="connsiteX5" fmla="*/ 7991 w 10743"/>
                      <a:gd name="connsiteY5" fmla="*/ 11110 h 11151"/>
                      <a:gd name="connsiteX6" fmla="*/ 2155 w 10743"/>
                      <a:gd name="connsiteY6" fmla="*/ 9589 h 11151"/>
                      <a:gd name="connsiteX7" fmla="*/ 54 w 10743"/>
                      <a:gd name="connsiteY7" fmla="*/ 9468 h 11151"/>
                      <a:gd name="connsiteX0" fmla="*/ 54 w 10743"/>
                      <a:gd name="connsiteY0" fmla="*/ 9506 h 11189"/>
                      <a:gd name="connsiteX1" fmla="*/ 4027 w 10743"/>
                      <a:gd name="connsiteY1" fmla="*/ 533 h 11189"/>
                      <a:gd name="connsiteX2" fmla="*/ 7272 w 10743"/>
                      <a:gd name="connsiteY2" fmla="*/ 1399 h 11189"/>
                      <a:gd name="connsiteX3" fmla="*/ 10190 w 10743"/>
                      <a:gd name="connsiteY3" fmla="*/ 3067 h 11189"/>
                      <a:gd name="connsiteX4" fmla="*/ 10552 w 10743"/>
                      <a:gd name="connsiteY4" fmla="*/ 7746 h 11189"/>
                      <a:gd name="connsiteX5" fmla="*/ 7991 w 10743"/>
                      <a:gd name="connsiteY5" fmla="*/ 11148 h 11189"/>
                      <a:gd name="connsiteX6" fmla="*/ 2155 w 10743"/>
                      <a:gd name="connsiteY6" fmla="*/ 9627 h 11189"/>
                      <a:gd name="connsiteX7" fmla="*/ 54 w 10743"/>
                      <a:gd name="connsiteY7" fmla="*/ 9506 h 11189"/>
                      <a:gd name="connsiteX0" fmla="*/ 40 w 11293"/>
                      <a:gd name="connsiteY0" fmla="*/ 9082 h 11127"/>
                      <a:gd name="connsiteX1" fmla="*/ 4577 w 11293"/>
                      <a:gd name="connsiteY1" fmla="*/ 470 h 11127"/>
                      <a:gd name="connsiteX2" fmla="*/ 7822 w 11293"/>
                      <a:gd name="connsiteY2" fmla="*/ 1336 h 11127"/>
                      <a:gd name="connsiteX3" fmla="*/ 10740 w 11293"/>
                      <a:gd name="connsiteY3" fmla="*/ 3004 h 11127"/>
                      <a:gd name="connsiteX4" fmla="*/ 11102 w 11293"/>
                      <a:gd name="connsiteY4" fmla="*/ 7683 h 11127"/>
                      <a:gd name="connsiteX5" fmla="*/ 8541 w 11293"/>
                      <a:gd name="connsiteY5" fmla="*/ 11085 h 11127"/>
                      <a:gd name="connsiteX6" fmla="*/ 2705 w 11293"/>
                      <a:gd name="connsiteY6" fmla="*/ 9564 h 11127"/>
                      <a:gd name="connsiteX7" fmla="*/ 40 w 11293"/>
                      <a:gd name="connsiteY7" fmla="*/ 9082 h 111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293" h="11127">
                        <a:moveTo>
                          <a:pt x="40" y="9082"/>
                        </a:moveTo>
                        <a:cubicBezTo>
                          <a:pt x="352" y="7566"/>
                          <a:pt x="3280" y="1761"/>
                          <a:pt x="4577" y="470"/>
                        </a:cubicBezTo>
                        <a:cubicBezTo>
                          <a:pt x="5874" y="-821"/>
                          <a:pt x="6795" y="914"/>
                          <a:pt x="7822" y="1336"/>
                        </a:cubicBezTo>
                        <a:cubicBezTo>
                          <a:pt x="8849" y="1758"/>
                          <a:pt x="10193" y="1947"/>
                          <a:pt x="10740" y="3004"/>
                        </a:cubicBezTo>
                        <a:cubicBezTo>
                          <a:pt x="11287" y="4061"/>
                          <a:pt x="11468" y="6337"/>
                          <a:pt x="11102" y="7683"/>
                        </a:cubicBezTo>
                        <a:cubicBezTo>
                          <a:pt x="10736" y="9030"/>
                          <a:pt x="9940" y="10771"/>
                          <a:pt x="8541" y="11085"/>
                        </a:cubicBezTo>
                        <a:cubicBezTo>
                          <a:pt x="7141" y="11398"/>
                          <a:pt x="4122" y="9898"/>
                          <a:pt x="2705" y="9564"/>
                        </a:cubicBezTo>
                        <a:cubicBezTo>
                          <a:pt x="1288" y="9230"/>
                          <a:pt x="-272" y="10598"/>
                          <a:pt x="40" y="9082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717" name="Group 327">
                    <a:extLst>
                      <a:ext uri="{FF2B5EF4-FFF2-40B4-BE49-F238E27FC236}">
                        <a16:creationId xmlns:a16="http://schemas.microsoft.com/office/drawing/2014/main" id="{71072E0A-A047-B247-A8EE-DF18CE2E5CD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08175" y="5241780"/>
                    <a:ext cx="536554" cy="263548"/>
                    <a:chOff x="1871277" y="1576300"/>
                    <a:chExt cx="1128371" cy="437861"/>
                  </a:xfrm>
                </p:grpSpPr>
                <p:sp>
                  <p:nvSpPr>
                    <p:cNvPr id="721" name="Oval 720">
                      <a:extLst>
                        <a:ext uri="{FF2B5EF4-FFF2-40B4-BE49-F238E27FC236}">
                          <a16:creationId xmlns:a16="http://schemas.microsoft.com/office/drawing/2014/main" id="{91D06C98-59E7-614E-8273-42A55EA47213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2" name="Rectangle 721">
                      <a:extLst>
                        <a:ext uri="{FF2B5EF4-FFF2-40B4-BE49-F238E27FC236}">
                          <a16:creationId xmlns:a16="http://schemas.microsoft.com/office/drawing/2014/main" id="{09278EB9-8AC0-1447-BAD1-DD9B5D739EF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3" name="Oval 722">
                      <a:extLst>
                        <a:ext uri="{FF2B5EF4-FFF2-40B4-BE49-F238E27FC236}">
                          <a16:creationId xmlns:a16="http://schemas.microsoft.com/office/drawing/2014/main" id="{2CBE7AD0-5785-9747-9E56-4BF8ABD881A5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4" name="Freeform 723">
                      <a:extLst>
                        <a:ext uri="{FF2B5EF4-FFF2-40B4-BE49-F238E27FC236}">
                          <a16:creationId xmlns:a16="http://schemas.microsoft.com/office/drawing/2014/main" id="{BFA7769B-9F89-0943-9A16-C637EBA41BD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5" name="Freeform 724">
                      <a:extLst>
                        <a:ext uri="{FF2B5EF4-FFF2-40B4-BE49-F238E27FC236}">
                          <a16:creationId xmlns:a16="http://schemas.microsoft.com/office/drawing/2014/main" id="{2BA9B2FD-ED67-5C46-990C-DEBD4552CBE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6" name="Freeform 725">
                      <a:extLst>
                        <a:ext uri="{FF2B5EF4-FFF2-40B4-BE49-F238E27FC236}">
                          <a16:creationId xmlns:a16="http://schemas.microsoft.com/office/drawing/2014/main" id="{852C178C-5A80-FA47-96E6-19EA6DCEC68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7" name="Freeform 726">
                      <a:extLst>
                        <a:ext uri="{FF2B5EF4-FFF2-40B4-BE49-F238E27FC236}">
                          <a16:creationId xmlns:a16="http://schemas.microsoft.com/office/drawing/2014/main" id="{BCCDAE1A-37E6-A740-84AD-3651F301C81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728" name="Straight Connector 727">
                      <a:extLst>
                        <a:ext uri="{FF2B5EF4-FFF2-40B4-BE49-F238E27FC236}">
                          <a16:creationId xmlns:a16="http://schemas.microsoft.com/office/drawing/2014/main" id="{79278D10-2F66-4843-BE2D-75C1E444A3FF}"/>
                        </a:ext>
                      </a:extLst>
                    </p:cNvPr>
                    <p:cNvCxnSpPr>
                      <a:endCxn id="723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729" name="Straight Connector 728">
                      <a:extLst>
                        <a:ext uri="{FF2B5EF4-FFF2-40B4-BE49-F238E27FC236}">
                          <a16:creationId xmlns:a16="http://schemas.microsoft.com/office/drawing/2014/main" id="{64D394C8-4031-A04B-B39E-D20F14081771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718" name="Group 717">
                    <a:extLst>
                      <a:ext uri="{FF2B5EF4-FFF2-40B4-BE49-F238E27FC236}">
                        <a16:creationId xmlns:a16="http://schemas.microsoft.com/office/drawing/2014/main" id="{0BE34F3B-D7A6-C645-98A7-AC12A17D32D0}"/>
                      </a:ext>
                    </a:extLst>
                  </p:cNvPr>
                  <p:cNvGrpSpPr/>
                  <p:nvPr/>
                </p:nvGrpSpPr>
                <p:grpSpPr>
                  <a:xfrm>
                    <a:off x="7876581" y="5223365"/>
                    <a:ext cx="466894" cy="369332"/>
                    <a:chOff x="599495" y="1708643"/>
                    <a:chExt cx="491778" cy="409344"/>
                  </a:xfrm>
                </p:grpSpPr>
                <p:sp>
                  <p:nvSpPr>
                    <p:cNvPr id="719" name="Oval 718">
                      <a:extLst>
                        <a:ext uri="{FF2B5EF4-FFF2-40B4-BE49-F238E27FC236}">
                          <a16:creationId xmlns:a16="http://schemas.microsoft.com/office/drawing/2014/main" id="{D3AA4D2D-9268-D54B-A609-2916D44A722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0" name="TextBox 719">
                      <a:extLst>
                        <a:ext uri="{FF2B5EF4-FFF2-40B4-BE49-F238E27FC236}">
                          <a16:creationId xmlns:a16="http://schemas.microsoft.com/office/drawing/2014/main" id="{D7C545A8-1974-314F-8B84-D3FC912EB8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9495" y="1708643"/>
                      <a:ext cx="491778" cy="4093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  X</a:t>
                      </a:r>
                    </a:p>
                  </p:txBody>
                </p:sp>
              </p:grpSp>
            </p:grpSp>
            <p:cxnSp>
              <p:nvCxnSpPr>
                <p:cNvPr id="715" name="Straight Connector 714">
                  <a:extLst>
                    <a:ext uri="{FF2B5EF4-FFF2-40B4-BE49-F238E27FC236}">
                      <a16:creationId xmlns:a16="http://schemas.microsoft.com/office/drawing/2014/main" id="{C7AD81D7-3B6A-D844-ABEA-CAF2858DD417}"/>
                    </a:ext>
                  </a:extLst>
                </p:cNvPr>
                <p:cNvCxnSpPr/>
                <p:nvPr/>
              </p:nvCxnSpPr>
              <p:spPr bwMode="auto">
                <a:xfrm flipH="1">
                  <a:off x="7158742" y="5764030"/>
                  <a:ext cx="870024" cy="9999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cxnSp>
          <p:nvCxnSpPr>
            <p:cNvPr id="711" name="Straight Connector 710">
              <a:extLst>
                <a:ext uri="{FF2B5EF4-FFF2-40B4-BE49-F238E27FC236}">
                  <a16:creationId xmlns:a16="http://schemas.microsoft.com/office/drawing/2014/main" id="{A7F0587B-29EA-584F-81E3-E24C967738B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40307" y="1929008"/>
              <a:ext cx="4451299" cy="422665"/>
            </a:xfrm>
            <a:prstGeom prst="line">
              <a:avLst/>
            </a:prstGeom>
            <a:solidFill>
              <a:srgbClr val="00CC9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Hot potato routing</a:t>
            </a:r>
          </a:p>
        </p:txBody>
      </p:sp>
      <p:sp>
        <p:nvSpPr>
          <p:cNvPr id="280" name="Content Placeholder 39">
            <a:extLst>
              <a:ext uri="{FF2B5EF4-FFF2-40B4-BE49-F238E27FC236}">
                <a16:creationId xmlns:a16="http://schemas.microsoft.com/office/drawing/2014/main" id="{B4272163-18FE-8D42-9D74-AD852AF94689}"/>
              </a:ext>
            </a:extLst>
          </p:cNvPr>
          <p:cNvSpPr txBox="1">
            <a:spLocks/>
          </p:cNvSpPr>
          <p:nvPr/>
        </p:nvSpPr>
        <p:spPr bwMode="auto">
          <a:xfrm>
            <a:off x="1102290" y="4634378"/>
            <a:ext cx="10809962" cy="18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2d learns (via iBGP) it can route to X via 2a or 2c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hot potato routing: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choose local gateway that has least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intra-domain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cost (e.g., 2d chooses 2a, even though more AS hops to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X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): don’t worry about inter-domain cost!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2D2DB9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1BA1DB9-2969-4441-97FB-835EAFDCA3E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000873" y="3328637"/>
            <a:ext cx="424979" cy="441697"/>
          </a:xfrm>
          <a:prstGeom prst="line">
            <a:avLst/>
          </a:prstGeom>
          <a:solidFill>
            <a:srgbClr val="00CC99"/>
          </a:solidFill>
          <a:ln w="6350" cap="flat" cmpd="sng" algn="ctr">
            <a:solidFill>
              <a:srgbClr val="0000A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9B38A050-67CE-5644-A229-647B38C7B4DC}"/>
              </a:ext>
            </a:extLst>
          </p:cNvPr>
          <p:cNvGrpSpPr/>
          <p:nvPr/>
        </p:nvGrpSpPr>
        <p:grpSpPr>
          <a:xfrm>
            <a:off x="7095765" y="2483791"/>
            <a:ext cx="880227" cy="680442"/>
            <a:chOff x="5705376" y="2487543"/>
            <a:chExt cx="880227" cy="680442"/>
          </a:xfrm>
        </p:grpSpPr>
        <p:sp>
          <p:nvSpPr>
            <p:cNvPr id="283" name="AutoShape 118">
              <a:extLst>
                <a:ext uri="{FF2B5EF4-FFF2-40B4-BE49-F238E27FC236}">
                  <a16:creationId xmlns:a16="http://schemas.microsoft.com/office/drawing/2014/main" id="{D2EA5418-D2F2-9942-BF52-2F0B35DDEB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229657">
              <a:off x="5705376" y="2487543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84" name="Text Box 119">
              <a:extLst>
                <a:ext uri="{FF2B5EF4-FFF2-40B4-BE49-F238E27FC236}">
                  <a16:creationId xmlns:a16="http://schemas.microsoft.com/office/drawing/2014/main" id="{127D65CD-9295-E948-976F-8A832CE28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435" y="2887139"/>
              <a:ext cx="737168" cy="280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AS3,X </a:t>
              </a:r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0084D847-A5E4-7448-8369-247D24C1C4FF}"/>
              </a:ext>
            </a:extLst>
          </p:cNvPr>
          <p:cNvGrpSpPr/>
          <p:nvPr/>
        </p:nvGrpSpPr>
        <p:grpSpPr>
          <a:xfrm>
            <a:off x="2970239" y="2693439"/>
            <a:ext cx="1359693" cy="525314"/>
            <a:chOff x="2143521" y="2684666"/>
            <a:chExt cx="1359693" cy="525314"/>
          </a:xfrm>
        </p:grpSpPr>
        <p:sp>
          <p:nvSpPr>
            <p:cNvPr id="286" name="Text Box 119">
              <a:extLst>
                <a:ext uri="{FF2B5EF4-FFF2-40B4-BE49-F238E27FC236}">
                  <a16:creationId xmlns:a16="http://schemas.microsoft.com/office/drawing/2014/main" id="{30A1DC45-762F-1E47-8308-E4920AA2B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521" y="2929134"/>
              <a:ext cx="1126397" cy="280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AS1,AS3,X </a:t>
              </a:r>
            </a:p>
          </p:txBody>
        </p:sp>
        <p:sp>
          <p:nvSpPr>
            <p:cNvPr id="287" name="AutoShape 118">
              <a:extLst>
                <a:ext uri="{FF2B5EF4-FFF2-40B4-BE49-F238E27FC236}">
                  <a16:creationId xmlns:a16="http://schemas.microsoft.com/office/drawing/2014/main" id="{24E303A9-1C25-904F-85A7-12C9D1683C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975073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88" name="TextBox 287">
            <a:extLst>
              <a:ext uri="{FF2B5EF4-FFF2-40B4-BE49-F238E27FC236}">
                <a16:creationId xmlns:a16="http://schemas.microsoft.com/office/drawing/2014/main" id="{6B1E1F16-BB2B-0F4C-9B24-BC894FF5CF79}"/>
              </a:ext>
            </a:extLst>
          </p:cNvPr>
          <p:cNvSpPr txBox="1"/>
          <p:nvPr/>
        </p:nvSpPr>
        <p:spPr>
          <a:xfrm>
            <a:off x="6375649" y="3642958"/>
            <a:ext cx="1860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OSPF link weights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9F04B398-1488-B84F-9A96-5791902C5242}"/>
              </a:ext>
            </a:extLst>
          </p:cNvPr>
          <p:cNvSpPr txBox="1"/>
          <p:nvPr/>
        </p:nvSpPr>
        <p:spPr>
          <a:xfrm>
            <a:off x="5162685" y="310848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201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7CAA43C0-74F2-9947-B546-F8906DDD43BC}"/>
              </a:ext>
            </a:extLst>
          </p:cNvPr>
          <p:cNvSpPr txBox="1"/>
          <p:nvPr/>
        </p:nvSpPr>
        <p:spPr>
          <a:xfrm>
            <a:off x="5952201" y="2502930"/>
            <a:ext cx="469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112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BFFFC794-EB31-D845-8AFC-0FADD753D327}"/>
              </a:ext>
            </a:extLst>
          </p:cNvPr>
          <p:cNvSpPr txBox="1"/>
          <p:nvPr/>
        </p:nvSpPr>
        <p:spPr>
          <a:xfrm>
            <a:off x="5702048" y="309530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263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F43C6FC-329A-BD41-8BB6-95A12D72D350}"/>
              </a:ext>
            </a:extLst>
          </p:cNvPr>
          <p:cNvSpPr/>
          <p:nvPr/>
        </p:nvSpPr>
        <p:spPr>
          <a:xfrm>
            <a:off x="5334000" y="3352800"/>
            <a:ext cx="720436" cy="67887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7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0" uiExpand="1" build="p"/>
      <p:bldP spid="2" grpId="0" animBg="1"/>
      <p:bldP spid="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1249416" cy="894622"/>
          </a:xfrm>
        </p:spPr>
        <p:txBody>
          <a:bodyPr>
            <a:normAutofit fontScale="90000"/>
          </a:bodyPr>
          <a:lstStyle/>
          <a:p>
            <a:r>
              <a:rPr lang="en-US" dirty="0"/>
              <a:t>Why different Intra-, Inter-AS routing ?</a:t>
            </a:r>
            <a:r>
              <a:rPr lang="en-US" sz="6000" dirty="0"/>
              <a:t> </a:t>
            </a:r>
            <a:endParaRPr lang="en-US" dirty="0"/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4AB976E8-5353-7C49-BF7F-4718E1D40008}"/>
              </a:ext>
            </a:extLst>
          </p:cNvPr>
          <p:cNvSpPr txBox="1">
            <a:spLocks noChangeArrowheads="1"/>
          </p:cNvSpPr>
          <p:nvPr/>
        </p:nvSpPr>
        <p:spPr>
          <a:xfrm>
            <a:off x="952500" y="1421534"/>
            <a:ext cx="10318605" cy="457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policy: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460375" marR="0" lvl="0" indent="-2238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inter-AS: admin wants control over how its traffic routed, who routes through its network </a:t>
            </a:r>
          </a:p>
          <a:p>
            <a:pPr marL="460375" marR="0" lvl="0" indent="-2238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intra-AS: single admin, so policy less of an issue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scale: reducing forwarding table size, routing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update traffic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60375" marR="0" lvl="0" indent="-2238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hierarchical routing: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limiting the scope of full topological information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60375" marR="0" lvl="0" indent="-2238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BGP routing to </a:t>
            </a:r>
            <a:r>
              <a:rPr lang="en-US" sz="2600" dirty="0" err="1">
                <a:solidFill>
                  <a:prstClr val="black"/>
                </a:solidFill>
                <a:latin typeface="Calibri" panose="020F0502020204030204"/>
              </a:rPr>
              <a:t>CIDRized</a:t>
            </a: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 destination networks (summarized routes)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performance: </a:t>
            </a:r>
          </a:p>
          <a:p>
            <a:pPr marL="460375" marR="0" lvl="0" indent="-2238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intra-AS: can focus on performance</a:t>
            </a:r>
          </a:p>
          <a:p>
            <a:pPr marL="460375" marR="0" lvl="0" indent="-2238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inter-AS: policy dominates over performance</a:t>
            </a:r>
          </a:p>
        </p:txBody>
      </p:sp>
    </p:spTree>
    <p:extLst>
      <p:ext uri="{BB962C8B-B14F-4D97-AF65-F5344CB8AC3E}">
        <p14:creationId xmlns:p14="http://schemas.microsoft.com/office/powerpoint/2010/main" val="143909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29" y="650420"/>
            <a:ext cx="6551791" cy="1650991"/>
          </a:xfrm>
        </p:spPr>
        <p:txBody>
          <a:bodyPr>
            <a:normAutofit fontScale="90000"/>
          </a:bodyPr>
          <a:lstStyle/>
          <a:p>
            <a:r>
              <a:rPr lang="en-US" altLang="en-US" sz="6000" dirty="0">
                <a:cs typeface="Calibri" panose="020F0502020204030204" pitchFamily="34" charset="0"/>
              </a:rPr>
              <a:t>Network Layer:</a:t>
            </a:r>
            <a:br>
              <a:rPr lang="en-US" altLang="en-US" sz="6000" dirty="0">
                <a:cs typeface="Calibri" panose="020F0502020204030204" pitchFamily="34" charset="0"/>
              </a:rPr>
            </a:br>
            <a:r>
              <a:rPr lang="en-US" altLang="en-US" sz="6000" dirty="0">
                <a:cs typeface="Calibri" panose="020F0502020204030204" pitchFamily="34" charset="0"/>
              </a:rPr>
              <a:t>Data Plane</a:t>
            </a:r>
            <a:endParaRPr lang="en-US" sz="6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966BCE-E1AB-7A42-B864-7745FF725900}"/>
              </a:ext>
            </a:extLst>
          </p:cNvPr>
          <p:cNvGrpSpPr/>
          <p:nvPr/>
        </p:nvGrpSpPr>
        <p:grpSpPr>
          <a:xfrm>
            <a:off x="7421880" y="792480"/>
            <a:ext cx="4399280" cy="3866277"/>
            <a:chOff x="7421880" y="792480"/>
            <a:chExt cx="4399280" cy="3866277"/>
          </a:xfrm>
        </p:grpSpPr>
        <p:pic>
          <p:nvPicPr>
            <p:cNvPr id="1026" name="Picture 2" descr="University of Massachusetts Amherst - Wikipedia">
              <a:extLst>
                <a:ext uri="{FF2B5EF4-FFF2-40B4-BE49-F238E27FC236}">
                  <a16:creationId xmlns:a16="http://schemas.microsoft.com/office/drawing/2014/main" id="{EA65677E-34B6-934A-BD3F-AAD350437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6440" y="2125980"/>
              <a:ext cx="848360" cy="84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8EB14B-C9ED-0847-B970-A5202AF4CE20}"/>
                </a:ext>
              </a:extLst>
            </p:cNvPr>
            <p:cNvSpPr txBox="1"/>
            <p:nvPr/>
          </p:nvSpPr>
          <p:spPr>
            <a:xfrm>
              <a:off x="7421880" y="792480"/>
              <a:ext cx="43992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COMPSCI 453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Computer Networks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Professor Jim Kurose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College of Information and Computer Sciences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University of Massachusetts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6E2ED4-232F-CF49-92D4-D59F2E8D1361}"/>
                </a:ext>
              </a:extLst>
            </p:cNvPr>
            <p:cNvGrpSpPr/>
            <p:nvPr/>
          </p:nvGrpSpPr>
          <p:grpSpPr>
            <a:xfrm>
              <a:off x="7884160" y="3304540"/>
              <a:ext cx="3857707" cy="1354217"/>
              <a:chOff x="7904480" y="4206240"/>
              <a:chExt cx="3857707" cy="1354217"/>
            </a:xfrm>
          </p:grpSpPr>
          <p:pic>
            <p:nvPicPr>
              <p:cNvPr id="6" name="Picture 5" descr="Kurose_CVR_REV2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8020" y="4246880"/>
                <a:ext cx="934167" cy="122443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B5C915-B56D-DF41-B49F-F01D9828071E}"/>
                  </a:ext>
                </a:extLst>
              </p:cNvPr>
              <p:cNvSpPr txBox="1"/>
              <p:nvPr/>
            </p:nvSpPr>
            <p:spPr>
              <a:xfrm>
                <a:off x="7904480" y="4206240"/>
                <a:ext cx="288544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Class textbook: 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Computer Networking: A Top-Down Approach 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(8</a:t>
                </a:r>
                <a:r>
                  <a:rPr kumimoji="0" lang="en-US" sz="1400" b="0" i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ed.)</a:t>
                </a:r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J.F. Kurose, K.W. Ross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Pearson, 2020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http://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gaia.cs.umass.edu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kurose_ross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43EEA3-8BC6-7B46-9854-572A173AE42B}"/>
              </a:ext>
            </a:extLst>
          </p:cNvPr>
          <p:cNvGrpSpPr/>
          <p:nvPr/>
        </p:nvGrpSpPr>
        <p:grpSpPr>
          <a:xfrm>
            <a:off x="7605684" y="6233684"/>
            <a:ext cx="6892924" cy="461665"/>
            <a:chOff x="731521" y="6141551"/>
            <a:chExt cx="6892924" cy="4616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30DA58-493D-384B-8439-8C16107CBDAD}"/>
                </a:ext>
              </a:extLst>
            </p:cNvPr>
            <p:cNvSpPr txBox="1"/>
            <p:nvPr/>
          </p:nvSpPr>
          <p:spPr>
            <a:xfrm>
              <a:off x="731521" y="6141551"/>
              <a:ext cx="6892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Video:     2020, J.F. Kurose, All Rights Reserved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Powerpoint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    1996-2020, J.F. Kurose, K.W. Ross, All Rights Reserved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D374EA-BACA-C547-873D-1E4DDAA23ABE}"/>
                </a:ext>
              </a:extLst>
            </p:cNvPr>
            <p:cNvGrpSpPr/>
            <p:nvPr/>
          </p:nvGrpSpPr>
          <p:grpSpPr>
            <a:xfrm>
              <a:off x="1252378" y="6209727"/>
              <a:ext cx="473108" cy="346349"/>
              <a:chOff x="1252378" y="6209727"/>
              <a:chExt cx="473108" cy="346349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F43D4D8A-E720-5649-908C-4A3AE9C0D0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2378" y="6209727"/>
                <a:ext cx="125836" cy="160221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F670730F-8967-2747-9696-C2E01F1D1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9650" y="6395855"/>
                <a:ext cx="125836" cy="160221"/>
              </a:xfrm>
              <a:prstGeom prst="rect">
                <a:avLst/>
              </a:prstGeom>
            </p:spPr>
          </p:pic>
        </p:grpSp>
      </p:grpSp>
      <p:sp>
        <p:nvSpPr>
          <p:cNvPr id="18" name="Rectangle 4">
            <a:extLst>
              <a:ext uri="{FF2B5EF4-FFF2-40B4-BE49-F238E27FC236}">
                <a16:creationId xmlns:a16="http://schemas.microsoft.com/office/drawing/2014/main" id="{C09F453C-75B7-664F-9AC3-64A8E6FC56D6}"/>
              </a:ext>
            </a:extLst>
          </p:cNvPr>
          <p:cNvSpPr txBox="1">
            <a:spLocks noChangeArrowheads="1"/>
          </p:cNvSpPr>
          <p:nvPr/>
        </p:nvSpPr>
        <p:spPr>
          <a:xfrm>
            <a:off x="661015" y="2338373"/>
            <a:ext cx="8716929" cy="41731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prstClr val="white">
                  <a:lumMod val="75000"/>
                </a:prstClr>
              </a:buClr>
              <a:defRPr/>
            </a:pPr>
            <a:r>
              <a:rPr lang="en-US" altLang="en-US" sz="3200">
                <a:solidFill>
                  <a:prstClr val="white">
                    <a:lumMod val="75000"/>
                  </a:prst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85000"/>
                </a:schemeClr>
              </a:buClr>
              <a:defRPr/>
            </a:pPr>
            <a:r>
              <a:rPr lang="en-US" altLang="en-US" sz="360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algorithms</a:t>
            </a:r>
          </a:p>
          <a:p>
            <a:pPr marL="746125" lvl="1" indent="-273050"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Wingdings" pitchFamily="2" charset="2"/>
              <a:buChar char="§"/>
              <a:defRPr/>
            </a:pPr>
            <a:r>
              <a:rPr lang="en-US" altLang="en-US" sz="320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Wingdings" pitchFamily="2" charset="2"/>
              <a:buChar char="§"/>
              <a:defRPr/>
            </a:pPr>
            <a:r>
              <a:rPr lang="en-US" altLang="en-US" sz="320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85000"/>
                </a:schemeClr>
              </a:buClr>
              <a:defRPr/>
            </a:pPr>
            <a:r>
              <a:rPr lang="en-US" altLang="en-US" sz="320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rgbClr val="0013A3"/>
              </a:buClr>
              <a:defRPr/>
            </a:pPr>
            <a:r>
              <a:rPr lang="en-US" altLang="en-US" sz="3200"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prstClr val="white">
                  <a:lumMod val="75000"/>
                </a:prstClr>
              </a:buClr>
              <a:defRPr/>
            </a:pPr>
            <a:r>
              <a:rPr lang="en-US" altLang="en-US" sz="3200">
                <a:solidFill>
                  <a:prstClr val="white">
                    <a:lumMod val="75000"/>
                  </a:prst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prstClr val="white">
                  <a:lumMod val="75000"/>
                </a:prstClr>
              </a:buClr>
              <a:defRPr/>
            </a:pPr>
            <a:r>
              <a:rPr lang="en-US" altLang="en-US" sz="3200">
                <a:solidFill>
                  <a:prstClr val="white">
                    <a:lumMod val="75000"/>
                  </a:prst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285750" indent="-285750">
              <a:spcBef>
                <a:spcPts val="600"/>
              </a:spcBef>
              <a:buClr>
                <a:prstClr val="white">
                  <a:lumMod val="75000"/>
                </a:prstClr>
              </a:buClr>
              <a:defRPr/>
            </a:pPr>
            <a:r>
              <a:rPr lang="en-US" altLang="en-US" sz="3200">
                <a:solidFill>
                  <a:prstClr val="white">
                    <a:lumMod val="75000"/>
                  </a:prst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11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07B360-8633-344E-8C84-B4DA39DA2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8604"/>
            <a:ext cx="10785953" cy="5000017"/>
          </a:xfrm>
        </p:spPr>
        <p:txBody>
          <a:bodyPr>
            <a:normAutofit/>
          </a:bodyPr>
          <a:lstStyle/>
          <a:p>
            <a:pPr marL="285750" lvl="0" indent="-28575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kern="0" dirty="0">
                <a:solidFill>
                  <a:srgbClr val="CC0000"/>
                </a:solidFill>
                <a:ea typeface="ＭＳ Ｐゴシック" charset="0"/>
              </a:rPr>
              <a:t>BGP (Border Gateway Protocol):</a:t>
            </a:r>
            <a:r>
              <a:rPr lang="en-US" kern="0" dirty="0">
                <a:solidFill>
                  <a:srgbClr val="000000"/>
                </a:solidFill>
                <a:ea typeface="ＭＳ Ｐゴシック" charset="0"/>
              </a:rPr>
              <a:t> </a:t>
            </a:r>
            <a:r>
              <a:rPr lang="en-US" i="1" kern="0" dirty="0">
                <a:solidFill>
                  <a:srgbClr val="000000"/>
                </a:solidFill>
                <a:ea typeface="ＭＳ Ｐゴシック" charset="0"/>
              </a:rPr>
              <a:t>the</a:t>
            </a:r>
            <a:r>
              <a:rPr lang="en-US" kern="0" dirty="0">
                <a:solidFill>
                  <a:srgbClr val="000000"/>
                </a:solidFill>
                <a:ea typeface="ＭＳ Ｐゴシック" charset="0"/>
              </a:rPr>
              <a:t> de facto inter-domain routing protocol</a:t>
            </a:r>
          </a:p>
          <a:p>
            <a:pPr marL="800100" lvl="1" indent="-277813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</a:pPr>
            <a:r>
              <a:rPr lang="en-US" altLang="ja-JP" kern="0" dirty="0">
                <a:solidFill>
                  <a:srgbClr val="000000"/>
                </a:solidFill>
                <a:ea typeface="ＭＳ Ｐゴシック" charset="0"/>
              </a:rPr>
              <a:t>“glue that holds the Internet together”</a:t>
            </a:r>
          </a:p>
          <a:p>
            <a:pPr marL="285750" indent="-285750" eaLnBrk="0" fontAlgn="base" hangingPunct="0">
              <a:lnSpc>
                <a:spcPct val="85000"/>
              </a:lnSpc>
              <a:spcBef>
                <a:spcPts val="12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kern="0" dirty="0">
                <a:solidFill>
                  <a:srgbClr val="000000"/>
                </a:solidFill>
                <a:ea typeface="ＭＳ Ｐゴシック" charset="0"/>
              </a:rPr>
              <a:t>allows subnet to advertise its existence, and the destinations it can reach, to rest of Internet: </a:t>
            </a:r>
            <a:r>
              <a:rPr lang="en-US" i="1" kern="0" dirty="0">
                <a:solidFill>
                  <a:srgbClr val="000099"/>
                </a:solidFill>
                <a:ea typeface="ＭＳ Ｐゴシック" charset="0"/>
              </a:rPr>
              <a:t>“</a:t>
            </a:r>
            <a:r>
              <a:rPr lang="en-US" altLang="ja-JP" i="1" kern="0" dirty="0">
                <a:solidFill>
                  <a:srgbClr val="000099"/>
                </a:solidFill>
                <a:ea typeface="ＭＳ Ｐゴシック" charset="0"/>
              </a:rPr>
              <a:t>I am here, here is who I can reach, and how”</a:t>
            </a:r>
            <a:endParaRPr lang="en-US" i="1" kern="0" dirty="0">
              <a:solidFill>
                <a:srgbClr val="000099"/>
              </a:solidFill>
              <a:ea typeface="ＭＳ Ｐゴシック" charset="0"/>
            </a:endParaRPr>
          </a:p>
          <a:p>
            <a:pPr marL="285750" lvl="0" indent="-285750" eaLnBrk="0" fontAlgn="base" hangingPunct="0">
              <a:lnSpc>
                <a:spcPct val="85000"/>
              </a:lnSpc>
              <a:spcBef>
                <a:spcPts val="12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kern="0" dirty="0">
                <a:solidFill>
                  <a:srgbClr val="000000"/>
                </a:solidFill>
                <a:ea typeface="ＭＳ Ｐゴシック" charset="0"/>
              </a:rPr>
              <a:t>BGP provides each AS a means to:</a:t>
            </a:r>
          </a:p>
          <a:p>
            <a:pPr marL="800100" lvl="1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</a:pPr>
            <a:r>
              <a:rPr lang="en-US" sz="2600" kern="0" dirty="0">
                <a:solidFill>
                  <a:srgbClr val="000000"/>
                </a:solidFill>
                <a:ea typeface="ＭＳ Ｐゴシック" charset="0"/>
              </a:rPr>
              <a:t>obtain destination network reachability info from neighboring </a:t>
            </a:r>
            <a:r>
              <a:rPr lang="en-US" sz="2600" kern="0" dirty="0" err="1">
                <a:solidFill>
                  <a:srgbClr val="000000"/>
                </a:solidFill>
                <a:ea typeface="ＭＳ Ｐゴシック" charset="0"/>
              </a:rPr>
              <a:t>ASes</a:t>
            </a:r>
            <a:r>
              <a:rPr lang="en-US" sz="2600" kern="0" dirty="0">
                <a:solidFill>
                  <a:srgbClr val="000000"/>
                </a:solidFill>
                <a:ea typeface="ＭＳ Ｐゴシック" charset="0"/>
              </a:rPr>
              <a:t> (</a:t>
            </a:r>
            <a:r>
              <a:rPr lang="en-US" sz="2600" kern="0" dirty="0" err="1">
                <a:solidFill>
                  <a:srgbClr val="CC0000"/>
                </a:solidFill>
                <a:ea typeface="ＭＳ Ｐゴシック" charset="0"/>
              </a:rPr>
              <a:t>eBGP</a:t>
            </a:r>
            <a:r>
              <a:rPr lang="en-US" sz="2600" kern="0" dirty="0">
                <a:solidFill>
                  <a:srgbClr val="CC0000"/>
                </a:solidFill>
                <a:ea typeface="ＭＳ Ｐゴシック" charset="0"/>
              </a:rPr>
              <a:t>)</a:t>
            </a:r>
          </a:p>
          <a:p>
            <a:pPr marL="800100" lvl="1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</a:pPr>
            <a:r>
              <a:rPr lang="en-US" sz="2600" kern="0" dirty="0">
                <a:solidFill>
                  <a:srgbClr val="000000"/>
                </a:solidFill>
                <a:ea typeface="ＭＳ Ｐゴシック" charset="0"/>
              </a:rPr>
              <a:t>determine </a:t>
            </a:r>
            <a:r>
              <a:rPr lang="en-US" altLang="ja-JP" sz="2600" kern="0" dirty="0">
                <a:solidFill>
                  <a:srgbClr val="000000"/>
                </a:solidFill>
                <a:ea typeface="ＭＳ Ｐゴシック" charset="0"/>
              </a:rPr>
              <a:t>routes to other networks based on reachability information and </a:t>
            </a:r>
            <a:r>
              <a:rPr lang="en-US" altLang="ja-JP" sz="2600" i="1" kern="0" dirty="0">
                <a:solidFill>
                  <a:srgbClr val="000090"/>
                </a:solidFill>
                <a:ea typeface="ＭＳ Ｐゴシック" charset="0"/>
              </a:rPr>
              <a:t>policy</a:t>
            </a:r>
            <a:endParaRPr lang="en-US" altLang="ja-JP" sz="2600" kern="0" dirty="0">
              <a:solidFill>
                <a:srgbClr val="000090"/>
              </a:solidFill>
              <a:ea typeface="ＭＳ Ｐゴシック" charset="0"/>
            </a:endParaRPr>
          </a:p>
          <a:p>
            <a:pPr marL="800100" lvl="1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</a:pPr>
            <a:r>
              <a:rPr lang="en-US" sz="2600" kern="0" dirty="0">
                <a:solidFill>
                  <a:srgbClr val="000000"/>
                </a:solidFill>
                <a:ea typeface="ＭＳ Ｐゴシック" charset="0"/>
              </a:rPr>
              <a:t>propagate reachability information to all AS-internal routers </a:t>
            </a:r>
            <a:r>
              <a:rPr lang="en-US" sz="2600" kern="0" dirty="0">
                <a:solidFill>
                  <a:srgbClr val="C00000"/>
                </a:solidFill>
                <a:ea typeface="ＭＳ Ｐゴシック" charset="0"/>
              </a:rPr>
              <a:t>(</a:t>
            </a:r>
            <a:r>
              <a:rPr lang="en-US" sz="2600" kern="0" dirty="0" err="1">
                <a:solidFill>
                  <a:srgbClr val="C00000"/>
                </a:solidFill>
                <a:ea typeface="ＭＳ Ｐゴシック" charset="0"/>
              </a:rPr>
              <a:t>iBGP</a:t>
            </a:r>
            <a:r>
              <a:rPr lang="en-US" sz="2600" kern="0" dirty="0">
                <a:solidFill>
                  <a:srgbClr val="C00000"/>
                </a:solidFill>
                <a:ea typeface="ＭＳ Ｐゴシック" charset="0"/>
              </a:rPr>
              <a:t>)</a:t>
            </a:r>
          </a:p>
          <a:p>
            <a:pPr marL="800100" lvl="1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</a:pPr>
            <a:r>
              <a:rPr lang="en-US" sz="2600" kern="0" dirty="0">
                <a:solidFill>
                  <a:srgbClr val="C00000"/>
                </a:solidFill>
                <a:ea typeface="ＭＳ Ｐゴシック" charset="0"/>
              </a:rPr>
              <a:t>advertise</a:t>
            </a:r>
            <a:r>
              <a:rPr lang="en-US" sz="2600" kern="0" dirty="0">
                <a:ea typeface="ＭＳ Ｐゴシック" charset="0"/>
              </a:rPr>
              <a:t> (to neighboring networks) destination reachability info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Internet inter-AS routing: BGP</a:t>
            </a:r>
          </a:p>
        </p:txBody>
      </p:sp>
    </p:spTree>
    <p:extLst>
      <p:ext uri="{BB962C8B-B14F-4D97-AF65-F5344CB8AC3E}">
        <p14:creationId xmlns:p14="http://schemas.microsoft.com/office/powerpoint/2010/main" val="120762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eBGP, iBGP connections</a:t>
            </a: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B045E387-B506-8047-913C-C2B6773B0431}"/>
              </a:ext>
            </a:extLst>
          </p:cNvPr>
          <p:cNvGrpSpPr/>
          <p:nvPr/>
        </p:nvGrpSpPr>
        <p:grpSpPr>
          <a:xfrm>
            <a:off x="3310188" y="4548402"/>
            <a:ext cx="3666682" cy="635979"/>
            <a:chOff x="7493868" y="5383138"/>
            <a:chExt cx="3666682" cy="635979"/>
          </a:xfrm>
        </p:grpSpPr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613A62FC-E89C-094E-961C-E49332F5011B}"/>
                </a:ext>
              </a:extLst>
            </p:cNvPr>
            <p:cNvCxnSpPr/>
            <p:nvPr/>
          </p:nvCxnSpPr>
          <p:spPr bwMode="auto">
            <a:xfrm flipH="1" flipV="1">
              <a:off x="7493868" y="5589319"/>
              <a:ext cx="749784" cy="11598"/>
            </a:xfrm>
            <a:prstGeom prst="line">
              <a:avLst/>
            </a:prstGeom>
            <a:solidFill>
              <a:srgbClr val="00CC99"/>
            </a:solidFill>
            <a:ln w="38100" cap="flat" cmpd="sng" algn="ctr">
              <a:solidFill>
                <a:srgbClr val="CC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360BFA8-6BB3-454C-9EF7-9FAB5EB06ABF}"/>
                </a:ext>
              </a:extLst>
            </p:cNvPr>
            <p:cNvCxnSpPr/>
            <p:nvPr/>
          </p:nvCxnSpPr>
          <p:spPr bwMode="auto">
            <a:xfrm flipV="1">
              <a:off x="7523346" y="5869497"/>
              <a:ext cx="699488" cy="690"/>
            </a:xfrm>
            <a:prstGeom prst="line">
              <a:avLst/>
            </a:prstGeom>
            <a:solidFill>
              <a:srgbClr val="00CC99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6D37E751-A60F-FA42-B692-5A8DF0DCD667}"/>
                </a:ext>
              </a:extLst>
            </p:cNvPr>
            <p:cNvSpPr txBox="1"/>
            <p:nvPr/>
          </p:nvSpPr>
          <p:spPr>
            <a:xfrm>
              <a:off x="8347651" y="5383138"/>
              <a:ext cx="2069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eBGP connectivity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EB23CB08-2EE3-B849-8D96-F01A2CF0DA65}"/>
                </a:ext>
              </a:extLst>
            </p:cNvPr>
            <p:cNvSpPr txBox="1"/>
            <p:nvPr/>
          </p:nvSpPr>
          <p:spPr>
            <a:xfrm>
              <a:off x="8372607" y="5649785"/>
              <a:ext cx="2787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logical iBGP connectivity</a:t>
              </a:r>
            </a:p>
          </p:txBody>
        </p:sp>
      </p:grpSp>
      <p:sp>
        <p:nvSpPr>
          <p:cNvPr id="238" name="Freeform 2">
            <a:extLst>
              <a:ext uri="{FF2B5EF4-FFF2-40B4-BE49-F238E27FC236}">
                <a16:creationId xmlns:a16="http://schemas.microsoft.com/office/drawing/2014/main" id="{51CB1B55-107C-A346-889E-7EE304D1E8EB}"/>
              </a:ext>
            </a:extLst>
          </p:cNvPr>
          <p:cNvSpPr>
            <a:spLocks/>
          </p:cNvSpPr>
          <p:nvPr/>
        </p:nvSpPr>
        <p:spPr bwMode="auto">
          <a:xfrm>
            <a:off x="786904" y="2613036"/>
            <a:ext cx="2712783" cy="1853712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84E8F334-061F-9E43-BAF2-AC286EEB6329}"/>
              </a:ext>
            </a:extLst>
          </p:cNvPr>
          <p:cNvGrpSpPr/>
          <p:nvPr/>
        </p:nvGrpSpPr>
        <p:grpSpPr>
          <a:xfrm>
            <a:off x="1925065" y="2763898"/>
            <a:ext cx="565150" cy="369332"/>
            <a:chOff x="1736090" y="2873352"/>
            <a:chExt cx="565150" cy="369332"/>
          </a:xfrm>
        </p:grpSpPr>
        <p:grpSp>
          <p:nvGrpSpPr>
            <p:cNvPr id="240" name="Group 327">
              <a:extLst>
                <a:ext uri="{FF2B5EF4-FFF2-40B4-BE49-F238E27FC236}">
                  <a16:creationId xmlns:a16="http://schemas.microsoft.com/office/drawing/2014/main" id="{93FC79D2-DD2D-E34C-8415-9E3E2DC002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16F1AA8D-82D0-314D-9BE0-9BA73CF857B9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BD35A700-DEB8-644D-8AD9-1C065D9EB230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5B7106A5-93FE-A74F-B8FB-DB87791D0D92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B4D07BA-3EC9-E541-832A-997C26BA21A9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7C017251-775B-654E-A27E-763EAB2CBD63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49" name="Freeform 248">
                <a:extLst>
                  <a:ext uri="{FF2B5EF4-FFF2-40B4-BE49-F238E27FC236}">
                    <a16:creationId xmlns:a16="http://schemas.microsoft.com/office/drawing/2014/main" id="{8E247EA4-DC1C-9544-94D1-D7C7658A11E2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50" name="Freeform 249">
                <a:extLst>
                  <a:ext uri="{FF2B5EF4-FFF2-40B4-BE49-F238E27FC236}">
                    <a16:creationId xmlns:a16="http://schemas.microsoft.com/office/drawing/2014/main" id="{61CAE6F0-378A-D24F-BDE7-F1CABCFEBC15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A7F3C912-5EFD-3B49-8AE7-F529995CF1AA}"/>
                  </a:ext>
                </a:extLst>
              </p:cNvPr>
              <p:cNvCxnSpPr>
                <a:endCxn id="24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4D8DCF2E-50C0-C64A-BAA8-79976293E89B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A72FDF06-6129-7C43-8EC9-73C471E8112F}"/>
                </a:ext>
              </a:extLst>
            </p:cNvPr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FA43E18E-D417-7C47-A619-0FE28A8B8CA5}"/>
                  </a:ext>
                </a:extLst>
              </p:cNvPr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B259DBDB-9956-014D-BBEF-73C087E5D3EA}"/>
                  </a:ext>
                </a:extLst>
              </p:cNvPr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1b</a:t>
                </a:r>
              </a:p>
            </p:txBody>
          </p:sp>
        </p:grp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6166AD02-34F1-B148-A138-397DD22CD78F}"/>
              </a:ext>
            </a:extLst>
          </p:cNvPr>
          <p:cNvGrpSpPr/>
          <p:nvPr/>
        </p:nvGrpSpPr>
        <p:grpSpPr>
          <a:xfrm>
            <a:off x="1929295" y="3985215"/>
            <a:ext cx="565150" cy="369332"/>
            <a:chOff x="1736090" y="2873352"/>
            <a:chExt cx="565150" cy="369332"/>
          </a:xfrm>
        </p:grpSpPr>
        <p:grpSp>
          <p:nvGrpSpPr>
            <p:cNvPr id="254" name="Group 327">
              <a:extLst>
                <a:ext uri="{FF2B5EF4-FFF2-40B4-BE49-F238E27FC236}">
                  <a16:creationId xmlns:a16="http://schemas.microsoft.com/office/drawing/2014/main" id="{8CFD5D5D-5745-B343-818F-3AEB956B36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9840765D-6736-E446-9A64-3094AD38532D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4BCA8C87-7C5D-8241-BB8F-A45BFAB0EED4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B6A1E53C-F998-5B4D-8DCB-D4E24DE265DB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61" name="Freeform 260">
                <a:extLst>
                  <a:ext uri="{FF2B5EF4-FFF2-40B4-BE49-F238E27FC236}">
                    <a16:creationId xmlns:a16="http://schemas.microsoft.com/office/drawing/2014/main" id="{2998E975-0604-8C42-A200-728EA983665C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62" name="Freeform 261">
                <a:extLst>
                  <a:ext uri="{FF2B5EF4-FFF2-40B4-BE49-F238E27FC236}">
                    <a16:creationId xmlns:a16="http://schemas.microsoft.com/office/drawing/2014/main" id="{DFC293FD-3B98-BD4F-9733-B4FB7C827FE3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63" name="Freeform 262">
                <a:extLst>
                  <a:ext uri="{FF2B5EF4-FFF2-40B4-BE49-F238E27FC236}">
                    <a16:creationId xmlns:a16="http://schemas.microsoft.com/office/drawing/2014/main" id="{7A168C22-3807-CE4C-9748-1B354756005B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id="{EF01B9E1-D216-D44B-81F6-070E87424094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F40C2A8D-42D6-4E4D-85DC-B94005EAD767}"/>
                  </a:ext>
                </a:extLst>
              </p:cNvPr>
              <p:cNvCxnSpPr>
                <a:endCxn id="26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CEE29525-3F05-5143-BA40-8FD0BF735A14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ED4DE898-8564-DA43-BD75-4B87C9CBDD9E}"/>
                </a:ext>
              </a:extLst>
            </p:cNvPr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B861A1B7-9AA2-9C43-AFFD-C0A65E2CDAD4}"/>
                  </a:ext>
                </a:extLst>
              </p:cNvPr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F27B8A03-F580-154B-B245-74825ED2BC00}"/>
                  </a:ext>
                </a:extLst>
              </p:cNvPr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1d</a:t>
                </a:r>
              </a:p>
            </p:txBody>
          </p:sp>
        </p:grp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34866405-F2B6-1D42-8D10-E50F20EF8896}"/>
              </a:ext>
            </a:extLst>
          </p:cNvPr>
          <p:cNvGrpSpPr/>
          <p:nvPr/>
        </p:nvGrpSpPr>
        <p:grpSpPr>
          <a:xfrm>
            <a:off x="2790781" y="3375618"/>
            <a:ext cx="565150" cy="369332"/>
            <a:chOff x="1736090" y="2873352"/>
            <a:chExt cx="565150" cy="369332"/>
          </a:xfrm>
        </p:grpSpPr>
        <p:grpSp>
          <p:nvGrpSpPr>
            <p:cNvPr id="268" name="Group 327">
              <a:extLst>
                <a:ext uri="{FF2B5EF4-FFF2-40B4-BE49-F238E27FC236}">
                  <a16:creationId xmlns:a16="http://schemas.microsoft.com/office/drawing/2014/main" id="{A31F12A7-EE0E-B549-8A05-181A950014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E6DFCCF5-2F3D-224B-B0E8-1322569E2D54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14887270-5868-8E42-B43F-A826CB88020A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B0F0199B-ABF8-EA49-BC9C-72CE6D02D2D8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75" name="Freeform 274">
                <a:extLst>
                  <a:ext uri="{FF2B5EF4-FFF2-40B4-BE49-F238E27FC236}">
                    <a16:creationId xmlns:a16="http://schemas.microsoft.com/office/drawing/2014/main" id="{847C07A8-BA61-2C48-B6F5-C5159ED44C47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76" name="Freeform 275">
                <a:extLst>
                  <a:ext uri="{FF2B5EF4-FFF2-40B4-BE49-F238E27FC236}">
                    <a16:creationId xmlns:a16="http://schemas.microsoft.com/office/drawing/2014/main" id="{DA791831-0549-E449-AE4D-449917B94207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id="{97A7453C-19D6-9D4B-9FC6-A5934AC05B43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53D4C27F-4176-8049-9B48-C3F5E88281C8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7715A6F6-6CCB-ED46-A743-4286C68C034C}"/>
                  </a:ext>
                </a:extLst>
              </p:cNvPr>
              <p:cNvCxnSpPr>
                <a:endCxn id="27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7F35DEAD-7D06-7E45-B28E-1A2A472A313E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D9D91D9C-FD28-F845-B09E-71AA5E9D7D7E}"/>
                </a:ext>
              </a:extLst>
            </p:cNvPr>
            <p:cNvGrpSpPr/>
            <p:nvPr/>
          </p:nvGrpSpPr>
          <p:grpSpPr>
            <a:xfrm>
              <a:off x="1770362" y="2873352"/>
              <a:ext cx="428460" cy="369332"/>
              <a:chOff x="667045" y="1708643"/>
              <a:chExt cx="428460" cy="369332"/>
            </a:xfrm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A9888F85-3B9B-8B4E-ABCD-B313B2D3CACB}"/>
                  </a:ext>
                </a:extLst>
              </p:cNvPr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73E3131-DD41-8240-9E7A-FBA837148CBB}"/>
                  </a:ext>
                </a:extLst>
              </p:cNvPr>
              <p:cNvSpPr txBox="1"/>
              <p:nvPr/>
            </p:nvSpPr>
            <p:spPr>
              <a:xfrm>
                <a:off x="667045" y="1708643"/>
                <a:ext cx="428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1c</a:t>
                </a:r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4973892-C260-B347-8746-32A35CC79EDD}"/>
              </a:ext>
            </a:extLst>
          </p:cNvPr>
          <p:cNvGrpSpPr/>
          <p:nvPr/>
        </p:nvGrpSpPr>
        <p:grpSpPr>
          <a:xfrm>
            <a:off x="1022306" y="3369265"/>
            <a:ext cx="565150" cy="369332"/>
            <a:chOff x="1736090" y="2873352"/>
            <a:chExt cx="565150" cy="369332"/>
          </a:xfrm>
        </p:grpSpPr>
        <p:grpSp>
          <p:nvGrpSpPr>
            <p:cNvPr id="282" name="Group 327">
              <a:extLst>
                <a:ext uri="{FF2B5EF4-FFF2-40B4-BE49-F238E27FC236}">
                  <a16:creationId xmlns:a16="http://schemas.microsoft.com/office/drawing/2014/main" id="{AD30559A-3552-E948-B986-C5BF0445F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B37E7D7B-622D-7248-8B75-49ACEF0097F3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66B44901-E93E-E744-A70C-39EE8805A253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995D5367-E811-4746-B432-3667E1C6CE47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89" name="Freeform 288">
                <a:extLst>
                  <a:ext uri="{FF2B5EF4-FFF2-40B4-BE49-F238E27FC236}">
                    <a16:creationId xmlns:a16="http://schemas.microsoft.com/office/drawing/2014/main" id="{E2F5BF33-ADF6-E445-BB5E-0BE6E9146241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90" name="Freeform 289">
                <a:extLst>
                  <a:ext uri="{FF2B5EF4-FFF2-40B4-BE49-F238E27FC236}">
                    <a16:creationId xmlns:a16="http://schemas.microsoft.com/office/drawing/2014/main" id="{A632D7A7-7416-C645-82EA-EB951FD3D9E8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513DC94B-28FB-C845-A76C-47551FFBA2CB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A095FCEB-B026-6943-8500-B6278392D511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BDB27A15-95C3-724D-9520-7EE1A22B0D7C}"/>
                  </a:ext>
                </a:extLst>
              </p:cNvPr>
              <p:cNvCxnSpPr>
                <a:endCxn id="288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96417E75-B7C2-3B47-BC2B-A7AD33243162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CF885392-BCAE-524F-A35F-4907E15760C6}"/>
                </a:ext>
              </a:extLst>
            </p:cNvPr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2B157D6D-D524-B54B-9C7B-C21AC16DF87C}"/>
                  </a:ext>
                </a:extLst>
              </p:cNvPr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169AE526-33AF-BC4A-B73D-D35D9EB675FA}"/>
                  </a:ext>
                </a:extLst>
              </p:cNvPr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1a</a:t>
                </a:r>
              </a:p>
            </p:txBody>
          </p:sp>
        </p:grpSp>
      </p:grp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27A57CAE-B0D2-CA4C-8570-FE855F92E068}"/>
              </a:ext>
            </a:extLst>
          </p:cNvPr>
          <p:cNvCxnSpPr>
            <a:stCxn id="243" idx="2"/>
            <a:endCxn id="257" idx="0"/>
          </p:cNvCxnSpPr>
          <p:nvPr/>
        </p:nvCxnSpPr>
        <p:spPr bwMode="auto">
          <a:xfrm>
            <a:off x="2180048" y="3133230"/>
            <a:ext cx="4230" cy="851985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D479AC6F-B057-9E48-A9AA-036CA81945B0}"/>
              </a:ext>
            </a:extLst>
          </p:cNvPr>
          <p:cNvCxnSpPr/>
          <p:nvPr/>
        </p:nvCxnSpPr>
        <p:spPr bwMode="auto">
          <a:xfrm>
            <a:off x="1596452" y="3539167"/>
            <a:ext cx="1204913" cy="6353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BA206EA1-21CD-BC4B-B385-608907D5FA83}"/>
              </a:ext>
            </a:extLst>
          </p:cNvPr>
          <p:cNvCxnSpPr>
            <a:stCxn id="244" idx="7"/>
          </p:cNvCxnSpPr>
          <p:nvPr/>
        </p:nvCxnSpPr>
        <p:spPr bwMode="auto">
          <a:xfrm>
            <a:off x="2407683" y="3045023"/>
            <a:ext cx="480042" cy="369773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6525475A-0A19-B34B-95BE-54EBE38E0C76}"/>
              </a:ext>
            </a:extLst>
          </p:cNvPr>
          <p:cNvCxnSpPr/>
          <p:nvPr/>
        </p:nvCxnSpPr>
        <p:spPr bwMode="auto">
          <a:xfrm>
            <a:off x="1489048" y="3676850"/>
            <a:ext cx="477927" cy="357071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A5B8999E-BFE6-604D-A950-204DE89A323A}"/>
              </a:ext>
            </a:extLst>
          </p:cNvPr>
          <p:cNvCxnSpPr/>
          <p:nvPr/>
        </p:nvCxnSpPr>
        <p:spPr bwMode="auto">
          <a:xfrm flipH="1">
            <a:off x="2385017" y="3674088"/>
            <a:ext cx="508002" cy="349250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75740F6C-5159-C140-B602-34200789C066}"/>
              </a:ext>
            </a:extLst>
          </p:cNvPr>
          <p:cNvCxnSpPr/>
          <p:nvPr/>
        </p:nvCxnSpPr>
        <p:spPr bwMode="auto">
          <a:xfrm flipH="1">
            <a:off x="1476528" y="3057492"/>
            <a:ext cx="508002" cy="349250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5C99B0AA-49FB-1141-B5E4-D7232CDD5304}"/>
              </a:ext>
            </a:extLst>
          </p:cNvPr>
          <p:cNvGrpSpPr/>
          <p:nvPr/>
        </p:nvGrpSpPr>
        <p:grpSpPr>
          <a:xfrm>
            <a:off x="3395746" y="1828479"/>
            <a:ext cx="2712783" cy="1853712"/>
            <a:chOff x="-2170772" y="2784954"/>
            <a:chExt cx="2712783" cy="1853712"/>
          </a:xfrm>
        </p:grpSpPr>
        <p:sp>
          <p:nvSpPr>
            <p:cNvPr id="302" name="Freeform 2">
              <a:extLst>
                <a:ext uri="{FF2B5EF4-FFF2-40B4-BE49-F238E27FC236}">
                  <a16:creationId xmlns:a16="http://schemas.microsoft.com/office/drawing/2014/main" id="{4351A3A5-5128-274F-BA02-64D327683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5EB4F7B4-C2F9-C744-BCB7-00FC4616248F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2C001E14-39B1-4E4D-A67A-34C01450E3D7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53" name="Group 327">
                  <a:extLst>
                    <a:ext uri="{FF2B5EF4-FFF2-40B4-BE49-F238E27FC236}">
                      <a16:creationId xmlns:a16="http://schemas.microsoft.com/office/drawing/2014/main" id="{39F81896-B728-4542-A517-E7DCF49926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57" name="Oval 356">
                    <a:extLst>
                      <a:ext uri="{FF2B5EF4-FFF2-40B4-BE49-F238E27FC236}">
                        <a16:creationId xmlns:a16="http://schemas.microsoft.com/office/drawing/2014/main" id="{1386EAF9-3398-E046-9002-462E3E8B3B1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8" name="Rectangle 357">
                    <a:extLst>
                      <a:ext uri="{FF2B5EF4-FFF2-40B4-BE49-F238E27FC236}">
                        <a16:creationId xmlns:a16="http://schemas.microsoft.com/office/drawing/2014/main" id="{2A59F36D-A6B3-1845-A26D-825CD3515B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9" name="Oval 358">
                    <a:extLst>
                      <a:ext uri="{FF2B5EF4-FFF2-40B4-BE49-F238E27FC236}">
                        <a16:creationId xmlns:a16="http://schemas.microsoft.com/office/drawing/2014/main" id="{86DADEB3-A84E-BC49-AE2C-071EBE96019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0" name="Freeform 359">
                    <a:extLst>
                      <a:ext uri="{FF2B5EF4-FFF2-40B4-BE49-F238E27FC236}">
                        <a16:creationId xmlns:a16="http://schemas.microsoft.com/office/drawing/2014/main" id="{20547C29-4534-C844-BFC1-3746F636DD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1" name="Freeform 360">
                    <a:extLst>
                      <a:ext uri="{FF2B5EF4-FFF2-40B4-BE49-F238E27FC236}">
                        <a16:creationId xmlns:a16="http://schemas.microsoft.com/office/drawing/2014/main" id="{DC857207-4025-CA48-BEE4-F6F5A06FE2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2" name="Freeform 361">
                    <a:extLst>
                      <a:ext uri="{FF2B5EF4-FFF2-40B4-BE49-F238E27FC236}">
                        <a16:creationId xmlns:a16="http://schemas.microsoft.com/office/drawing/2014/main" id="{2E005F33-CCAA-AC45-A418-B835610388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3" name="Freeform 362">
                    <a:extLst>
                      <a:ext uri="{FF2B5EF4-FFF2-40B4-BE49-F238E27FC236}">
                        <a16:creationId xmlns:a16="http://schemas.microsoft.com/office/drawing/2014/main" id="{5771A3B9-1639-FF4E-8198-4AE86F3DB2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64" name="Straight Connector 363">
                    <a:extLst>
                      <a:ext uri="{FF2B5EF4-FFF2-40B4-BE49-F238E27FC236}">
                        <a16:creationId xmlns:a16="http://schemas.microsoft.com/office/drawing/2014/main" id="{9FC39B1A-492A-9541-9DC5-9B7204A27633}"/>
                      </a:ext>
                    </a:extLst>
                  </p:cNvPr>
                  <p:cNvCxnSpPr>
                    <a:endCxn id="35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365" name="Straight Connector 364">
                    <a:extLst>
                      <a:ext uri="{FF2B5EF4-FFF2-40B4-BE49-F238E27FC236}">
                        <a16:creationId xmlns:a16="http://schemas.microsoft.com/office/drawing/2014/main" id="{AADDF059-6DA7-9A46-B4F8-75F0EEDFD75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354" name="Group 353">
                  <a:extLst>
                    <a:ext uri="{FF2B5EF4-FFF2-40B4-BE49-F238E27FC236}">
                      <a16:creationId xmlns:a16="http://schemas.microsoft.com/office/drawing/2014/main" id="{07C92B92-327C-F240-9153-AF0F48DCA8A7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55" name="Oval 354">
                    <a:extLst>
                      <a:ext uri="{FF2B5EF4-FFF2-40B4-BE49-F238E27FC236}">
                        <a16:creationId xmlns:a16="http://schemas.microsoft.com/office/drawing/2014/main" id="{BE7C3B54-F5E0-CE4B-A305-3CCBF8E6ED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6" name="TextBox 355">
                    <a:extLst>
                      <a:ext uri="{FF2B5EF4-FFF2-40B4-BE49-F238E27FC236}">
                        <a16:creationId xmlns:a16="http://schemas.microsoft.com/office/drawing/2014/main" id="{41042B66-DB3E-B844-A994-D647DF0D0BAB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2b</a:t>
                    </a:r>
                  </a:p>
                </p:txBody>
              </p:sp>
            </p:grpSp>
          </p:grp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94521824-A109-FC42-A88C-07A720A09CB8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40" name="Group 327">
                  <a:extLst>
                    <a:ext uri="{FF2B5EF4-FFF2-40B4-BE49-F238E27FC236}">
                      <a16:creationId xmlns:a16="http://schemas.microsoft.com/office/drawing/2014/main" id="{C6BE9DB2-4FEB-B04B-80CA-1A12C6D91B8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44" name="Oval 343">
                    <a:extLst>
                      <a:ext uri="{FF2B5EF4-FFF2-40B4-BE49-F238E27FC236}">
                        <a16:creationId xmlns:a16="http://schemas.microsoft.com/office/drawing/2014/main" id="{9E59D841-331F-334E-8A00-DB7F0434581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5" name="Rectangle 344">
                    <a:extLst>
                      <a:ext uri="{FF2B5EF4-FFF2-40B4-BE49-F238E27FC236}">
                        <a16:creationId xmlns:a16="http://schemas.microsoft.com/office/drawing/2014/main" id="{82362D69-AADA-7046-9626-1B24DD78FC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6" name="Oval 345">
                    <a:extLst>
                      <a:ext uri="{FF2B5EF4-FFF2-40B4-BE49-F238E27FC236}">
                        <a16:creationId xmlns:a16="http://schemas.microsoft.com/office/drawing/2014/main" id="{DA5257A0-113D-2647-BFB9-8F77EB110985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7" name="Freeform 346">
                    <a:extLst>
                      <a:ext uri="{FF2B5EF4-FFF2-40B4-BE49-F238E27FC236}">
                        <a16:creationId xmlns:a16="http://schemas.microsoft.com/office/drawing/2014/main" id="{B46A77BC-D229-D349-966D-8E44ACA3B0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8" name="Freeform 347">
                    <a:extLst>
                      <a:ext uri="{FF2B5EF4-FFF2-40B4-BE49-F238E27FC236}">
                        <a16:creationId xmlns:a16="http://schemas.microsoft.com/office/drawing/2014/main" id="{E2C2490B-931E-5E4F-8DEE-04AF94B8F3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9" name="Freeform 348">
                    <a:extLst>
                      <a:ext uri="{FF2B5EF4-FFF2-40B4-BE49-F238E27FC236}">
                        <a16:creationId xmlns:a16="http://schemas.microsoft.com/office/drawing/2014/main" id="{9015BF3D-C27E-FB42-9273-1B905C933D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0" name="Freeform 349">
                    <a:extLst>
                      <a:ext uri="{FF2B5EF4-FFF2-40B4-BE49-F238E27FC236}">
                        <a16:creationId xmlns:a16="http://schemas.microsoft.com/office/drawing/2014/main" id="{5CCC0015-A70F-704D-9D5D-FFE1446126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51" name="Straight Connector 350">
                    <a:extLst>
                      <a:ext uri="{FF2B5EF4-FFF2-40B4-BE49-F238E27FC236}">
                        <a16:creationId xmlns:a16="http://schemas.microsoft.com/office/drawing/2014/main" id="{F99F2909-0B49-1B4B-918D-2DE20CA844A4}"/>
                      </a:ext>
                    </a:extLst>
                  </p:cNvPr>
                  <p:cNvCxnSpPr>
                    <a:endCxn id="34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352" name="Straight Connector 351">
                    <a:extLst>
                      <a:ext uri="{FF2B5EF4-FFF2-40B4-BE49-F238E27FC236}">
                        <a16:creationId xmlns:a16="http://schemas.microsoft.com/office/drawing/2014/main" id="{F25DF1E2-3B76-3948-85FE-D47D1D99A8E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E7693217-ABC3-924C-9914-3760B556CDFE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42" name="Oval 341">
                    <a:extLst>
                      <a:ext uri="{FF2B5EF4-FFF2-40B4-BE49-F238E27FC236}">
                        <a16:creationId xmlns:a16="http://schemas.microsoft.com/office/drawing/2014/main" id="{760C8DF4-9BF3-6449-BF76-C0EEAA998A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3" name="TextBox 342">
                    <a:extLst>
                      <a:ext uri="{FF2B5EF4-FFF2-40B4-BE49-F238E27FC236}">
                        <a16:creationId xmlns:a16="http://schemas.microsoft.com/office/drawing/2014/main" id="{890DC765-6A28-2F4C-97E7-DF12510FF8D1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2d</a:t>
                    </a:r>
                  </a:p>
                </p:txBody>
              </p:sp>
            </p:grpSp>
          </p:grpSp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66270917-608C-734F-BC55-2C1849361844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27" name="Group 327">
                  <a:extLst>
                    <a:ext uri="{FF2B5EF4-FFF2-40B4-BE49-F238E27FC236}">
                      <a16:creationId xmlns:a16="http://schemas.microsoft.com/office/drawing/2014/main" id="{9A7886E1-08EA-2E4B-837D-DA3595E2A5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31" name="Oval 330">
                    <a:extLst>
                      <a:ext uri="{FF2B5EF4-FFF2-40B4-BE49-F238E27FC236}">
                        <a16:creationId xmlns:a16="http://schemas.microsoft.com/office/drawing/2014/main" id="{532D9B14-44A1-744C-A2D7-BEEC1B4F859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2" name="Rectangle 331">
                    <a:extLst>
                      <a:ext uri="{FF2B5EF4-FFF2-40B4-BE49-F238E27FC236}">
                        <a16:creationId xmlns:a16="http://schemas.microsoft.com/office/drawing/2014/main" id="{2A2EFB4A-13A5-AF41-8EEE-11C7F8D98C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3" name="Oval 332">
                    <a:extLst>
                      <a:ext uri="{FF2B5EF4-FFF2-40B4-BE49-F238E27FC236}">
                        <a16:creationId xmlns:a16="http://schemas.microsoft.com/office/drawing/2014/main" id="{AF249073-E608-3E47-9680-EB2AB37E81C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4" name="Freeform 333">
                    <a:extLst>
                      <a:ext uri="{FF2B5EF4-FFF2-40B4-BE49-F238E27FC236}">
                        <a16:creationId xmlns:a16="http://schemas.microsoft.com/office/drawing/2014/main" id="{8BB59055-7770-4047-9EE1-EF83E4648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5" name="Freeform 334">
                    <a:extLst>
                      <a:ext uri="{FF2B5EF4-FFF2-40B4-BE49-F238E27FC236}">
                        <a16:creationId xmlns:a16="http://schemas.microsoft.com/office/drawing/2014/main" id="{5A26CD9F-E13C-0C4C-938E-AA65DF8147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6" name="Freeform 335">
                    <a:extLst>
                      <a:ext uri="{FF2B5EF4-FFF2-40B4-BE49-F238E27FC236}">
                        <a16:creationId xmlns:a16="http://schemas.microsoft.com/office/drawing/2014/main" id="{78B4C77F-79CD-3C4E-AF1F-32FB232418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7" name="Freeform 336">
                    <a:extLst>
                      <a:ext uri="{FF2B5EF4-FFF2-40B4-BE49-F238E27FC236}">
                        <a16:creationId xmlns:a16="http://schemas.microsoft.com/office/drawing/2014/main" id="{89696CD5-A4A0-8B4B-80F3-354BD21342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38" name="Straight Connector 337">
                    <a:extLst>
                      <a:ext uri="{FF2B5EF4-FFF2-40B4-BE49-F238E27FC236}">
                        <a16:creationId xmlns:a16="http://schemas.microsoft.com/office/drawing/2014/main" id="{927A1379-7762-8244-94E4-858920C40ACB}"/>
                      </a:ext>
                    </a:extLst>
                  </p:cNvPr>
                  <p:cNvCxnSpPr>
                    <a:endCxn id="33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339" name="Straight Connector 338">
                    <a:extLst>
                      <a:ext uri="{FF2B5EF4-FFF2-40B4-BE49-F238E27FC236}">
                        <a16:creationId xmlns:a16="http://schemas.microsoft.com/office/drawing/2014/main" id="{0B73741F-7FDF-C443-94A9-9A198E98F2F7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328" name="Group 327">
                  <a:extLst>
                    <a:ext uri="{FF2B5EF4-FFF2-40B4-BE49-F238E27FC236}">
                      <a16:creationId xmlns:a16="http://schemas.microsoft.com/office/drawing/2014/main" id="{4AFFC910-6AF2-B64C-9C64-F69CE3FB93A7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329" name="Oval 328">
                    <a:extLst>
                      <a:ext uri="{FF2B5EF4-FFF2-40B4-BE49-F238E27FC236}">
                        <a16:creationId xmlns:a16="http://schemas.microsoft.com/office/drawing/2014/main" id="{9795B1AE-6991-ED40-8FEC-1206327CE3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0" name="TextBox 329">
                    <a:extLst>
                      <a:ext uri="{FF2B5EF4-FFF2-40B4-BE49-F238E27FC236}">
                        <a16:creationId xmlns:a16="http://schemas.microsoft.com/office/drawing/2014/main" id="{14CB7C98-FD28-644B-95A1-43D21099296E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2c</a:t>
                    </a:r>
                  </a:p>
                </p:txBody>
              </p:sp>
            </p:grpSp>
          </p:grp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61F9CF47-C970-3A4C-B169-A7A52C552D23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14" name="Group 327">
                  <a:extLst>
                    <a:ext uri="{FF2B5EF4-FFF2-40B4-BE49-F238E27FC236}">
                      <a16:creationId xmlns:a16="http://schemas.microsoft.com/office/drawing/2014/main" id="{F9DED53C-AD56-274E-BB62-36141AAA23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8" name="Oval 317">
                    <a:extLst>
                      <a:ext uri="{FF2B5EF4-FFF2-40B4-BE49-F238E27FC236}">
                        <a16:creationId xmlns:a16="http://schemas.microsoft.com/office/drawing/2014/main" id="{B8CD06C3-9989-3C4E-8036-F46194FC0CC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9" name="Rectangle 318">
                    <a:extLst>
                      <a:ext uri="{FF2B5EF4-FFF2-40B4-BE49-F238E27FC236}">
                        <a16:creationId xmlns:a16="http://schemas.microsoft.com/office/drawing/2014/main" id="{4F6344DE-C5D9-4A4C-9CB1-075FFAB59B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0" name="Oval 319">
                    <a:extLst>
                      <a:ext uri="{FF2B5EF4-FFF2-40B4-BE49-F238E27FC236}">
                        <a16:creationId xmlns:a16="http://schemas.microsoft.com/office/drawing/2014/main" id="{670ED3B3-66E2-774A-A7A7-CE3A2C76ABC7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1" name="Freeform 320">
                    <a:extLst>
                      <a:ext uri="{FF2B5EF4-FFF2-40B4-BE49-F238E27FC236}">
                        <a16:creationId xmlns:a16="http://schemas.microsoft.com/office/drawing/2014/main" id="{E7A204A3-9A7F-DC4A-B8B8-0FAEF51963C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2" name="Freeform 321">
                    <a:extLst>
                      <a:ext uri="{FF2B5EF4-FFF2-40B4-BE49-F238E27FC236}">
                        <a16:creationId xmlns:a16="http://schemas.microsoft.com/office/drawing/2014/main" id="{AF9AFEA5-73B4-EF4A-8707-4381B9DFBD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3" name="Freeform 322">
                    <a:extLst>
                      <a:ext uri="{FF2B5EF4-FFF2-40B4-BE49-F238E27FC236}">
                        <a16:creationId xmlns:a16="http://schemas.microsoft.com/office/drawing/2014/main" id="{93181305-93BB-AC4D-A380-CAE9ACFB6B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4" name="Freeform 323">
                    <a:extLst>
                      <a:ext uri="{FF2B5EF4-FFF2-40B4-BE49-F238E27FC236}">
                        <a16:creationId xmlns:a16="http://schemas.microsoft.com/office/drawing/2014/main" id="{D8235E85-E84C-6E40-9DA7-7CA36D31CA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25" name="Straight Connector 324">
                    <a:extLst>
                      <a:ext uri="{FF2B5EF4-FFF2-40B4-BE49-F238E27FC236}">
                        <a16:creationId xmlns:a16="http://schemas.microsoft.com/office/drawing/2014/main" id="{225D6CA1-32FC-2E47-8732-EECB0BA1104A}"/>
                      </a:ext>
                    </a:extLst>
                  </p:cNvPr>
                  <p:cNvCxnSpPr>
                    <a:endCxn id="320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326" name="Straight Connector 325">
                    <a:extLst>
                      <a:ext uri="{FF2B5EF4-FFF2-40B4-BE49-F238E27FC236}">
                        <a16:creationId xmlns:a16="http://schemas.microsoft.com/office/drawing/2014/main" id="{4927E673-C098-944A-9E84-A95844595AE9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315" name="Group 314">
                  <a:extLst>
                    <a:ext uri="{FF2B5EF4-FFF2-40B4-BE49-F238E27FC236}">
                      <a16:creationId xmlns:a16="http://schemas.microsoft.com/office/drawing/2014/main" id="{BEECD35D-84C4-3643-97FF-88EC18C4AA52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16" name="Oval 315">
                    <a:extLst>
                      <a:ext uri="{FF2B5EF4-FFF2-40B4-BE49-F238E27FC236}">
                        <a16:creationId xmlns:a16="http://schemas.microsoft.com/office/drawing/2014/main" id="{0CB91643-3AB0-EF44-A66B-3E3CA829D6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7" name="TextBox 316">
                    <a:extLst>
                      <a:ext uri="{FF2B5EF4-FFF2-40B4-BE49-F238E27FC236}">
                        <a16:creationId xmlns:a16="http://schemas.microsoft.com/office/drawing/2014/main" id="{4CC82E12-E89A-C344-82C9-B41338A31E4C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2a</a:t>
                    </a:r>
                  </a:p>
                </p:txBody>
              </p:sp>
            </p:grpSp>
          </p:grp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F656A253-20CE-264C-9E80-23FEAE2DA887}"/>
                  </a:ext>
                </a:extLst>
              </p:cNvPr>
              <p:cNvCxnSpPr>
                <a:stCxn id="356" idx="2"/>
                <a:endCxn id="343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9BBC00CC-6F0E-554D-ADC7-835539ABF185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D22A485A-5AA4-2040-84E6-0B9E613DC6E6}"/>
                  </a:ext>
                </a:extLst>
              </p:cNvPr>
              <p:cNvCxnSpPr>
                <a:stCxn id="357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E9173DF8-EE99-0449-BD86-9D6544D1795C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2EF8F3EC-E56F-3547-BD73-8F94EC8AE371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9336A5D6-EB76-7640-BE17-A08931A95FC6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B4E698C4-668E-A84B-AC9E-22D4308391D6}"/>
              </a:ext>
            </a:extLst>
          </p:cNvPr>
          <p:cNvGrpSpPr/>
          <p:nvPr/>
        </p:nvGrpSpPr>
        <p:grpSpPr>
          <a:xfrm>
            <a:off x="6067040" y="2647158"/>
            <a:ext cx="2712783" cy="1853712"/>
            <a:chOff x="-2170772" y="2784954"/>
            <a:chExt cx="2712783" cy="1853712"/>
          </a:xfrm>
        </p:grpSpPr>
        <p:sp>
          <p:nvSpPr>
            <p:cNvPr id="367" name="Freeform 2">
              <a:extLst>
                <a:ext uri="{FF2B5EF4-FFF2-40B4-BE49-F238E27FC236}">
                  <a16:creationId xmlns:a16="http://schemas.microsoft.com/office/drawing/2014/main" id="{8F50EDD4-41BC-C147-9045-1AC751DFD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CE6E1DFD-0E16-E34D-9119-4A1DD7CF4F56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1E42DBB4-EF2A-1C4C-A0E4-0DF15571B339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418" name="Group 327">
                  <a:extLst>
                    <a:ext uri="{FF2B5EF4-FFF2-40B4-BE49-F238E27FC236}">
                      <a16:creationId xmlns:a16="http://schemas.microsoft.com/office/drawing/2014/main" id="{19D96760-368B-6A48-9D91-159071DDA1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22" name="Oval 421">
                    <a:extLst>
                      <a:ext uri="{FF2B5EF4-FFF2-40B4-BE49-F238E27FC236}">
                        <a16:creationId xmlns:a16="http://schemas.microsoft.com/office/drawing/2014/main" id="{7B9DB84B-120A-064F-90AA-33E8F782B83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3" name="Rectangle 422">
                    <a:extLst>
                      <a:ext uri="{FF2B5EF4-FFF2-40B4-BE49-F238E27FC236}">
                        <a16:creationId xmlns:a16="http://schemas.microsoft.com/office/drawing/2014/main" id="{EB76D9E2-FD35-3C4A-9805-91BD642799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4" name="Oval 423">
                    <a:extLst>
                      <a:ext uri="{FF2B5EF4-FFF2-40B4-BE49-F238E27FC236}">
                        <a16:creationId xmlns:a16="http://schemas.microsoft.com/office/drawing/2014/main" id="{5577FBB7-F58A-9E4E-A7CE-305D1FCDC7A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5" name="Freeform 424">
                    <a:extLst>
                      <a:ext uri="{FF2B5EF4-FFF2-40B4-BE49-F238E27FC236}">
                        <a16:creationId xmlns:a16="http://schemas.microsoft.com/office/drawing/2014/main" id="{1C1EE56B-F4CB-3648-849A-DE224C58F3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6" name="Freeform 425">
                    <a:extLst>
                      <a:ext uri="{FF2B5EF4-FFF2-40B4-BE49-F238E27FC236}">
                        <a16:creationId xmlns:a16="http://schemas.microsoft.com/office/drawing/2014/main" id="{0110F780-B9FA-F041-B863-73C0CDE9D9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7" name="Freeform 426">
                    <a:extLst>
                      <a:ext uri="{FF2B5EF4-FFF2-40B4-BE49-F238E27FC236}">
                        <a16:creationId xmlns:a16="http://schemas.microsoft.com/office/drawing/2014/main" id="{9F917B5B-289C-9A4A-9D65-33D3388814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8" name="Freeform 427">
                    <a:extLst>
                      <a:ext uri="{FF2B5EF4-FFF2-40B4-BE49-F238E27FC236}">
                        <a16:creationId xmlns:a16="http://schemas.microsoft.com/office/drawing/2014/main" id="{FCD5676C-4293-B04F-BBF1-E83F92FF5D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29" name="Straight Connector 428">
                    <a:extLst>
                      <a:ext uri="{FF2B5EF4-FFF2-40B4-BE49-F238E27FC236}">
                        <a16:creationId xmlns:a16="http://schemas.microsoft.com/office/drawing/2014/main" id="{B3CBECA1-2E96-354A-97C9-2FD64216B13D}"/>
                      </a:ext>
                    </a:extLst>
                  </p:cNvPr>
                  <p:cNvCxnSpPr>
                    <a:endCxn id="42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430" name="Straight Connector 429">
                    <a:extLst>
                      <a:ext uri="{FF2B5EF4-FFF2-40B4-BE49-F238E27FC236}">
                        <a16:creationId xmlns:a16="http://schemas.microsoft.com/office/drawing/2014/main" id="{935CF34B-5A5D-6145-AE19-0AFDC9C54A7C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05955716-39AA-6741-8048-0B0D7E88B57C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420" name="Oval 419">
                    <a:extLst>
                      <a:ext uri="{FF2B5EF4-FFF2-40B4-BE49-F238E27FC236}">
                        <a16:creationId xmlns:a16="http://schemas.microsoft.com/office/drawing/2014/main" id="{0E8F3993-0540-5547-B15B-A836DEF2B6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1" name="TextBox 420">
                    <a:extLst>
                      <a:ext uri="{FF2B5EF4-FFF2-40B4-BE49-F238E27FC236}">
                        <a16:creationId xmlns:a16="http://schemas.microsoft.com/office/drawing/2014/main" id="{589E1890-262F-CB4E-8BA9-F32E8C01FDBB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3b</a:t>
                    </a:r>
                  </a:p>
                </p:txBody>
              </p:sp>
            </p:grpSp>
          </p:grp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C389C532-9F6C-B24E-8007-07DB1970A42B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405" name="Group 327">
                  <a:extLst>
                    <a:ext uri="{FF2B5EF4-FFF2-40B4-BE49-F238E27FC236}">
                      <a16:creationId xmlns:a16="http://schemas.microsoft.com/office/drawing/2014/main" id="{99E58A91-86E0-9A41-AD32-47399AFED8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09" name="Oval 408">
                    <a:extLst>
                      <a:ext uri="{FF2B5EF4-FFF2-40B4-BE49-F238E27FC236}">
                        <a16:creationId xmlns:a16="http://schemas.microsoft.com/office/drawing/2014/main" id="{8237784B-2EBF-4347-9D1C-A66B4C950978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0" name="Rectangle 409">
                    <a:extLst>
                      <a:ext uri="{FF2B5EF4-FFF2-40B4-BE49-F238E27FC236}">
                        <a16:creationId xmlns:a16="http://schemas.microsoft.com/office/drawing/2014/main" id="{ED8D8D24-2794-CF46-9A3D-E1E6A0BF7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1" name="Oval 410">
                    <a:extLst>
                      <a:ext uri="{FF2B5EF4-FFF2-40B4-BE49-F238E27FC236}">
                        <a16:creationId xmlns:a16="http://schemas.microsoft.com/office/drawing/2014/main" id="{D1D297FB-D32F-C74F-AFB4-F3DB416FDCE0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2" name="Freeform 411">
                    <a:extLst>
                      <a:ext uri="{FF2B5EF4-FFF2-40B4-BE49-F238E27FC236}">
                        <a16:creationId xmlns:a16="http://schemas.microsoft.com/office/drawing/2014/main" id="{83D53016-C228-4D46-902B-99277D1B2E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3" name="Freeform 412">
                    <a:extLst>
                      <a:ext uri="{FF2B5EF4-FFF2-40B4-BE49-F238E27FC236}">
                        <a16:creationId xmlns:a16="http://schemas.microsoft.com/office/drawing/2014/main" id="{0F276182-0590-F149-BCBF-849757E26E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4" name="Freeform 413">
                    <a:extLst>
                      <a:ext uri="{FF2B5EF4-FFF2-40B4-BE49-F238E27FC236}">
                        <a16:creationId xmlns:a16="http://schemas.microsoft.com/office/drawing/2014/main" id="{6F6D8CA7-D49D-3A43-8B1F-417701FB70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5" name="Freeform 414">
                    <a:extLst>
                      <a:ext uri="{FF2B5EF4-FFF2-40B4-BE49-F238E27FC236}">
                        <a16:creationId xmlns:a16="http://schemas.microsoft.com/office/drawing/2014/main" id="{C1D501FE-0FE1-EE49-8EA6-95466D1E31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16" name="Straight Connector 415">
                    <a:extLst>
                      <a:ext uri="{FF2B5EF4-FFF2-40B4-BE49-F238E27FC236}">
                        <a16:creationId xmlns:a16="http://schemas.microsoft.com/office/drawing/2014/main" id="{5705EF95-285C-AA45-B0FD-2D7A910CC0C1}"/>
                      </a:ext>
                    </a:extLst>
                  </p:cNvPr>
                  <p:cNvCxnSpPr>
                    <a:endCxn id="41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417" name="Straight Connector 416">
                    <a:extLst>
                      <a:ext uri="{FF2B5EF4-FFF2-40B4-BE49-F238E27FC236}">
                        <a16:creationId xmlns:a16="http://schemas.microsoft.com/office/drawing/2014/main" id="{2E1F92CC-8093-4749-9295-047AD38EBB18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406" name="Group 405">
                  <a:extLst>
                    <a:ext uri="{FF2B5EF4-FFF2-40B4-BE49-F238E27FC236}">
                      <a16:creationId xmlns:a16="http://schemas.microsoft.com/office/drawing/2014/main" id="{37953D0B-1ABB-C94A-A13F-249DB103CAF5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407" name="Oval 406">
                    <a:extLst>
                      <a:ext uri="{FF2B5EF4-FFF2-40B4-BE49-F238E27FC236}">
                        <a16:creationId xmlns:a16="http://schemas.microsoft.com/office/drawing/2014/main" id="{27520DAF-20CE-F441-96B5-A8F0348576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8" name="TextBox 407">
                    <a:extLst>
                      <a:ext uri="{FF2B5EF4-FFF2-40B4-BE49-F238E27FC236}">
                        <a16:creationId xmlns:a16="http://schemas.microsoft.com/office/drawing/2014/main" id="{6D313AC0-5B65-FC40-8291-21F4275225B7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3d</a:t>
                    </a:r>
                  </a:p>
                </p:txBody>
              </p:sp>
            </p:grpSp>
          </p:grpSp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9C70624D-098A-B244-9077-1AB9C396702D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92" name="Group 327">
                  <a:extLst>
                    <a:ext uri="{FF2B5EF4-FFF2-40B4-BE49-F238E27FC236}">
                      <a16:creationId xmlns:a16="http://schemas.microsoft.com/office/drawing/2014/main" id="{15B98BC7-5F33-9741-A19A-C843F4EAEA2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96" name="Oval 395">
                    <a:extLst>
                      <a:ext uri="{FF2B5EF4-FFF2-40B4-BE49-F238E27FC236}">
                        <a16:creationId xmlns:a16="http://schemas.microsoft.com/office/drawing/2014/main" id="{0F602CB5-B70C-E641-B962-E34B26BC6DB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7" name="Rectangle 396">
                    <a:extLst>
                      <a:ext uri="{FF2B5EF4-FFF2-40B4-BE49-F238E27FC236}">
                        <a16:creationId xmlns:a16="http://schemas.microsoft.com/office/drawing/2014/main" id="{B0B57F5B-5412-D243-A2B3-6566D084C2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8" name="Oval 397">
                    <a:extLst>
                      <a:ext uri="{FF2B5EF4-FFF2-40B4-BE49-F238E27FC236}">
                        <a16:creationId xmlns:a16="http://schemas.microsoft.com/office/drawing/2014/main" id="{B70585CA-1DC4-964B-8CD8-05EE5B91EDD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9" name="Freeform 398">
                    <a:extLst>
                      <a:ext uri="{FF2B5EF4-FFF2-40B4-BE49-F238E27FC236}">
                        <a16:creationId xmlns:a16="http://schemas.microsoft.com/office/drawing/2014/main" id="{DBD27553-16D1-8C4E-9179-556CD325F9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0" name="Freeform 399">
                    <a:extLst>
                      <a:ext uri="{FF2B5EF4-FFF2-40B4-BE49-F238E27FC236}">
                        <a16:creationId xmlns:a16="http://schemas.microsoft.com/office/drawing/2014/main" id="{086B7346-EF73-D14E-AA39-8A6B845E75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1" name="Freeform 400">
                    <a:extLst>
                      <a:ext uri="{FF2B5EF4-FFF2-40B4-BE49-F238E27FC236}">
                        <a16:creationId xmlns:a16="http://schemas.microsoft.com/office/drawing/2014/main" id="{6AD559A5-4712-BA4A-A512-99D60F0791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2" name="Freeform 401">
                    <a:extLst>
                      <a:ext uri="{FF2B5EF4-FFF2-40B4-BE49-F238E27FC236}">
                        <a16:creationId xmlns:a16="http://schemas.microsoft.com/office/drawing/2014/main" id="{94F5FA38-66E3-6F4F-AA3E-6FD2FB5AF5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03" name="Straight Connector 402">
                    <a:extLst>
                      <a:ext uri="{FF2B5EF4-FFF2-40B4-BE49-F238E27FC236}">
                        <a16:creationId xmlns:a16="http://schemas.microsoft.com/office/drawing/2014/main" id="{6CC5B9EB-41AA-7448-8F27-EB917271F59F}"/>
                      </a:ext>
                    </a:extLst>
                  </p:cNvPr>
                  <p:cNvCxnSpPr>
                    <a:endCxn id="39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404" name="Straight Connector 403">
                    <a:extLst>
                      <a:ext uri="{FF2B5EF4-FFF2-40B4-BE49-F238E27FC236}">
                        <a16:creationId xmlns:a16="http://schemas.microsoft.com/office/drawing/2014/main" id="{E783ACFF-A16A-2247-94A8-A25FE4F16F4D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393" name="Group 392">
                  <a:extLst>
                    <a:ext uri="{FF2B5EF4-FFF2-40B4-BE49-F238E27FC236}">
                      <a16:creationId xmlns:a16="http://schemas.microsoft.com/office/drawing/2014/main" id="{231470FB-F7D4-4A4A-87D4-61739203FF21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394" name="Oval 393">
                    <a:extLst>
                      <a:ext uri="{FF2B5EF4-FFF2-40B4-BE49-F238E27FC236}">
                        <a16:creationId xmlns:a16="http://schemas.microsoft.com/office/drawing/2014/main" id="{084834AF-E8D6-9044-A221-3DF5D73245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5" name="TextBox 394">
                    <a:extLst>
                      <a:ext uri="{FF2B5EF4-FFF2-40B4-BE49-F238E27FC236}">
                        <a16:creationId xmlns:a16="http://schemas.microsoft.com/office/drawing/2014/main" id="{A70B5A42-B674-BE45-8819-B3A0C856DE2A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3c</a:t>
                    </a:r>
                  </a:p>
                </p:txBody>
              </p:sp>
            </p:grpSp>
          </p:grpSp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EBDA0941-6188-F94C-BAAF-E8BE5AECBD9B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79" name="Group 327">
                  <a:extLst>
                    <a:ext uri="{FF2B5EF4-FFF2-40B4-BE49-F238E27FC236}">
                      <a16:creationId xmlns:a16="http://schemas.microsoft.com/office/drawing/2014/main" id="{665FAE86-DDA2-E943-A79F-3332C3F59D5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83" name="Oval 382">
                    <a:extLst>
                      <a:ext uri="{FF2B5EF4-FFF2-40B4-BE49-F238E27FC236}">
                        <a16:creationId xmlns:a16="http://schemas.microsoft.com/office/drawing/2014/main" id="{10608A40-AF9C-7E42-B440-3D5C185F8F4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4" name="Rectangle 383">
                    <a:extLst>
                      <a:ext uri="{FF2B5EF4-FFF2-40B4-BE49-F238E27FC236}">
                        <a16:creationId xmlns:a16="http://schemas.microsoft.com/office/drawing/2014/main" id="{B47D6D27-54FB-1247-92F3-B6372E391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5" name="Oval 384">
                    <a:extLst>
                      <a:ext uri="{FF2B5EF4-FFF2-40B4-BE49-F238E27FC236}">
                        <a16:creationId xmlns:a16="http://schemas.microsoft.com/office/drawing/2014/main" id="{C0B95F0F-B3AE-CA44-A688-0C1986119A0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6" name="Freeform 385">
                    <a:extLst>
                      <a:ext uri="{FF2B5EF4-FFF2-40B4-BE49-F238E27FC236}">
                        <a16:creationId xmlns:a16="http://schemas.microsoft.com/office/drawing/2014/main" id="{33AA2C8C-5C10-2F4E-887F-17B7696460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7" name="Freeform 386">
                    <a:extLst>
                      <a:ext uri="{FF2B5EF4-FFF2-40B4-BE49-F238E27FC236}">
                        <a16:creationId xmlns:a16="http://schemas.microsoft.com/office/drawing/2014/main" id="{5F9196CA-FAD0-6942-8893-CC3E165ABB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8" name="Freeform 387">
                    <a:extLst>
                      <a:ext uri="{FF2B5EF4-FFF2-40B4-BE49-F238E27FC236}">
                        <a16:creationId xmlns:a16="http://schemas.microsoft.com/office/drawing/2014/main" id="{9D5EE819-D99D-B548-BB91-262CCD86F8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9" name="Freeform 388">
                    <a:extLst>
                      <a:ext uri="{FF2B5EF4-FFF2-40B4-BE49-F238E27FC236}">
                        <a16:creationId xmlns:a16="http://schemas.microsoft.com/office/drawing/2014/main" id="{B8FA780E-A164-5B48-A0E5-58E4AE9249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90" name="Straight Connector 389">
                    <a:extLst>
                      <a:ext uri="{FF2B5EF4-FFF2-40B4-BE49-F238E27FC236}">
                        <a16:creationId xmlns:a16="http://schemas.microsoft.com/office/drawing/2014/main" id="{BD021C86-0683-294D-A1F0-C9E45B200A32}"/>
                      </a:ext>
                    </a:extLst>
                  </p:cNvPr>
                  <p:cNvCxnSpPr>
                    <a:endCxn id="38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391" name="Straight Connector 390">
                    <a:extLst>
                      <a:ext uri="{FF2B5EF4-FFF2-40B4-BE49-F238E27FC236}">
                        <a16:creationId xmlns:a16="http://schemas.microsoft.com/office/drawing/2014/main" id="{E141CDA7-AB94-1847-A09B-9BDEC5B999C4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380" name="Group 379">
                  <a:extLst>
                    <a:ext uri="{FF2B5EF4-FFF2-40B4-BE49-F238E27FC236}">
                      <a16:creationId xmlns:a16="http://schemas.microsoft.com/office/drawing/2014/main" id="{0BB72601-3183-F246-9A0B-2D48AA8ED500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81" name="Oval 380">
                    <a:extLst>
                      <a:ext uri="{FF2B5EF4-FFF2-40B4-BE49-F238E27FC236}">
                        <a16:creationId xmlns:a16="http://schemas.microsoft.com/office/drawing/2014/main" id="{DAB133BC-FF9E-FA43-A4F7-D92612BE38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C301D58D-4755-AD47-A651-655BBEF183A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3a</a:t>
                    </a:r>
                  </a:p>
                </p:txBody>
              </p:sp>
            </p:grpSp>
          </p:grp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9A1DF12C-66C0-744B-913D-868AA8CB022D}"/>
                  </a:ext>
                </a:extLst>
              </p:cNvPr>
              <p:cNvCxnSpPr>
                <a:stCxn id="421" idx="2"/>
                <a:endCxn id="408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9019AE42-AAC5-DB4C-9F68-FD0133EDF5F8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819AAA66-3D17-9E49-A9F2-7B012117B9BE}"/>
                  </a:ext>
                </a:extLst>
              </p:cNvPr>
              <p:cNvCxnSpPr>
                <a:stCxn id="42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B5D58B47-FCD5-3545-B262-C438BEEA9398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9D1A1ACC-C681-BA4E-A2E3-2C6C71834A9D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2222DD7C-E585-7B4F-9112-7512986C2399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24F07CA7-5B75-564A-BC27-B6FFE9642DC4}"/>
              </a:ext>
            </a:extLst>
          </p:cNvPr>
          <p:cNvCxnSpPr/>
          <p:nvPr/>
        </p:nvCxnSpPr>
        <p:spPr bwMode="auto">
          <a:xfrm flipH="1">
            <a:off x="3248948" y="2887985"/>
            <a:ext cx="495463" cy="495451"/>
          </a:xfrm>
          <a:prstGeom prst="line">
            <a:avLst/>
          </a:prstGeom>
          <a:solidFill>
            <a:srgbClr val="00CC99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9FF439ED-263B-C24E-94AF-EE4EE36210C4}"/>
              </a:ext>
            </a:extLst>
          </p:cNvPr>
          <p:cNvCxnSpPr>
            <a:endCxn id="331" idx="7"/>
          </p:cNvCxnSpPr>
          <p:nvPr/>
        </p:nvCxnSpPr>
        <p:spPr bwMode="auto">
          <a:xfrm flipH="1" flipV="1">
            <a:off x="5882241" y="2872186"/>
            <a:ext cx="498946" cy="573893"/>
          </a:xfrm>
          <a:prstGeom prst="line">
            <a:avLst/>
          </a:prstGeom>
          <a:solidFill>
            <a:srgbClr val="00CC99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3" name="TextBox 432">
            <a:extLst>
              <a:ext uri="{FF2B5EF4-FFF2-40B4-BE49-F238E27FC236}">
                <a16:creationId xmlns:a16="http://schemas.microsoft.com/office/drawing/2014/main" id="{C24A3C6B-68F8-6E44-9DD7-953428A63071}"/>
              </a:ext>
            </a:extLst>
          </p:cNvPr>
          <p:cNvSpPr txBox="1"/>
          <p:nvPr/>
        </p:nvSpPr>
        <p:spPr>
          <a:xfrm>
            <a:off x="4463200" y="3790772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AS 2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17760C06-DAEA-6243-AA80-83E56D44BFA9}"/>
              </a:ext>
            </a:extLst>
          </p:cNvPr>
          <p:cNvSpPr txBox="1"/>
          <p:nvPr/>
        </p:nvSpPr>
        <p:spPr>
          <a:xfrm>
            <a:off x="7134493" y="4546988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AS 3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6F41EED2-8B55-514F-83D4-8FFF6CD74049}"/>
              </a:ext>
            </a:extLst>
          </p:cNvPr>
          <p:cNvSpPr txBox="1"/>
          <p:nvPr/>
        </p:nvSpPr>
        <p:spPr>
          <a:xfrm>
            <a:off x="1853577" y="4491176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AS 1</a:t>
            </a:r>
          </a:p>
        </p:txBody>
      </p: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A18A75F7-048B-F746-9AC4-6012DBA7876A}"/>
              </a:ext>
            </a:extLst>
          </p:cNvPr>
          <p:cNvGrpSpPr/>
          <p:nvPr/>
        </p:nvGrpSpPr>
        <p:grpSpPr>
          <a:xfrm>
            <a:off x="1248381" y="2326131"/>
            <a:ext cx="6465899" cy="3959125"/>
            <a:chOff x="1020408" y="2368720"/>
            <a:chExt cx="6465899" cy="3959125"/>
          </a:xfrm>
        </p:grpSpPr>
        <p:grpSp>
          <p:nvGrpSpPr>
            <p:cNvPr id="437" name="Group 436">
              <a:extLst>
                <a:ext uri="{FF2B5EF4-FFF2-40B4-BE49-F238E27FC236}">
                  <a16:creationId xmlns:a16="http://schemas.microsoft.com/office/drawing/2014/main" id="{A53AC2EB-91C2-F746-B123-4DDFF13D1D57}"/>
                </a:ext>
              </a:extLst>
            </p:cNvPr>
            <p:cNvGrpSpPr/>
            <p:nvPr/>
          </p:nvGrpSpPr>
          <p:grpSpPr>
            <a:xfrm>
              <a:off x="1020408" y="2368720"/>
              <a:ext cx="5734325" cy="3959125"/>
              <a:chOff x="1020408" y="2368720"/>
              <a:chExt cx="5734325" cy="3959125"/>
            </a:xfrm>
          </p:grpSpPr>
          <p:grpSp>
            <p:nvGrpSpPr>
              <p:cNvPr id="439" name="Group 438">
                <a:extLst>
                  <a:ext uri="{FF2B5EF4-FFF2-40B4-BE49-F238E27FC236}">
                    <a16:creationId xmlns:a16="http://schemas.microsoft.com/office/drawing/2014/main" id="{8CDE828F-A571-994C-B96F-B66021FD9E95}"/>
                  </a:ext>
                </a:extLst>
              </p:cNvPr>
              <p:cNvGrpSpPr/>
              <p:nvPr/>
            </p:nvGrpSpPr>
            <p:grpSpPr>
              <a:xfrm>
                <a:off x="1146544" y="5725901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445" name="Group 327">
                  <a:extLst>
                    <a:ext uri="{FF2B5EF4-FFF2-40B4-BE49-F238E27FC236}">
                      <a16:creationId xmlns:a16="http://schemas.microsoft.com/office/drawing/2014/main" id="{7DB507C2-899A-2A48-A472-076F2BBF58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49" name="Oval 448">
                    <a:extLst>
                      <a:ext uri="{FF2B5EF4-FFF2-40B4-BE49-F238E27FC236}">
                        <a16:creationId xmlns:a16="http://schemas.microsoft.com/office/drawing/2014/main" id="{F63A2817-46A6-F443-AC44-F44A7ECB9F8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0" name="Rectangle 449">
                    <a:extLst>
                      <a:ext uri="{FF2B5EF4-FFF2-40B4-BE49-F238E27FC236}">
                        <a16:creationId xmlns:a16="http://schemas.microsoft.com/office/drawing/2014/main" id="{64F9A520-9DD5-934F-9649-C563057A35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1" name="Oval 450">
                    <a:extLst>
                      <a:ext uri="{FF2B5EF4-FFF2-40B4-BE49-F238E27FC236}">
                        <a16:creationId xmlns:a16="http://schemas.microsoft.com/office/drawing/2014/main" id="{172E238D-4B7E-9B43-B5DC-B60FD87DB9D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2" name="Freeform 451">
                    <a:extLst>
                      <a:ext uri="{FF2B5EF4-FFF2-40B4-BE49-F238E27FC236}">
                        <a16:creationId xmlns:a16="http://schemas.microsoft.com/office/drawing/2014/main" id="{E0151430-1B7A-8F4A-A43D-E8A0573B17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3" name="Freeform 452">
                    <a:extLst>
                      <a:ext uri="{FF2B5EF4-FFF2-40B4-BE49-F238E27FC236}">
                        <a16:creationId xmlns:a16="http://schemas.microsoft.com/office/drawing/2014/main" id="{3699656C-ED01-8044-A2A9-9CCB143DA5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4" name="Freeform 453">
                    <a:extLst>
                      <a:ext uri="{FF2B5EF4-FFF2-40B4-BE49-F238E27FC236}">
                        <a16:creationId xmlns:a16="http://schemas.microsoft.com/office/drawing/2014/main" id="{B02D3E38-4A22-CD40-AA98-AF5DEB5D7A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5" name="Freeform 454">
                    <a:extLst>
                      <a:ext uri="{FF2B5EF4-FFF2-40B4-BE49-F238E27FC236}">
                        <a16:creationId xmlns:a16="http://schemas.microsoft.com/office/drawing/2014/main" id="{C8AD0F66-DCC0-C248-AC18-4163E0911E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56" name="Straight Connector 455">
                    <a:extLst>
                      <a:ext uri="{FF2B5EF4-FFF2-40B4-BE49-F238E27FC236}">
                        <a16:creationId xmlns:a16="http://schemas.microsoft.com/office/drawing/2014/main" id="{4E8CAF2A-B68B-0342-8DB8-CEFAA26C7ACD}"/>
                      </a:ext>
                    </a:extLst>
                  </p:cNvPr>
                  <p:cNvCxnSpPr>
                    <a:endCxn id="45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457" name="Straight Connector 456">
                    <a:extLst>
                      <a:ext uri="{FF2B5EF4-FFF2-40B4-BE49-F238E27FC236}">
                        <a16:creationId xmlns:a16="http://schemas.microsoft.com/office/drawing/2014/main" id="{79808F3B-5338-CA4C-BB20-72DFD3FC58F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446" name="Group 445">
                  <a:extLst>
                    <a:ext uri="{FF2B5EF4-FFF2-40B4-BE49-F238E27FC236}">
                      <a16:creationId xmlns:a16="http://schemas.microsoft.com/office/drawing/2014/main" id="{F7834A01-840C-9641-A3E4-C59BA2DC7FC8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447" name="Oval 446">
                    <a:extLst>
                      <a:ext uri="{FF2B5EF4-FFF2-40B4-BE49-F238E27FC236}">
                        <a16:creationId xmlns:a16="http://schemas.microsoft.com/office/drawing/2014/main" id="{2A7E029A-75F0-614A-B5E8-B87AD51B8B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8" name="TextBox 447">
                    <a:extLst>
                      <a:ext uri="{FF2B5EF4-FFF2-40B4-BE49-F238E27FC236}">
                        <a16:creationId xmlns:a16="http://schemas.microsoft.com/office/drawing/2014/main" id="{28310241-BB7D-9A48-BD30-785C2A40B6C7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1c</a:t>
                    </a:r>
                  </a:p>
                </p:txBody>
              </p:sp>
            </p:grpSp>
          </p:grpSp>
          <p:sp>
            <p:nvSpPr>
              <p:cNvPr id="440" name="Oval 439">
                <a:extLst>
                  <a:ext uri="{FF2B5EF4-FFF2-40B4-BE49-F238E27FC236}">
                    <a16:creationId xmlns:a16="http://schemas.microsoft.com/office/drawing/2014/main" id="{6A304910-8754-7E45-BA14-8F35CB53B700}"/>
                  </a:ext>
                </a:extLst>
              </p:cNvPr>
              <p:cNvSpPr/>
              <p:nvPr/>
            </p:nvSpPr>
            <p:spPr bwMode="auto">
              <a:xfrm>
                <a:off x="1020408" y="5511349"/>
                <a:ext cx="839004" cy="816496"/>
              </a:xfrm>
              <a:prstGeom prst="ellipse">
                <a:avLst/>
              </a:prstGeom>
              <a:noFill/>
              <a:ln w="19050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1" name="Oval 440">
                <a:extLst>
                  <a:ext uri="{FF2B5EF4-FFF2-40B4-BE49-F238E27FC236}">
                    <a16:creationId xmlns:a16="http://schemas.microsoft.com/office/drawing/2014/main" id="{B5398DB6-00AC-E84B-8FC3-AB4E80C61FCA}"/>
                  </a:ext>
                </a:extLst>
              </p:cNvPr>
              <p:cNvSpPr/>
              <p:nvPr/>
            </p:nvSpPr>
            <p:spPr bwMode="auto">
              <a:xfrm>
                <a:off x="2442651" y="3191580"/>
                <a:ext cx="839004" cy="816496"/>
              </a:xfrm>
              <a:prstGeom prst="ellipse">
                <a:avLst/>
              </a:prstGeom>
              <a:noFill/>
              <a:ln w="19050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2" name="Oval 441">
                <a:extLst>
                  <a:ext uri="{FF2B5EF4-FFF2-40B4-BE49-F238E27FC236}">
                    <a16:creationId xmlns:a16="http://schemas.microsoft.com/office/drawing/2014/main" id="{4B6D0F25-82B6-4449-8E73-0F9B6AEF718E}"/>
                  </a:ext>
                </a:extLst>
              </p:cNvPr>
              <p:cNvSpPr/>
              <p:nvPr/>
            </p:nvSpPr>
            <p:spPr bwMode="auto">
              <a:xfrm>
                <a:off x="3252649" y="2368720"/>
                <a:ext cx="839004" cy="816496"/>
              </a:xfrm>
              <a:prstGeom prst="ellipse">
                <a:avLst/>
              </a:prstGeom>
              <a:noFill/>
              <a:ln w="19050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3" name="Oval 442">
                <a:extLst>
                  <a:ext uri="{FF2B5EF4-FFF2-40B4-BE49-F238E27FC236}">
                    <a16:creationId xmlns:a16="http://schemas.microsoft.com/office/drawing/2014/main" id="{7858B7DD-439C-5A4F-AA12-2ADB525BD534}"/>
                  </a:ext>
                </a:extLst>
              </p:cNvPr>
              <p:cNvSpPr/>
              <p:nvPr/>
            </p:nvSpPr>
            <p:spPr bwMode="auto">
              <a:xfrm>
                <a:off x="5037704" y="2453079"/>
                <a:ext cx="839004" cy="816496"/>
              </a:xfrm>
              <a:prstGeom prst="ellipse">
                <a:avLst/>
              </a:prstGeom>
              <a:noFill/>
              <a:ln w="19050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∂</a:t>
                </a:r>
              </a:p>
            </p:txBody>
          </p:sp>
          <p:sp>
            <p:nvSpPr>
              <p:cNvPr id="444" name="Oval 443">
                <a:extLst>
                  <a:ext uri="{FF2B5EF4-FFF2-40B4-BE49-F238E27FC236}">
                    <a16:creationId xmlns:a16="http://schemas.microsoft.com/office/drawing/2014/main" id="{12D4F31E-B8A4-8546-AEBC-539E1FA703F2}"/>
                  </a:ext>
                </a:extLst>
              </p:cNvPr>
              <p:cNvSpPr/>
              <p:nvPr/>
            </p:nvSpPr>
            <p:spPr bwMode="auto">
              <a:xfrm>
                <a:off x="5915729" y="3217852"/>
                <a:ext cx="839004" cy="816496"/>
              </a:xfrm>
              <a:prstGeom prst="ellipse">
                <a:avLst/>
              </a:prstGeom>
              <a:noFill/>
              <a:ln w="19050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∂</a:t>
                </a:r>
              </a:p>
            </p:txBody>
          </p:sp>
        </p:grp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B1D970B4-50AC-DE42-A103-DADA8DD74EC8}"/>
                </a:ext>
              </a:extLst>
            </p:cNvPr>
            <p:cNvSpPr txBox="1"/>
            <p:nvPr/>
          </p:nvSpPr>
          <p:spPr>
            <a:xfrm>
              <a:off x="2018143" y="5692792"/>
              <a:ext cx="54681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gateway routers run both eBGP and iBGP protocols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880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BGP basics</a:t>
            </a:r>
          </a:p>
        </p:txBody>
      </p:sp>
      <p:sp>
        <p:nvSpPr>
          <p:cNvPr id="229" name="Rectangle 4">
            <a:extLst>
              <a:ext uri="{FF2B5EF4-FFF2-40B4-BE49-F238E27FC236}">
                <a16:creationId xmlns:a16="http://schemas.microsoft.com/office/drawing/2014/main" id="{DCAA8DA2-D27E-D149-BF59-3D35D2D4D206}"/>
              </a:ext>
            </a:extLst>
          </p:cNvPr>
          <p:cNvSpPr txBox="1">
            <a:spLocks noChangeArrowheads="1"/>
          </p:cNvSpPr>
          <p:nvPr/>
        </p:nvSpPr>
        <p:spPr>
          <a:xfrm>
            <a:off x="874679" y="3133368"/>
            <a:ext cx="10972278" cy="12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AS3 gateway 3a advertises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path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AS3,X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AS2 gateway 2c: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AS3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promises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AS2 it will forward datagrams towards X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</p:txBody>
      </p:sp>
      <p:sp>
        <p:nvSpPr>
          <p:cNvPr id="230" name="Rectangle 116">
            <a:extLst>
              <a:ext uri="{FF2B5EF4-FFF2-40B4-BE49-F238E27FC236}">
                <a16:creationId xmlns:a16="http://schemas.microsoft.com/office/drawing/2014/main" id="{8C17C2DE-65A0-B34D-B3A2-D8B3B6128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1307971"/>
            <a:ext cx="10784388" cy="12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marR="0" lvl="0" indent="-2825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BGP session: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 BGP routers (“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peers, speakers”) exchange BGP messages over semi-permanent TCP connection:</a:t>
            </a:r>
          </a:p>
          <a:p>
            <a:pPr marL="685800" marR="0" lvl="1" indent="-2286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Gill Sans MT"/>
              </a:rPr>
              <a:t>advertising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Gill Sans MT"/>
              </a:rPr>
              <a:t>paths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Gill Sans MT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Gill Sans MT"/>
              </a:rPr>
              <a:t>to different destination network prefixes (e.g., to a destination /16 network)</a:t>
            </a:r>
          </a:p>
          <a:p>
            <a:pPr marL="685800" marR="0" lvl="1" indent="-2286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Gill Sans MT"/>
              </a:rPr>
              <a:t> BGP  is a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Gill Sans MT"/>
              </a:rPr>
              <a:t>path vector” protocol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Gill Sans M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674B87-B4BA-724F-B30D-3B31649B8484}"/>
              </a:ext>
            </a:extLst>
          </p:cNvPr>
          <p:cNvGrpSpPr/>
          <p:nvPr/>
        </p:nvGrpSpPr>
        <p:grpSpPr>
          <a:xfrm>
            <a:off x="4314697" y="4986666"/>
            <a:ext cx="2545688" cy="1720535"/>
            <a:chOff x="4625977" y="4850481"/>
            <a:chExt cx="2545688" cy="1720535"/>
          </a:xfrm>
        </p:grpSpPr>
        <p:grpSp>
          <p:nvGrpSpPr>
            <p:cNvPr id="962" name="Group 961">
              <a:extLst>
                <a:ext uri="{FF2B5EF4-FFF2-40B4-BE49-F238E27FC236}">
                  <a16:creationId xmlns:a16="http://schemas.microsoft.com/office/drawing/2014/main" id="{8F9DA6AD-85D5-0849-B2A3-E35267E2902B}"/>
                </a:ext>
              </a:extLst>
            </p:cNvPr>
            <p:cNvGrpSpPr/>
            <p:nvPr/>
          </p:nvGrpSpPr>
          <p:grpSpPr>
            <a:xfrm>
              <a:off x="4625977" y="4850481"/>
              <a:ext cx="2545688" cy="1720535"/>
              <a:chOff x="-2170772" y="2784954"/>
              <a:chExt cx="2712783" cy="1853712"/>
            </a:xfrm>
          </p:grpSpPr>
          <p:sp>
            <p:nvSpPr>
              <p:cNvPr id="963" name="Freeform 2">
                <a:extLst>
                  <a:ext uri="{FF2B5EF4-FFF2-40B4-BE49-F238E27FC236}">
                    <a16:creationId xmlns:a16="http://schemas.microsoft.com/office/drawing/2014/main" id="{47CA5C69-ECB9-9243-BCB2-19799366B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70772" y="2784954"/>
                <a:ext cx="2712783" cy="185371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00" h="10795">
                    <a:moveTo>
                      <a:pt x="45" y="5036"/>
                    </a:moveTo>
                    <a:cubicBezTo>
                      <a:pt x="272" y="4277"/>
                      <a:pt x="1931" y="3650"/>
                      <a:pt x="2738" y="2811"/>
                    </a:cubicBezTo>
                    <a:cubicBezTo>
                      <a:pt x="3545" y="1972"/>
                      <a:pt x="3352" y="117"/>
                      <a:pt x="4886" y="4"/>
                    </a:cubicBezTo>
                    <a:cubicBezTo>
                      <a:pt x="6420" y="-109"/>
                      <a:pt x="7216" y="1912"/>
                      <a:pt x="8068" y="2813"/>
                    </a:cubicBezTo>
                    <a:cubicBezTo>
                      <a:pt x="8920" y="3715"/>
                      <a:pt x="9928" y="3420"/>
                      <a:pt x="9996" y="5413"/>
                    </a:cubicBezTo>
                    <a:cubicBezTo>
                      <a:pt x="10064" y="7406"/>
                      <a:pt x="9275" y="6409"/>
                      <a:pt x="8476" y="7306"/>
                    </a:cubicBezTo>
                    <a:cubicBezTo>
                      <a:pt x="7677" y="8203"/>
                      <a:pt x="7086" y="10770"/>
                      <a:pt x="5202" y="10795"/>
                    </a:cubicBezTo>
                    <a:cubicBezTo>
                      <a:pt x="3318" y="10820"/>
                      <a:pt x="3391" y="8255"/>
                      <a:pt x="2753" y="7683"/>
                    </a:cubicBezTo>
                    <a:cubicBezTo>
                      <a:pt x="2115" y="7111"/>
                      <a:pt x="2326" y="7496"/>
                      <a:pt x="1375" y="7365"/>
                    </a:cubicBezTo>
                    <a:cubicBezTo>
                      <a:pt x="493" y="6773"/>
                      <a:pt x="-182" y="5795"/>
                      <a:pt x="45" y="5036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964" name="Group 963">
                <a:extLst>
                  <a:ext uri="{FF2B5EF4-FFF2-40B4-BE49-F238E27FC236}">
                    <a16:creationId xmlns:a16="http://schemas.microsoft.com/office/drawing/2014/main" id="{47F10EB0-0B3F-2C4A-8FCF-EA8D8DC5F8A6}"/>
                  </a:ext>
                </a:extLst>
              </p:cNvPr>
              <p:cNvGrpSpPr/>
              <p:nvPr/>
            </p:nvGrpSpPr>
            <p:grpSpPr>
              <a:xfrm>
                <a:off x="-1935370" y="2935816"/>
                <a:ext cx="2333625" cy="1590649"/>
                <a:chOff x="833331" y="2873352"/>
                <a:chExt cx="2333625" cy="1590649"/>
              </a:xfrm>
            </p:grpSpPr>
            <p:grpSp>
              <p:nvGrpSpPr>
                <p:cNvPr id="965" name="Group 964">
                  <a:extLst>
                    <a:ext uri="{FF2B5EF4-FFF2-40B4-BE49-F238E27FC236}">
                      <a16:creationId xmlns:a16="http://schemas.microsoft.com/office/drawing/2014/main" id="{92EEF5F0-55EF-074D-AF81-D0B81445743A}"/>
                    </a:ext>
                  </a:extLst>
                </p:cNvPr>
                <p:cNvGrpSpPr/>
                <p:nvPr/>
              </p:nvGrpSpPr>
              <p:grpSpPr>
                <a:xfrm>
                  <a:off x="1736090" y="287335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1014" name="Group 327">
                    <a:extLst>
                      <a:ext uri="{FF2B5EF4-FFF2-40B4-BE49-F238E27FC236}">
                        <a16:creationId xmlns:a16="http://schemas.microsoft.com/office/drawing/2014/main" id="{9099EC2B-37EA-0C44-A088-AA0BEFBABEF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1018" name="Oval 1017">
                      <a:extLst>
                        <a:ext uri="{FF2B5EF4-FFF2-40B4-BE49-F238E27FC236}">
                          <a16:creationId xmlns:a16="http://schemas.microsoft.com/office/drawing/2014/main" id="{06383681-CBA2-9F48-A51E-F788141B774E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9" name="Rectangle 1018">
                      <a:extLst>
                        <a:ext uri="{FF2B5EF4-FFF2-40B4-BE49-F238E27FC236}">
                          <a16:creationId xmlns:a16="http://schemas.microsoft.com/office/drawing/2014/main" id="{C97104E9-B1EC-7E41-B759-021AFA8E645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20" name="Oval 1019">
                      <a:extLst>
                        <a:ext uri="{FF2B5EF4-FFF2-40B4-BE49-F238E27FC236}">
                          <a16:creationId xmlns:a16="http://schemas.microsoft.com/office/drawing/2014/main" id="{BF9F014E-B0FD-F247-A45F-A48C1CFFDE42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21" name="Freeform 1020">
                      <a:extLst>
                        <a:ext uri="{FF2B5EF4-FFF2-40B4-BE49-F238E27FC236}">
                          <a16:creationId xmlns:a16="http://schemas.microsoft.com/office/drawing/2014/main" id="{61599743-05A4-1146-8FBE-0F906AA7C65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22" name="Freeform 1021">
                      <a:extLst>
                        <a:ext uri="{FF2B5EF4-FFF2-40B4-BE49-F238E27FC236}">
                          <a16:creationId xmlns:a16="http://schemas.microsoft.com/office/drawing/2014/main" id="{C12C52A6-B76E-504C-A6F5-1BB5FBE50DA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23" name="Freeform 1022">
                      <a:extLst>
                        <a:ext uri="{FF2B5EF4-FFF2-40B4-BE49-F238E27FC236}">
                          <a16:creationId xmlns:a16="http://schemas.microsoft.com/office/drawing/2014/main" id="{16FD35BC-2DCF-F147-823E-1C428EC4F07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24" name="Freeform 1023">
                      <a:extLst>
                        <a:ext uri="{FF2B5EF4-FFF2-40B4-BE49-F238E27FC236}">
                          <a16:creationId xmlns:a16="http://schemas.microsoft.com/office/drawing/2014/main" id="{B43EF249-F243-EB4A-BFD2-58BAB022F41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025" name="Straight Connector 1024">
                      <a:extLst>
                        <a:ext uri="{FF2B5EF4-FFF2-40B4-BE49-F238E27FC236}">
                          <a16:creationId xmlns:a16="http://schemas.microsoft.com/office/drawing/2014/main" id="{E53DFABB-EBD9-034A-9DB9-C96A270F2368}"/>
                        </a:ext>
                      </a:extLst>
                    </p:cNvPr>
                    <p:cNvCxnSpPr>
                      <a:endCxn id="1020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26" name="Straight Connector 1025">
                      <a:extLst>
                        <a:ext uri="{FF2B5EF4-FFF2-40B4-BE49-F238E27FC236}">
                          <a16:creationId xmlns:a16="http://schemas.microsoft.com/office/drawing/2014/main" id="{5916D393-831E-B742-8DE4-79D7248B8F41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1015" name="Group 1014">
                    <a:extLst>
                      <a:ext uri="{FF2B5EF4-FFF2-40B4-BE49-F238E27FC236}">
                        <a16:creationId xmlns:a16="http://schemas.microsoft.com/office/drawing/2014/main" id="{C264299E-26BE-1F42-94CE-1F9FBD298757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1016" name="Oval 1015">
                      <a:extLst>
                        <a:ext uri="{FF2B5EF4-FFF2-40B4-BE49-F238E27FC236}">
                          <a16:creationId xmlns:a16="http://schemas.microsoft.com/office/drawing/2014/main" id="{47D37841-E845-004B-A7D0-AEC5E1F8BD7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7" name="TextBox 1016">
                      <a:extLst>
                        <a:ext uri="{FF2B5EF4-FFF2-40B4-BE49-F238E27FC236}">
                          <a16:creationId xmlns:a16="http://schemas.microsoft.com/office/drawing/2014/main" id="{0523D9FC-EEC1-2947-959E-941AD74496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2b</a:t>
                      </a:r>
                    </a:p>
                  </p:txBody>
                </p:sp>
              </p:grpSp>
            </p:grpSp>
            <p:grpSp>
              <p:nvGrpSpPr>
                <p:cNvPr id="966" name="Group 965">
                  <a:extLst>
                    <a:ext uri="{FF2B5EF4-FFF2-40B4-BE49-F238E27FC236}">
                      <a16:creationId xmlns:a16="http://schemas.microsoft.com/office/drawing/2014/main" id="{B7FC3005-A2CD-E84D-BA1F-366A68D58FAE}"/>
                    </a:ext>
                  </a:extLst>
                </p:cNvPr>
                <p:cNvGrpSpPr/>
                <p:nvPr/>
              </p:nvGrpSpPr>
              <p:grpSpPr>
                <a:xfrm>
                  <a:off x="1740320" y="409466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1001" name="Group 327">
                    <a:extLst>
                      <a:ext uri="{FF2B5EF4-FFF2-40B4-BE49-F238E27FC236}">
                        <a16:creationId xmlns:a16="http://schemas.microsoft.com/office/drawing/2014/main" id="{3B81F62B-02C3-584F-81B5-BF82FDBEC3E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1005" name="Oval 1004">
                      <a:extLst>
                        <a:ext uri="{FF2B5EF4-FFF2-40B4-BE49-F238E27FC236}">
                          <a16:creationId xmlns:a16="http://schemas.microsoft.com/office/drawing/2014/main" id="{689F06F8-658D-4041-9E29-B3A90F77D752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06" name="Rectangle 1005">
                      <a:extLst>
                        <a:ext uri="{FF2B5EF4-FFF2-40B4-BE49-F238E27FC236}">
                          <a16:creationId xmlns:a16="http://schemas.microsoft.com/office/drawing/2014/main" id="{404921C5-F47B-5C4E-8BD9-97DA2678903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07" name="Oval 1006">
                      <a:extLst>
                        <a:ext uri="{FF2B5EF4-FFF2-40B4-BE49-F238E27FC236}">
                          <a16:creationId xmlns:a16="http://schemas.microsoft.com/office/drawing/2014/main" id="{0D6B9DCC-966F-8747-91CA-CE410A339C38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08" name="Freeform 1007">
                      <a:extLst>
                        <a:ext uri="{FF2B5EF4-FFF2-40B4-BE49-F238E27FC236}">
                          <a16:creationId xmlns:a16="http://schemas.microsoft.com/office/drawing/2014/main" id="{91138181-1C39-4443-AD4F-304207B3231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09" name="Freeform 1008">
                      <a:extLst>
                        <a:ext uri="{FF2B5EF4-FFF2-40B4-BE49-F238E27FC236}">
                          <a16:creationId xmlns:a16="http://schemas.microsoft.com/office/drawing/2014/main" id="{C609919A-CD2F-0149-AFED-170D09F635C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0" name="Freeform 1009">
                      <a:extLst>
                        <a:ext uri="{FF2B5EF4-FFF2-40B4-BE49-F238E27FC236}">
                          <a16:creationId xmlns:a16="http://schemas.microsoft.com/office/drawing/2014/main" id="{E4639939-D1A9-7448-870F-2CAADF89B60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1" name="Freeform 1010">
                      <a:extLst>
                        <a:ext uri="{FF2B5EF4-FFF2-40B4-BE49-F238E27FC236}">
                          <a16:creationId xmlns:a16="http://schemas.microsoft.com/office/drawing/2014/main" id="{DACEEDF1-E984-6A40-9D14-57FFDA6F808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012" name="Straight Connector 1011">
                      <a:extLst>
                        <a:ext uri="{FF2B5EF4-FFF2-40B4-BE49-F238E27FC236}">
                          <a16:creationId xmlns:a16="http://schemas.microsoft.com/office/drawing/2014/main" id="{D5720AC2-9EB4-FA41-8292-7942F8123F58}"/>
                        </a:ext>
                      </a:extLst>
                    </p:cNvPr>
                    <p:cNvCxnSpPr>
                      <a:endCxn id="1007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13" name="Straight Connector 1012">
                      <a:extLst>
                        <a:ext uri="{FF2B5EF4-FFF2-40B4-BE49-F238E27FC236}">
                          <a16:creationId xmlns:a16="http://schemas.microsoft.com/office/drawing/2014/main" id="{DD299BD0-103D-9640-BFB3-BA317A78BB96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1002" name="Group 1001">
                    <a:extLst>
                      <a:ext uri="{FF2B5EF4-FFF2-40B4-BE49-F238E27FC236}">
                        <a16:creationId xmlns:a16="http://schemas.microsoft.com/office/drawing/2014/main" id="{A5D79156-4411-1C4A-A06C-CC57F40DAEF1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1003" name="Oval 1002">
                      <a:extLst>
                        <a:ext uri="{FF2B5EF4-FFF2-40B4-BE49-F238E27FC236}">
                          <a16:creationId xmlns:a16="http://schemas.microsoft.com/office/drawing/2014/main" id="{6ED8E43D-C048-2C4A-AD7E-166A6240F91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04" name="TextBox 1003">
                      <a:extLst>
                        <a:ext uri="{FF2B5EF4-FFF2-40B4-BE49-F238E27FC236}">
                          <a16:creationId xmlns:a16="http://schemas.microsoft.com/office/drawing/2014/main" id="{C7EC272F-F615-3449-A57B-0BE1C7CF23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2d</a:t>
                      </a:r>
                    </a:p>
                  </p:txBody>
                </p:sp>
              </p:grpSp>
            </p:grpSp>
            <p:grpSp>
              <p:nvGrpSpPr>
                <p:cNvPr id="967" name="Group 966">
                  <a:extLst>
                    <a:ext uri="{FF2B5EF4-FFF2-40B4-BE49-F238E27FC236}">
                      <a16:creationId xmlns:a16="http://schemas.microsoft.com/office/drawing/2014/main" id="{4F28AF41-B5E5-1842-9D74-E89006EEF884}"/>
                    </a:ext>
                  </a:extLst>
                </p:cNvPr>
                <p:cNvGrpSpPr/>
                <p:nvPr/>
              </p:nvGrpSpPr>
              <p:grpSpPr>
                <a:xfrm>
                  <a:off x="2601806" y="348507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988" name="Group 327">
                    <a:extLst>
                      <a:ext uri="{FF2B5EF4-FFF2-40B4-BE49-F238E27FC236}">
                        <a16:creationId xmlns:a16="http://schemas.microsoft.com/office/drawing/2014/main" id="{0D306E73-B14D-2E45-B568-09A0971DA72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992" name="Oval 991">
                      <a:extLst>
                        <a:ext uri="{FF2B5EF4-FFF2-40B4-BE49-F238E27FC236}">
                          <a16:creationId xmlns:a16="http://schemas.microsoft.com/office/drawing/2014/main" id="{FF29EC4E-6159-484A-B0A2-38BBB0F02365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3" name="Rectangle 992">
                      <a:extLst>
                        <a:ext uri="{FF2B5EF4-FFF2-40B4-BE49-F238E27FC236}">
                          <a16:creationId xmlns:a16="http://schemas.microsoft.com/office/drawing/2014/main" id="{EA6365B2-8D40-444B-B4D2-864A071BE97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4" name="Oval 993">
                      <a:extLst>
                        <a:ext uri="{FF2B5EF4-FFF2-40B4-BE49-F238E27FC236}">
                          <a16:creationId xmlns:a16="http://schemas.microsoft.com/office/drawing/2014/main" id="{7DBB63AF-3293-FC44-861A-65FC5EE0F147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5" name="Freeform 994">
                      <a:extLst>
                        <a:ext uri="{FF2B5EF4-FFF2-40B4-BE49-F238E27FC236}">
                          <a16:creationId xmlns:a16="http://schemas.microsoft.com/office/drawing/2014/main" id="{1F05B204-2255-2C42-893C-91BA84BB24A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6" name="Freeform 995">
                      <a:extLst>
                        <a:ext uri="{FF2B5EF4-FFF2-40B4-BE49-F238E27FC236}">
                          <a16:creationId xmlns:a16="http://schemas.microsoft.com/office/drawing/2014/main" id="{974F3861-59A0-9D47-94DD-C130E0EDD48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7" name="Freeform 996">
                      <a:extLst>
                        <a:ext uri="{FF2B5EF4-FFF2-40B4-BE49-F238E27FC236}">
                          <a16:creationId xmlns:a16="http://schemas.microsoft.com/office/drawing/2014/main" id="{4AC5F9E8-F7CF-6741-B3B9-726D1328262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8" name="Freeform 997">
                      <a:extLst>
                        <a:ext uri="{FF2B5EF4-FFF2-40B4-BE49-F238E27FC236}">
                          <a16:creationId xmlns:a16="http://schemas.microsoft.com/office/drawing/2014/main" id="{CA1C120F-A263-5C48-9425-3FD9C6FCBA6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999" name="Straight Connector 998">
                      <a:extLst>
                        <a:ext uri="{FF2B5EF4-FFF2-40B4-BE49-F238E27FC236}">
                          <a16:creationId xmlns:a16="http://schemas.microsoft.com/office/drawing/2014/main" id="{C156B9C8-F289-0740-B093-B4C792F37C4F}"/>
                        </a:ext>
                      </a:extLst>
                    </p:cNvPr>
                    <p:cNvCxnSpPr>
                      <a:endCxn id="994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00" name="Straight Connector 999">
                      <a:extLst>
                        <a:ext uri="{FF2B5EF4-FFF2-40B4-BE49-F238E27FC236}">
                          <a16:creationId xmlns:a16="http://schemas.microsoft.com/office/drawing/2014/main" id="{B4564C5C-13AE-D441-9331-0A1D44075F9D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989" name="Group 988">
                    <a:extLst>
                      <a:ext uri="{FF2B5EF4-FFF2-40B4-BE49-F238E27FC236}">
                        <a16:creationId xmlns:a16="http://schemas.microsoft.com/office/drawing/2014/main" id="{BCDC05FE-2039-2943-8445-E442006B98DA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28460" cy="369332"/>
                    <a:chOff x="667045" y="1708643"/>
                    <a:chExt cx="428460" cy="369332"/>
                  </a:xfrm>
                </p:grpSpPr>
                <p:sp>
                  <p:nvSpPr>
                    <p:cNvPr id="990" name="Oval 989">
                      <a:extLst>
                        <a:ext uri="{FF2B5EF4-FFF2-40B4-BE49-F238E27FC236}">
                          <a16:creationId xmlns:a16="http://schemas.microsoft.com/office/drawing/2014/main" id="{65923287-6329-654B-A1C8-19F246809A0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1" name="TextBox 990">
                      <a:extLst>
                        <a:ext uri="{FF2B5EF4-FFF2-40B4-BE49-F238E27FC236}">
                          <a16:creationId xmlns:a16="http://schemas.microsoft.com/office/drawing/2014/main" id="{F5CEC04E-82B5-C343-AFAD-AE6932C3A2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284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2c</a:t>
                      </a:r>
                    </a:p>
                  </p:txBody>
                </p:sp>
              </p:grpSp>
            </p:grpSp>
            <p:grpSp>
              <p:nvGrpSpPr>
                <p:cNvPr id="968" name="Group 967">
                  <a:extLst>
                    <a:ext uri="{FF2B5EF4-FFF2-40B4-BE49-F238E27FC236}">
                      <a16:creationId xmlns:a16="http://schemas.microsoft.com/office/drawing/2014/main" id="{5D8A6EA5-58E5-5347-8B53-909B09FE4857}"/>
                    </a:ext>
                  </a:extLst>
                </p:cNvPr>
                <p:cNvGrpSpPr/>
                <p:nvPr/>
              </p:nvGrpSpPr>
              <p:grpSpPr>
                <a:xfrm>
                  <a:off x="833331" y="347871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975" name="Group 327">
                    <a:extLst>
                      <a:ext uri="{FF2B5EF4-FFF2-40B4-BE49-F238E27FC236}">
                        <a16:creationId xmlns:a16="http://schemas.microsoft.com/office/drawing/2014/main" id="{987E263B-209C-B841-A72D-82CDF16A357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979" name="Oval 978">
                      <a:extLst>
                        <a:ext uri="{FF2B5EF4-FFF2-40B4-BE49-F238E27FC236}">
                          <a16:creationId xmlns:a16="http://schemas.microsoft.com/office/drawing/2014/main" id="{45DA5A54-C971-DA46-816D-92FDEDBFD235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0" name="Rectangle 979">
                      <a:extLst>
                        <a:ext uri="{FF2B5EF4-FFF2-40B4-BE49-F238E27FC236}">
                          <a16:creationId xmlns:a16="http://schemas.microsoft.com/office/drawing/2014/main" id="{FBC3CBFB-81ED-4047-AC10-14B567818F1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1" name="Oval 980">
                      <a:extLst>
                        <a:ext uri="{FF2B5EF4-FFF2-40B4-BE49-F238E27FC236}">
                          <a16:creationId xmlns:a16="http://schemas.microsoft.com/office/drawing/2014/main" id="{4AF63E3D-6F0C-4E46-9B57-26B02D7D4E57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2" name="Freeform 981">
                      <a:extLst>
                        <a:ext uri="{FF2B5EF4-FFF2-40B4-BE49-F238E27FC236}">
                          <a16:creationId xmlns:a16="http://schemas.microsoft.com/office/drawing/2014/main" id="{018175B4-4646-A241-8298-B68D459D822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3" name="Freeform 982">
                      <a:extLst>
                        <a:ext uri="{FF2B5EF4-FFF2-40B4-BE49-F238E27FC236}">
                          <a16:creationId xmlns:a16="http://schemas.microsoft.com/office/drawing/2014/main" id="{2D4DF999-0429-B24E-A8FF-940E30D8E53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4" name="Freeform 983">
                      <a:extLst>
                        <a:ext uri="{FF2B5EF4-FFF2-40B4-BE49-F238E27FC236}">
                          <a16:creationId xmlns:a16="http://schemas.microsoft.com/office/drawing/2014/main" id="{713AE350-068A-274C-87A0-55247EF72F1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5" name="Freeform 984">
                      <a:extLst>
                        <a:ext uri="{FF2B5EF4-FFF2-40B4-BE49-F238E27FC236}">
                          <a16:creationId xmlns:a16="http://schemas.microsoft.com/office/drawing/2014/main" id="{C169EAB4-5C1D-8A48-8864-B86DF9865D1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986" name="Straight Connector 985">
                      <a:extLst>
                        <a:ext uri="{FF2B5EF4-FFF2-40B4-BE49-F238E27FC236}">
                          <a16:creationId xmlns:a16="http://schemas.microsoft.com/office/drawing/2014/main" id="{6E324783-1628-6A4C-BB41-2788B16F009A}"/>
                        </a:ext>
                      </a:extLst>
                    </p:cNvPr>
                    <p:cNvCxnSpPr>
                      <a:endCxn id="981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987" name="Straight Connector 986">
                      <a:extLst>
                        <a:ext uri="{FF2B5EF4-FFF2-40B4-BE49-F238E27FC236}">
                          <a16:creationId xmlns:a16="http://schemas.microsoft.com/office/drawing/2014/main" id="{84412028-5AD6-D447-A378-01E2FD57457C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976" name="Group 975">
                    <a:extLst>
                      <a:ext uri="{FF2B5EF4-FFF2-40B4-BE49-F238E27FC236}">
                        <a16:creationId xmlns:a16="http://schemas.microsoft.com/office/drawing/2014/main" id="{14A502AB-FDED-574D-A3A2-E827358D6ABB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977" name="Oval 976">
                      <a:extLst>
                        <a:ext uri="{FF2B5EF4-FFF2-40B4-BE49-F238E27FC236}">
                          <a16:creationId xmlns:a16="http://schemas.microsoft.com/office/drawing/2014/main" id="{19416E38-67D6-0442-8F48-E8493F2FD79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78" name="TextBox 977">
                      <a:extLst>
                        <a:ext uri="{FF2B5EF4-FFF2-40B4-BE49-F238E27FC236}">
                          <a16:creationId xmlns:a16="http://schemas.microsoft.com/office/drawing/2014/main" id="{5246B96B-3A43-A645-9718-340F085B23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2a</a:t>
                      </a:r>
                    </a:p>
                  </p:txBody>
                </p:sp>
              </p:grpSp>
            </p:grpSp>
            <p:cxnSp>
              <p:nvCxnSpPr>
                <p:cNvPr id="971" name="Straight Connector 970">
                  <a:extLst>
                    <a:ext uri="{FF2B5EF4-FFF2-40B4-BE49-F238E27FC236}">
                      <a16:creationId xmlns:a16="http://schemas.microsoft.com/office/drawing/2014/main" id="{6B4BCBD1-C954-6541-8254-DF07CDA0475D}"/>
                    </a:ext>
                  </a:extLst>
                </p:cNvPr>
                <p:cNvCxnSpPr>
                  <a:stCxn id="1018" idx="7"/>
                </p:cNvCxnSpPr>
                <p:nvPr/>
              </p:nvCxnSpPr>
              <p:spPr bwMode="auto">
                <a:xfrm>
                  <a:off x="2218708" y="3154477"/>
                  <a:ext cx="480042" cy="369773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72" name="Straight Connector 971">
                  <a:extLst>
                    <a:ext uri="{FF2B5EF4-FFF2-40B4-BE49-F238E27FC236}">
                      <a16:creationId xmlns:a16="http://schemas.microsoft.com/office/drawing/2014/main" id="{386E43E5-D30F-4F47-A035-82F1414B18F0}"/>
                    </a:ext>
                  </a:extLst>
                </p:cNvPr>
                <p:cNvCxnSpPr/>
                <p:nvPr/>
              </p:nvCxnSpPr>
              <p:spPr bwMode="auto">
                <a:xfrm>
                  <a:off x="1300073" y="3786304"/>
                  <a:ext cx="477927" cy="357071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73" name="Straight Connector 972">
                  <a:extLst>
                    <a:ext uri="{FF2B5EF4-FFF2-40B4-BE49-F238E27FC236}">
                      <a16:creationId xmlns:a16="http://schemas.microsoft.com/office/drawing/2014/main" id="{43A4E04D-2290-384D-88C2-85BF6AEF84DB}"/>
                    </a:ext>
                  </a:extLst>
                </p:cNvPr>
                <p:cNvCxnSpPr/>
                <p:nvPr/>
              </p:nvCxnSpPr>
              <p:spPr bwMode="auto">
                <a:xfrm flipH="1">
                  <a:off x="2196042" y="3783542"/>
                  <a:ext cx="508002" cy="349250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1093" name="TextBox 1092">
              <a:extLst>
                <a:ext uri="{FF2B5EF4-FFF2-40B4-BE49-F238E27FC236}">
                  <a16:creationId xmlns:a16="http://schemas.microsoft.com/office/drawing/2014/main" id="{6FA575AB-C50C-E04A-A594-9704EE05D45C}"/>
                </a:ext>
              </a:extLst>
            </p:cNvPr>
            <p:cNvSpPr txBox="1"/>
            <p:nvPr/>
          </p:nvSpPr>
          <p:spPr>
            <a:xfrm>
              <a:off x="4833576" y="4910165"/>
              <a:ext cx="7535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AS 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D4E330-3964-7840-8A54-F926B5DFAA92}"/>
              </a:ext>
            </a:extLst>
          </p:cNvPr>
          <p:cNvGrpSpPr/>
          <p:nvPr/>
        </p:nvGrpSpPr>
        <p:grpSpPr>
          <a:xfrm>
            <a:off x="7789294" y="4083642"/>
            <a:ext cx="2575521" cy="1672516"/>
            <a:chOff x="8100574" y="3694542"/>
            <a:chExt cx="2575521" cy="1672516"/>
          </a:xfrm>
        </p:grpSpPr>
        <p:sp>
          <p:nvSpPr>
            <p:cNvPr id="1027" name="Freeform 2">
              <a:extLst>
                <a:ext uri="{FF2B5EF4-FFF2-40B4-BE49-F238E27FC236}">
                  <a16:creationId xmlns:a16="http://schemas.microsoft.com/office/drawing/2014/main" id="{A8995EC3-2960-C740-9B77-5B1035684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0574" y="3694542"/>
              <a:ext cx="2575521" cy="1672516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85CF47-ED05-F641-88E4-95BB18169A01}"/>
                </a:ext>
              </a:extLst>
            </p:cNvPr>
            <p:cNvGrpSpPr/>
            <p:nvPr/>
          </p:nvGrpSpPr>
          <p:grpSpPr>
            <a:xfrm>
              <a:off x="8136838" y="3735782"/>
              <a:ext cx="2402775" cy="1530043"/>
              <a:chOff x="8136838" y="3735782"/>
              <a:chExt cx="2402775" cy="1530043"/>
            </a:xfrm>
          </p:grpSpPr>
          <p:grpSp>
            <p:nvGrpSpPr>
              <p:cNvPr id="1028" name="Group 1027">
                <a:extLst>
                  <a:ext uri="{FF2B5EF4-FFF2-40B4-BE49-F238E27FC236}">
                    <a16:creationId xmlns:a16="http://schemas.microsoft.com/office/drawing/2014/main" id="{0AB2BE47-7FE4-2D4D-8C07-E8F629E5CE61}"/>
                  </a:ext>
                </a:extLst>
              </p:cNvPr>
              <p:cNvGrpSpPr/>
              <p:nvPr/>
            </p:nvGrpSpPr>
            <p:grpSpPr>
              <a:xfrm>
                <a:off x="8324065" y="3830658"/>
                <a:ext cx="2215548" cy="1435167"/>
                <a:chOff x="833331" y="2873352"/>
                <a:chExt cx="2333625" cy="1590649"/>
              </a:xfrm>
            </p:grpSpPr>
            <p:grpSp>
              <p:nvGrpSpPr>
                <p:cNvPr id="1029" name="Group 1028">
                  <a:extLst>
                    <a:ext uri="{FF2B5EF4-FFF2-40B4-BE49-F238E27FC236}">
                      <a16:creationId xmlns:a16="http://schemas.microsoft.com/office/drawing/2014/main" id="{D5A4365B-9128-2347-890C-2CC4559CDA4A}"/>
                    </a:ext>
                  </a:extLst>
                </p:cNvPr>
                <p:cNvGrpSpPr/>
                <p:nvPr/>
              </p:nvGrpSpPr>
              <p:grpSpPr>
                <a:xfrm>
                  <a:off x="1736090" y="287335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1078" name="Group 327">
                    <a:extLst>
                      <a:ext uri="{FF2B5EF4-FFF2-40B4-BE49-F238E27FC236}">
                        <a16:creationId xmlns:a16="http://schemas.microsoft.com/office/drawing/2014/main" id="{DBFB1141-ABD7-934D-8AA7-11C243E463D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1082" name="Oval 1081">
                      <a:extLst>
                        <a:ext uri="{FF2B5EF4-FFF2-40B4-BE49-F238E27FC236}">
                          <a16:creationId xmlns:a16="http://schemas.microsoft.com/office/drawing/2014/main" id="{20839E50-AD9A-F34D-ADF2-CC6EEB2899F9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3" name="Rectangle 1082">
                      <a:extLst>
                        <a:ext uri="{FF2B5EF4-FFF2-40B4-BE49-F238E27FC236}">
                          <a16:creationId xmlns:a16="http://schemas.microsoft.com/office/drawing/2014/main" id="{A87358B7-BD56-CB4F-B1D0-7FD4D96E1FD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4" name="Oval 1083">
                      <a:extLst>
                        <a:ext uri="{FF2B5EF4-FFF2-40B4-BE49-F238E27FC236}">
                          <a16:creationId xmlns:a16="http://schemas.microsoft.com/office/drawing/2014/main" id="{96955B75-57D9-E849-8E48-60C1793AAE39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5" name="Freeform 1084">
                      <a:extLst>
                        <a:ext uri="{FF2B5EF4-FFF2-40B4-BE49-F238E27FC236}">
                          <a16:creationId xmlns:a16="http://schemas.microsoft.com/office/drawing/2014/main" id="{FB3859DC-298A-DB40-9873-532162B65A4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6" name="Freeform 1085">
                      <a:extLst>
                        <a:ext uri="{FF2B5EF4-FFF2-40B4-BE49-F238E27FC236}">
                          <a16:creationId xmlns:a16="http://schemas.microsoft.com/office/drawing/2014/main" id="{9A326424-F3EB-D348-9E16-65BE23151DC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7" name="Freeform 1086">
                      <a:extLst>
                        <a:ext uri="{FF2B5EF4-FFF2-40B4-BE49-F238E27FC236}">
                          <a16:creationId xmlns:a16="http://schemas.microsoft.com/office/drawing/2014/main" id="{0D7CEEF9-2BDC-DE40-BC1F-272BC1D3E6B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8" name="Freeform 1087">
                      <a:extLst>
                        <a:ext uri="{FF2B5EF4-FFF2-40B4-BE49-F238E27FC236}">
                          <a16:creationId xmlns:a16="http://schemas.microsoft.com/office/drawing/2014/main" id="{ECDB8519-A385-E445-B6D2-305B11AAE79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089" name="Straight Connector 1088">
                      <a:extLst>
                        <a:ext uri="{FF2B5EF4-FFF2-40B4-BE49-F238E27FC236}">
                          <a16:creationId xmlns:a16="http://schemas.microsoft.com/office/drawing/2014/main" id="{04A08060-4B09-E24F-83FD-65DCD15A7032}"/>
                        </a:ext>
                      </a:extLst>
                    </p:cNvPr>
                    <p:cNvCxnSpPr>
                      <a:endCxn id="1084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90" name="Straight Connector 1089">
                      <a:extLst>
                        <a:ext uri="{FF2B5EF4-FFF2-40B4-BE49-F238E27FC236}">
                          <a16:creationId xmlns:a16="http://schemas.microsoft.com/office/drawing/2014/main" id="{163D1BB2-10CE-D441-9C5C-7566C46A599B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1079" name="Group 1078">
                    <a:extLst>
                      <a:ext uri="{FF2B5EF4-FFF2-40B4-BE49-F238E27FC236}">
                        <a16:creationId xmlns:a16="http://schemas.microsoft.com/office/drawing/2014/main" id="{DB44CBE6-0B34-F14C-8665-B725855D2BAD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1080" name="Oval 1079">
                      <a:extLst>
                        <a:ext uri="{FF2B5EF4-FFF2-40B4-BE49-F238E27FC236}">
                          <a16:creationId xmlns:a16="http://schemas.microsoft.com/office/drawing/2014/main" id="{83160397-2E36-6F4E-BB78-8B545B588F2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1" name="TextBox 1080">
                      <a:extLst>
                        <a:ext uri="{FF2B5EF4-FFF2-40B4-BE49-F238E27FC236}">
                          <a16:creationId xmlns:a16="http://schemas.microsoft.com/office/drawing/2014/main" id="{E5E5804F-B654-A346-BA03-447CCD7BC3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3b</a:t>
                      </a:r>
                    </a:p>
                  </p:txBody>
                </p:sp>
              </p:grpSp>
            </p:grpSp>
            <p:grpSp>
              <p:nvGrpSpPr>
                <p:cNvPr id="1030" name="Group 1029">
                  <a:extLst>
                    <a:ext uri="{FF2B5EF4-FFF2-40B4-BE49-F238E27FC236}">
                      <a16:creationId xmlns:a16="http://schemas.microsoft.com/office/drawing/2014/main" id="{5E96A305-4023-704A-8D22-13C4716E693E}"/>
                    </a:ext>
                  </a:extLst>
                </p:cNvPr>
                <p:cNvGrpSpPr/>
                <p:nvPr/>
              </p:nvGrpSpPr>
              <p:grpSpPr>
                <a:xfrm>
                  <a:off x="1740320" y="409466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1065" name="Group 327">
                    <a:extLst>
                      <a:ext uri="{FF2B5EF4-FFF2-40B4-BE49-F238E27FC236}">
                        <a16:creationId xmlns:a16="http://schemas.microsoft.com/office/drawing/2014/main" id="{D747FDA4-4C88-9D47-8305-855711E13E2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1069" name="Oval 1068">
                      <a:extLst>
                        <a:ext uri="{FF2B5EF4-FFF2-40B4-BE49-F238E27FC236}">
                          <a16:creationId xmlns:a16="http://schemas.microsoft.com/office/drawing/2014/main" id="{1B151A5F-F681-D946-9244-71A8EC573473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0" name="Rectangle 1069">
                      <a:extLst>
                        <a:ext uri="{FF2B5EF4-FFF2-40B4-BE49-F238E27FC236}">
                          <a16:creationId xmlns:a16="http://schemas.microsoft.com/office/drawing/2014/main" id="{A2C1E502-CECA-7E46-91F4-CD5F25AE9F8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1" name="Oval 1070">
                      <a:extLst>
                        <a:ext uri="{FF2B5EF4-FFF2-40B4-BE49-F238E27FC236}">
                          <a16:creationId xmlns:a16="http://schemas.microsoft.com/office/drawing/2014/main" id="{36C48F76-D7E7-9749-9E15-DFC6BE9F20AB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2" name="Freeform 1071">
                      <a:extLst>
                        <a:ext uri="{FF2B5EF4-FFF2-40B4-BE49-F238E27FC236}">
                          <a16:creationId xmlns:a16="http://schemas.microsoft.com/office/drawing/2014/main" id="{D7CE2495-9819-5243-852A-EA83FB7EA0E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3" name="Freeform 1072">
                      <a:extLst>
                        <a:ext uri="{FF2B5EF4-FFF2-40B4-BE49-F238E27FC236}">
                          <a16:creationId xmlns:a16="http://schemas.microsoft.com/office/drawing/2014/main" id="{302E66C6-34A3-EC45-A4E8-A67C69637BD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4" name="Freeform 1073">
                      <a:extLst>
                        <a:ext uri="{FF2B5EF4-FFF2-40B4-BE49-F238E27FC236}">
                          <a16:creationId xmlns:a16="http://schemas.microsoft.com/office/drawing/2014/main" id="{3F5321FE-4B37-4349-8CC8-E089B202190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5" name="Freeform 1074">
                      <a:extLst>
                        <a:ext uri="{FF2B5EF4-FFF2-40B4-BE49-F238E27FC236}">
                          <a16:creationId xmlns:a16="http://schemas.microsoft.com/office/drawing/2014/main" id="{FF437BA3-131E-3645-B858-E68D026D4C9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076" name="Straight Connector 1075">
                      <a:extLst>
                        <a:ext uri="{FF2B5EF4-FFF2-40B4-BE49-F238E27FC236}">
                          <a16:creationId xmlns:a16="http://schemas.microsoft.com/office/drawing/2014/main" id="{3F578B11-6A18-F74C-9989-A05AA2A37406}"/>
                        </a:ext>
                      </a:extLst>
                    </p:cNvPr>
                    <p:cNvCxnSpPr>
                      <a:endCxn id="1071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77" name="Straight Connector 1076">
                      <a:extLst>
                        <a:ext uri="{FF2B5EF4-FFF2-40B4-BE49-F238E27FC236}">
                          <a16:creationId xmlns:a16="http://schemas.microsoft.com/office/drawing/2014/main" id="{248EC359-3525-5E42-8751-35C3A9B8A7C5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1066" name="Group 1065">
                    <a:extLst>
                      <a:ext uri="{FF2B5EF4-FFF2-40B4-BE49-F238E27FC236}">
                        <a16:creationId xmlns:a16="http://schemas.microsoft.com/office/drawing/2014/main" id="{A65E574C-567C-3747-9EDE-E14287807577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1067" name="Oval 1066">
                      <a:extLst>
                        <a:ext uri="{FF2B5EF4-FFF2-40B4-BE49-F238E27FC236}">
                          <a16:creationId xmlns:a16="http://schemas.microsoft.com/office/drawing/2014/main" id="{107FD019-1EF0-8445-AE51-848CAF36C9C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68" name="TextBox 1067">
                      <a:extLst>
                        <a:ext uri="{FF2B5EF4-FFF2-40B4-BE49-F238E27FC236}">
                          <a16:creationId xmlns:a16="http://schemas.microsoft.com/office/drawing/2014/main" id="{57DDD4C6-F515-CE46-9264-22DD8A854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3d</a:t>
                      </a:r>
                    </a:p>
                  </p:txBody>
                </p:sp>
              </p:grpSp>
            </p:grpSp>
            <p:grpSp>
              <p:nvGrpSpPr>
                <p:cNvPr id="1031" name="Group 1030">
                  <a:extLst>
                    <a:ext uri="{FF2B5EF4-FFF2-40B4-BE49-F238E27FC236}">
                      <a16:creationId xmlns:a16="http://schemas.microsoft.com/office/drawing/2014/main" id="{D530E660-0014-264A-B1D6-6F66737A05E0}"/>
                    </a:ext>
                  </a:extLst>
                </p:cNvPr>
                <p:cNvGrpSpPr/>
                <p:nvPr/>
              </p:nvGrpSpPr>
              <p:grpSpPr>
                <a:xfrm>
                  <a:off x="2601806" y="348507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1052" name="Group 327">
                    <a:extLst>
                      <a:ext uri="{FF2B5EF4-FFF2-40B4-BE49-F238E27FC236}">
                        <a16:creationId xmlns:a16="http://schemas.microsoft.com/office/drawing/2014/main" id="{D477AE5E-640A-8540-B110-A4532B55515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1056" name="Oval 1055">
                      <a:extLst>
                        <a:ext uri="{FF2B5EF4-FFF2-40B4-BE49-F238E27FC236}">
                          <a16:creationId xmlns:a16="http://schemas.microsoft.com/office/drawing/2014/main" id="{C033219E-8D5F-D44A-8A61-F4B8BE9640DA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57" name="Rectangle 1056">
                      <a:extLst>
                        <a:ext uri="{FF2B5EF4-FFF2-40B4-BE49-F238E27FC236}">
                          <a16:creationId xmlns:a16="http://schemas.microsoft.com/office/drawing/2014/main" id="{AC334490-7663-4D48-94EB-5D76EDEA134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58" name="Oval 1057">
                      <a:extLst>
                        <a:ext uri="{FF2B5EF4-FFF2-40B4-BE49-F238E27FC236}">
                          <a16:creationId xmlns:a16="http://schemas.microsoft.com/office/drawing/2014/main" id="{D5EF1EC3-2B4A-C84A-B2C8-70340D10FAAF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59" name="Freeform 1058">
                      <a:extLst>
                        <a:ext uri="{FF2B5EF4-FFF2-40B4-BE49-F238E27FC236}">
                          <a16:creationId xmlns:a16="http://schemas.microsoft.com/office/drawing/2014/main" id="{9832FD52-D5B0-5241-8BF3-51E03C10230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60" name="Freeform 1059">
                      <a:extLst>
                        <a:ext uri="{FF2B5EF4-FFF2-40B4-BE49-F238E27FC236}">
                          <a16:creationId xmlns:a16="http://schemas.microsoft.com/office/drawing/2014/main" id="{E4186070-339D-304C-A4F0-A2E3AF6FD62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61" name="Freeform 1060">
                      <a:extLst>
                        <a:ext uri="{FF2B5EF4-FFF2-40B4-BE49-F238E27FC236}">
                          <a16:creationId xmlns:a16="http://schemas.microsoft.com/office/drawing/2014/main" id="{18C87C4C-FF28-C64C-B8FD-60AA93E41DC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62" name="Freeform 1061">
                      <a:extLst>
                        <a:ext uri="{FF2B5EF4-FFF2-40B4-BE49-F238E27FC236}">
                          <a16:creationId xmlns:a16="http://schemas.microsoft.com/office/drawing/2014/main" id="{C317B177-A946-9E45-92CA-442B072B2D5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063" name="Straight Connector 1062">
                      <a:extLst>
                        <a:ext uri="{FF2B5EF4-FFF2-40B4-BE49-F238E27FC236}">
                          <a16:creationId xmlns:a16="http://schemas.microsoft.com/office/drawing/2014/main" id="{9E001FBE-D690-BD44-991D-23D39B6C772F}"/>
                        </a:ext>
                      </a:extLst>
                    </p:cNvPr>
                    <p:cNvCxnSpPr>
                      <a:endCxn id="1058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64" name="Straight Connector 1063">
                      <a:extLst>
                        <a:ext uri="{FF2B5EF4-FFF2-40B4-BE49-F238E27FC236}">
                          <a16:creationId xmlns:a16="http://schemas.microsoft.com/office/drawing/2014/main" id="{4E11801A-0F78-B645-9708-E660C1812CE4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1053" name="Group 1052">
                    <a:extLst>
                      <a:ext uri="{FF2B5EF4-FFF2-40B4-BE49-F238E27FC236}">
                        <a16:creationId xmlns:a16="http://schemas.microsoft.com/office/drawing/2014/main" id="{45BB2031-F330-6845-A425-CFE11004879C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28460" cy="369332"/>
                    <a:chOff x="667045" y="1708643"/>
                    <a:chExt cx="428460" cy="369332"/>
                  </a:xfrm>
                </p:grpSpPr>
                <p:sp>
                  <p:nvSpPr>
                    <p:cNvPr id="1054" name="Oval 1053">
                      <a:extLst>
                        <a:ext uri="{FF2B5EF4-FFF2-40B4-BE49-F238E27FC236}">
                          <a16:creationId xmlns:a16="http://schemas.microsoft.com/office/drawing/2014/main" id="{3333E946-4DE6-494A-9A01-66977F2CE40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55" name="TextBox 1054">
                      <a:extLst>
                        <a:ext uri="{FF2B5EF4-FFF2-40B4-BE49-F238E27FC236}">
                          <a16:creationId xmlns:a16="http://schemas.microsoft.com/office/drawing/2014/main" id="{684DDE4B-2972-6C4A-A15D-CA2818B42E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284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3c</a:t>
                      </a:r>
                    </a:p>
                  </p:txBody>
                </p:sp>
              </p:grpSp>
            </p:grpSp>
            <p:grpSp>
              <p:nvGrpSpPr>
                <p:cNvPr id="1032" name="Group 1031">
                  <a:extLst>
                    <a:ext uri="{FF2B5EF4-FFF2-40B4-BE49-F238E27FC236}">
                      <a16:creationId xmlns:a16="http://schemas.microsoft.com/office/drawing/2014/main" id="{8CE07EB0-F47E-4747-BA65-DE57469144C9}"/>
                    </a:ext>
                  </a:extLst>
                </p:cNvPr>
                <p:cNvGrpSpPr/>
                <p:nvPr/>
              </p:nvGrpSpPr>
              <p:grpSpPr>
                <a:xfrm>
                  <a:off x="833331" y="347871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1039" name="Group 327">
                    <a:extLst>
                      <a:ext uri="{FF2B5EF4-FFF2-40B4-BE49-F238E27FC236}">
                        <a16:creationId xmlns:a16="http://schemas.microsoft.com/office/drawing/2014/main" id="{9FD096E4-009C-454B-9581-2E55E4EE50B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1043" name="Oval 1042">
                      <a:extLst>
                        <a:ext uri="{FF2B5EF4-FFF2-40B4-BE49-F238E27FC236}">
                          <a16:creationId xmlns:a16="http://schemas.microsoft.com/office/drawing/2014/main" id="{9B87F5EF-E7B5-1845-B8CC-C47A6679FBB8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4" name="Rectangle 1043">
                      <a:extLst>
                        <a:ext uri="{FF2B5EF4-FFF2-40B4-BE49-F238E27FC236}">
                          <a16:creationId xmlns:a16="http://schemas.microsoft.com/office/drawing/2014/main" id="{0F087E13-46F9-2A42-9A56-CD5B1B06888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5" name="Oval 1044">
                      <a:extLst>
                        <a:ext uri="{FF2B5EF4-FFF2-40B4-BE49-F238E27FC236}">
                          <a16:creationId xmlns:a16="http://schemas.microsoft.com/office/drawing/2014/main" id="{0301D63A-B313-8A4D-B1D8-A983D8583439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6" name="Freeform 1045">
                      <a:extLst>
                        <a:ext uri="{FF2B5EF4-FFF2-40B4-BE49-F238E27FC236}">
                          <a16:creationId xmlns:a16="http://schemas.microsoft.com/office/drawing/2014/main" id="{4E362B7E-420A-3740-BB12-BCE73DE1BCE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7" name="Freeform 1046">
                      <a:extLst>
                        <a:ext uri="{FF2B5EF4-FFF2-40B4-BE49-F238E27FC236}">
                          <a16:creationId xmlns:a16="http://schemas.microsoft.com/office/drawing/2014/main" id="{82AAF346-107E-424A-A0F1-E466FE1E2AB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8" name="Freeform 1047">
                      <a:extLst>
                        <a:ext uri="{FF2B5EF4-FFF2-40B4-BE49-F238E27FC236}">
                          <a16:creationId xmlns:a16="http://schemas.microsoft.com/office/drawing/2014/main" id="{BB2AB426-4C1D-3A43-BA01-1EAE2FC02F0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9" name="Freeform 1048">
                      <a:extLst>
                        <a:ext uri="{FF2B5EF4-FFF2-40B4-BE49-F238E27FC236}">
                          <a16:creationId xmlns:a16="http://schemas.microsoft.com/office/drawing/2014/main" id="{5B3A91DB-C88F-5644-BFCD-12EC9054C36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050" name="Straight Connector 1049">
                      <a:extLst>
                        <a:ext uri="{FF2B5EF4-FFF2-40B4-BE49-F238E27FC236}">
                          <a16:creationId xmlns:a16="http://schemas.microsoft.com/office/drawing/2014/main" id="{4A1E4451-A57B-F747-958A-46201ABEE570}"/>
                        </a:ext>
                      </a:extLst>
                    </p:cNvPr>
                    <p:cNvCxnSpPr>
                      <a:endCxn id="1045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51" name="Straight Connector 1050">
                      <a:extLst>
                        <a:ext uri="{FF2B5EF4-FFF2-40B4-BE49-F238E27FC236}">
                          <a16:creationId xmlns:a16="http://schemas.microsoft.com/office/drawing/2014/main" id="{9CE8B3D7-FF8D-2B49-A279-B30F8F6D3A1D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1040" name="Group 1039">
                    <a:extLst>
                      <a:ext uri="{FF2B5EF4-FFF2-40B4-BE49-F238E27FC236}">
                        <a16:creationId xmlns:a16="http://schemas.microsoft.com/office/drawing/2014/main" id="{60AFBDA7-D8EA-1D41-8A3D-78DBBA347DC7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1041" name="Oval 1040">
                      <a:extLst>
                        <a:ext uri="{FF2B5EF4-FFF2-40B4-BE49-F238E27FC236}">
                          <a16:creationId xmlns:a16="http://schemas.microsoft.com/office/drawing/2014/main" id="{B44C04C8-C22F-0E40-BFE5-46442F681A3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2" name="TextBox 1041">
                      <a:extLst>
                        <a:ext uri="{FF2B5EF4-FFF2-40B4-BE49-F238E27FC236}">
                          <a16:creationId xmlns:a16="http://schemas.microsoft.com/office/drawing/2014/main" id="{3DA4745A-6B3B-4645-A5E2-6DD5C65F44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3a</a:t>
                      </a:r>
                    </a:p>
                  </p:txBody>
                </p:sp>
              </p:grpSp>
            </p:grpSp>
            <p:cxnSp>
              <p:nvCxnSpPr>
                <p:cNvPr id="1033" name="Straight Connector 1032">
                  <a:extLst>
                    <a:ext uri="{FF2B5EF4-FFF2-40B4-BE49-F238E27FC236}">
                      <a16:creationId xmlns:a16="http://schemas.microsoft.com/office/drawing/2014/main" id="{0FA948A4-19D6-B543-B2C7-122263EA68EF}"/>
                    </a:ext>
                  </a:extLst>
                </p:cNvPr>
                <p:cNvCxnSpPr>
                  <a:stCxn id="1081" idx="2"/>
                  <a:endCxn id="1068" idx="0"/>
                </p:cNvCxnSpPr>
                <p:nvPr/>
              </p:nvCxnSpPr>
              <p:spPr bwMode="auto">
                <a:xfrm>
                  <a:off x="1991073" y="3242684"/>
                  <a:ext cx="4230" cy="851985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rgbClr val="000090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34" name="Straight Connector 1033">
                  <a:extLst>
                    <a:ext uri="{FF2B5EF4-FFF2-40B4-BE49-F238E27FC236}">
                      <a16:creationId xmlns:a16="http://schemas.microsoft.com/office/drawing/2014/main" id="{93A2528A-2D79-9C44-9154-CEF430467554}"/>
                    </a:ext>
                  </a:extLst>
                </p:cNvPr>
                <p:cNvCxnSpPr/>
                <p:nvPr/>
              </p:nvCxnSpPr>
              <p:spPr bwMode="auto">
                <a:xfrm>
                  <a:off x="1407477" y="3648621"/>
                  <a:ext cx="1204913" cy="6353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35" name="Straight Connector 1034">
                  <a:extLst>
                    <a:ext uri="{FF2B5EF4-FFF2-40B4-BE49-F238E27FC236}">
                      <a16:creationId xmlns:a16="http://schemas.microsoft.com/office/drawing/2014/main" id="{6BCA322E-7172-0E45-A276-B5C96230E3A5}"/>
                    </a:ext>
                  </a:extLst>
                </p:cNvPr>
                <p:cNvCxnSpPr>
                  <a:stCxn id="1082" idx="7"/>
                </p:cNvCxnSpPr>
                <p:nvPr/>
              </p:nvCxnSpPr>
              <p:spPr bwMode="auto">
                <a:xfrm>
                  <a:off x="2218708" y="3154477"/>
                  <a:ext cx="480042" cy="369773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36" name="Straight Connector 1035">
                  <a:extLst>
                    <a:ext uri="{FF2B5EF4-FFF2-40B4-BE49-F238E27FC236}">
                      <a16:creationId xmlns:a16="http://schemas.microsoft.com/office/drawing/2014/main" id="{6ED4BD34-555B-E846-888B-9F26A28C9D79}"/>
                    </a:ext>
                  </a:extLst>
                </p:cNvPr>
                <p:cNvCxnSpPr/>
                <p:nvPr/>
              </p:nvCxnSpPr>
              <p:spPr bwMode="auto">
                <a:xfrm>
                  <a:off x="1300073" y="3786304"/>
                  <a:ext cx="477927" cy="357071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38" name="Straight Connector 1037">
                  <a:extLst>
                    <a:ext uri="{FF2B5EF4-FFF2-40B4-BE49-F238E27FC236}">
                      <a16:creationId xmlns:a16="http://schemas.microsoft.com/office/drawing/2014/main" id="{22C8F685-9275-D944-96F8-541247ED5EA1}"/>
                    </a:ext>
                  </a:extLst>
                </p:cNvPr>
                <p:cNvCxnSpPr/>
                <p:nvPr/>
              </p:nvCxnSpPr>
              <p:spPr bwMode="auto">
                <a:xfrm flipH="1">
                  <a:off x="1287553" y="3166946"/>
                  <a:ext cx="508002" cy="349250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094" name="TextBox 1093">
                <a:extLst>
                  <a:ext uri="{FF2B5EF4-FFF2-40B4-BE49-F238E27FC236}">
                    <a16:creationId xmlns:a16="http://schemas.microsoft.com/office/drawing/2014/main" id="{5B090BCE-17C7-4F48-B51A-B30ED15D2A0B}"/>
                  </a:ext>
                </a:extLst>
              </p:cNvPr>
              <p:cNvSpPr txBox="1"/>
              <p:nvPr/>
            </p:nvSpPr>
            <p:spPr>
              <a:xfrm>
                <a:off x="8136838" y="3735782"/>
                <a:ext cx="7535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9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AS 3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AD6AB4E-1CAE-9744-B381-27E469100A58}"/>
              </a:ext>
            </a:extLst>
          </p:cNvPr>
          <p:cNvGrpSpPr/>
          <p:nvPr/>
        </p:nvGrpSpPr>
        <p:grpSpPr>
          <a:xfrm>
            <a:off x="1115273" y="4272438"/>
            <a:ext cx="3141207" cy="1723711"/>
            <a:chOff x="1426553" y="4136253"/>
            <a:chExt cx="3141207" cy="1723711"/>
          </a:xfrm>
        </p:grpSpPr>
        <p:grpSp>
          <p:nvGrpSpPr>
            <p:cNvPr id="897" name="Group 896">
              <a:extLst>
                <a:ext uri="{FF2B5EF4-FFF2-40B4-BE49-F238E27FC236}">
                  <a16:creationId xmlns:a16="http://schemas.microsoft.com/office/drawing/2014/main" id="{3CE71B4E-855C-C840-ADE8-6B3004A16E6F}"/>
                </a:ext>
              </a:extLst>
            </p:cNvPr>
            <p:cNvGrpSpPr/>
            <p:nvPr/>
          </p:nvGrpSpPr>
          <p:grpSpPr>
            <a:xfrm>
              <a:off x="1426553" y="4136253"/>
              <a:ext cx="2557336" cy="1719017"/>
              <a:chOff x="-2170772" y="2784954"/>
              <a:chExt cx="2712783" cy="1853712"/>
            </a:xfrm>
          </p:grpSpPr>
          <p:sp>
            <p:nvSpPr>
              <p:cNvPr id="898" name="Freeform 2">
                <a:extLst>
                  <a:ext uri="{FF2B5EF4-FFF2-40B4-BE49-F238E27FC236}">
                    <a16:creationId xmlns:a16="http://schemas.microsoft.com/office/drawing/2014/main" id="{283A80A6-ACCE-9042-8C8B-198A5A1D2C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70772" y="2784954"/>
                <a:ext cx="2712783" cy="185371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00" h="10795">
                    <a:moveTo>
                      <a:pt x="45" y="5036"/>
                    </a:moveTo>
                    <a:cubicBezTo>
                      <a:pt x="272" y="4277"/>
                      <a:pt x="1931" y="3650"/>
                      <a:pt x="2738" y="2811"/>
                    </a:cubicBezTo>
                    <a:cubicBezTo>
                      <a:pt x="3545" y="1972"/>
                      <a:pt x="3352" y="117"/>
                      <a:pt x="4886" y="4"/>
                    </a:cubicBezTo>
                    <a:cubicBezTo>
                      <a:pt x="6420" y="-109"/>
                      <a:pt x="7216" y="1912"/>
                      <a:pt x="8068" y="2813"/>
                    </a:cubicBezTo>
                    <a:cubicBezTo>
                      <a:pt x="8920" y="3715"/>
                      <a:pt x="9928" y="3420"/>
                      <a:pt x="9996" y="5413"/>
                    </a:cubicBezTo>
                    <a:cubicBezTo>
                      <a:pt x="10064" y="7406"/>
                      <a:pt x="9275" y="6409"/>
                      <a:pt x="8476" y="7306"/>
                    </a:cubicBezTo>
                    <a:cubicBezTo>
                      <a:pt x="7677" y="8203"/>
                      <a:pt x="7086" y="10770"/>
                      <a:pt x="5202" y="10795"/>
                    </a:cubicBezTo>
                    <a:cubicBezTo>
                      <a:pt x="3318" y="10820"/>
                      <a:pt x="3391" y="8255"/>
                      <a:pt x="2753" y="7683"/>
                    </a:cubicBezTo>
                    <a:cubicBezTo>
                      <a:pt x="2115" y="7111"/>
                      <a:pt x="2326" y="7496"/>
                      <a:pt x="1375" y="7365"/>
                    </a:cubicBezTo>
                    <a:cubicBezTo>
                      <a:pt x="493" y="6773"/>
                      <a:pt x="-182" y="5795"/>
                      <a:pt x="45" y="5036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899" name="Group 898">
                <a:extLst>
                  <a:ext uri="{FF2B5EF4-FFF2-40B4-BE49-F238E27FC236}">
                    <a16:creationId xmlns:a16="http://schemas.microsoft.com/office/drawing/2014/main" id="{9FC17377-884C-414F-8E1D-B308CBDD5468}"/>
                  </a:ext>
                </a:extLst>
              </p:cNvPr>
              <p:cNvGrpSpPr/>
              <p:nvPr/>
            </p:nvGrpSpPr>
            <p:grpSpPr>
              <a:xfrm>
                <a:off x="-1935370" y="2935816"/>
                <a:ext cx="2333625" cy="1590649"/>
                <a:chOff x="833331" y="2873352"/>
                <a:chExt cx="2333625" cy="1590649"/>
              </a:xfrm>
            </p:grpSpPr>
            <p:grpSp>
              <p:nvGrpSpPr>
                <p:cNvPr id="900" name="Group 899">
                  <a:extLst>
                    <a:ext uri="{FF2B5EF4-FFF2-40B4-BE49-F238E27FC236}">
                      <a16:creationId xmlns:a16="http://schemas.microsoft.com/office/drawing/2014/main" id="{D5400FED-619F-F740-84A1-9713262070B8}"/>
                    </a:ext>
                  </a:extLst>
                </p:cNvPr>
                <p:cNvGrpSpPr/>
                <p:nvPr/>
              </p:nvGrpSpPr>
              <p:grpSpPr>
                <a:xfrm>
                  <a:off x="1736090" y="287335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949" name="Group 327">
                    <a:extLst>
                      <a:ext uri="{FF2B5EF4-FFF2-40B4-BE49-F238E27FC236}">
                        <a16:creationId xmlns:a16="http://schemas.microsoft.com/office/drawing/2014/main" id="{3B6AB252-179E-4A40-A8FE-EF2AF309DD2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953" name="Oval 952">
                      <a:extLst>
                        <a:ext uri="{FF2B5EF4-FFF2-40B4-BE49-F238E27FC236}">
                          <a16:creationId xmlns:a16="http://schemas.microsoft.com/office/drawing/2014/main" id="{63627FC9-0B3F-664A-9E65-2EC81DABC215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4" name="Rectangle 953">
                      <a:extLst>
                        <a:ext uri="{FF2B5EF4-FFF2-40B4-BE49-F238E27FC236}">
                          <a16:creationId xmlns:a16="http://schemas.microsoft.com/office/drawing/2014/main" id="{3C2079ED-CD34-8048-9B86-CACF3B9546C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5" name="Oval 954">
                      <a:extLst>
                        <a:ext uri="{FF2B5EF4-FFF2-40B4-BE49-F238E27FC236}">
                          <a16:creationId xmlns:a16="http://schemas.microsoft.com/office/drawing/2014/main" id="{55B51C42-698C-934B-8244-908CC3429E15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6" name="Freeform 955">
                      <a:extLst>
                        <a:ext uri="{FF2B5EF4-FFF2-40B4-BE49-F238E27FC236}">
                          <a16:creationId xmlns:a16="http://schemas.microsoft.com/office/drawing/2014/main" id="{1F470D92-6D81-5C4C-A5D6-DF918E6850E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7" name="Freeform 956">
                      <a:extLst>
                        <a:ext uri="{FF2B5EF4-FFF2-40B4-BE49-F238E27FC236}">
                          <a16:creationId xmlns:a16="http://schemas.microsoft.com/office/drawing/2014/main" id="{130139FE-1CE2-364B-989A-ACEA908EB27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8" name="Freeform 957">
                      <a:extLst>
                        <a:ext uri="{FF2B5EF4-FFF2-40B4-BE49-F238E27FC236}">
                          <a16:creationId xmlns:a16="http://schemas.microsoft.com/office/drawing/2014/main" id="{7F6DF920-A2F0-9949-9B9C-25AE50501FF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9" name="Freeform 958">
                      <a:extLst>
                        <a:ext uri="{FF2B5EF4-FFF2-40B4-BE49-F238E27FC236}">
                          <a16:creationId xmlns:a16="http://schemas.microsoft.com/office/drawing/2014/main" id="{22EDDC2B-58FC-C545-AB15-E99619BBD97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960" name="Straight Connector 959">
                      <a:extLst>
                        <a:ext uri="{FF2B5EF4-FFF2-40B4-BE49-F238E27FC236}">
                          <a16:creationId xmlns:a16="http://schemas.microsoft.com/office/drawing/2014/main" id="{4296E775-31B6-5B4B-A5BE-4E02CDD3B469}"/>
                        </a:ext>
                      </a:extLst>
                    </p:cNvPr>
                    <p:cNvCxnSpPr>
                      <a:endCxn id="955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961" name="Straight Connector 960">
                      <a:extLst>
                        <a:ext uri="{FF2B5EF4-FFF2-40B4-BE49-F238E27FC236}">
                          <a16:creationId xmlns:a16="http://schemas.microsoft.com/office/drawing/2014/main" id="{A5D8299F-A42F-854E-9CFB-763B2778FC15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950" name="Group 949">
                    <a:extLst>
                      <a:ext uri="{FF2B5EF4-FFF2-40B4-BE49-F238E27FC236}">
                        <a16:creationId xmlns:a16="http://schemas.microsoft.com/office/drawing/2014/main" id="{1788917B-0238-8B46-BA37-30397FD3DB37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951" name="Oval 950">
                      <a:extLst>
                        <a:ext uri="{FF2B5EF4-FFF2-40B4-BE49-F238E27FC236}">
                          <a16:creationId xmlns:a16="http://schemas.microsoft.com/office/drawing/2014/main" id="{923AD362-4160-3E4E-AF55-6685C7E4758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2" name="TextBox 951">
                      <a:extLst>
                        <a:ext uri="{FF2B5EF4-FFF2-40B4-BE49-F238E27FC236}">
                          <a16:creationId xmlns:a16="http://schemas.microsoft.com/office/drawing/2014/main" id="{7520A91B-2469-1944-98CE-9FDC18168C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1b</a:t>
                      </a:r>
                    </a:p>
                  </p:txBody>
                </p:sp>
              </p:grpSp>
            </p:grpSp>
            <p:grpSp>
              <p:nvGrpSpPr>
                <p:cNvPr id="901" name="Group 900">
                  <a:extLst>
                    <a:ext uri="{FF2B5EF4-FFF2-40B4-BE49-F238E27FC236}">
                      <a16:creationId xmlns:a16="http://schemas.microsoft.com/office/drawing/2014/main" id="{12975416-4654-EF49-B798-E43A6CC08278}"/>
                    </a:ext>
                  </a:extLst>
                </p:cNvPr>
                <p:cNvGrpSpPr/>
                <p:nvPr/>
              </p:nvGrpSpPr>
              <p:grpSpPr>
                <a:xfrm>
                  <a:off x="1740320" y="409466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936" name="Group 327">
                    <a:extLst>
                      <a:ext uri="{FF2B5EF4-FFF2-40B4-BE49-F238E27FC236}">
                        <a16:creationId xmlns:a16="http://schemas.microsoft.com/office/drawing/2014/main" id="{74F78B6C-AE11-7F49-B2BF-EE0EB8F3B0C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940" name="Oval 939">
                      <a:extLst>
                        <a:ext uri="{FF2B5EF4-FFF2-40B4-BE49-F238E27FC236}">
                          <a16:creationId xmlns:a16="http://schemas.microsoft.com/office/drawing/2014/main" id="{1B5A764B-9605-254C-B583-FD59CBCA85BB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1" name="Rectangle 940">
                      <a:extLst>
                        <a:ext uri="{FF2B5EF4-FFF2-40B4-BE49-F238E27FC236}">
                          <a16:creationId xmlns:a16="http://schemas.microsoft.com/office/drawing/2014/main" id="{EF698BA0-40DC-4C4A-AAA0-F66D1A31AD9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2" name="Oval 941">
                      <a:extLst>
                        <a:ext uri="{FF2B5EF4-FFF2-40B4-BE49-F238E27FC236}">
                          <a16:creationId xmlns:a16="http://schemas.microsoft.com/office/drawing/2014/main" id="{6C419D27-1510-E241-A47C-000382060331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3" name="Freeform 942">
                      <a:extLst>
                        <a:ext uri="{FF2B5EF4-FFF2-40B4-BE49-F238E27FC236}">
                          <a16:creationId xmlns:a16="http://schemas.microsoft.com/office/drawing/2014/main" id="{A2E04614-58C7-2840-A2F2-BF95E0C0F81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4" name="Freeform 943">
                      <a:extLst>
                        <a:ext uri="{FF2B5EF4-FFF2-40B4-BE49-F238E27FC236}">
                          <a16:creationId xmlns:a16="http://schemas.microsoft.com/office/drawing/2014/main" id="{A1233B70-4A82-0F47-AB61-0BE32523290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5" name="Freeform 944">
                      <a:extLst>
                        <a:ext uri="{FF2B5EF4-FFF2-40B4-BE49-F238E27FC236}">
                          <a16:creationId xmlns:a16="http://schemas.microsoft.com/office/drawing/2014/main" id="{9A22669E-0B07-3F45-9A7E-2DB8FEC962A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6" name="Freeform 945">
                      <a:extLst>
                        <a:ext uri="{FF2B5EF4-FFF2-40B4-BE49-F238E27FC236}">
                          <a16:creationId xmlns:a16="http://schemas.microsoft.com/office/drawing/2014/main" id="{F7FE0282-0EA7-194E-B37D-32B2E192E51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947" name="Straight Connector 946">
                      <a:extLst>
                        <a:ext uri="{FF2B5EF4-FFF2-40B4-BE49-F238E27FC236}">
                          <a16:creationId xmlns:a16="http://schemas.microsoft.com/office/drawing/2014/main" id="{A155E81A-9514-F44D-934B-C83E3DFC7AE0}"/>
                        </a:ext>
                      </a:extLst>
                    </p:cNvPr>
                    <p:cNvCxnSpPr>
                      <a:endCxn id="942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948" name="Straight Connector 947">
                      <a:extLst>
                        <a:ext uri="{FF2B5EF4-FFF2-40B4-BE49-F238E27FC236}">
                          <a16:creationId xmlns:a16="http://schemas.microsoft.com/office/drawing/2014/main" id="{7B997F24-F8DC-FC41-B104-1A9F101D8F82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937" name="Group 936">
                    <a:extLst>
                      <a:ext uri="{FF2B5EF4-FFF2-40B4-BE49-F238E27FC236}">
                        <a16:creationId xmlns:a16="http://schemas.microsoft.com/office/drawing/2014/main" id="{787F07A0-694C-9E4B-A3B3-30FF228A22E8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938" name="Oval 937">
                      <a:extLst>
                        <a:ext uri="{FF2B5EF4-FFF2-40B4-BE49-F238E27FC236}">
                          <a16:creationId xmlns:a16="http://schemas.microsoft.com/office/drawing/2014/main" id="{9E0669B1-E058-2D4E-953A-8DD7F13C5A2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39" name="TextBox 938">
                      <a:extLst>
                        <a:ext uri="{FF2B5EF4-FFF2-40B4-BE49-F238E27FC236}">
                          <a16:creationId xmlns:a16="http://schemas.microsoft.com/office/drawing/2014/main" id="{AF432F12-5031-CA46-ABD9-511EBDB5A9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1d</a:t>
                      </a:r>
                    </a:p>
                  </p:txBody>
                </p:sp>
              </p:grpSp>
            </p:grpSp>
            <p:grpSp>
              <p:nvGrpSpPr>
                <p:cNvPr id="902" name="Group 901">
                  <a:extLst>
                    <a:ext uri="{FF2B5EF4-FFF2-40B4-BE49-F238E27FC236}">
                      <a16:creationId xmlns:a16="http://schemas.microsoft.com/office/drawing/2014/main" id="{2DE65FFF-4FAF-694F-9280-D8C20647D5EC}"/>
                    </a:ext>
                  </a:extLst>
                </p:cNvPr>
                <p:cNvGrpSpPr/>
                <p:nvPr/>
              </p:nvGrpSpPr>
              <p:grpSpPr>
                <a:xfrm>
                  <a:off x="2601806" y="348507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923" name="Group 327">
                    <a:extLst>
                      <a:ext uri="{FF2B5EF4-FFF2-40B4-BE49-F238E27FC236}">
                        <a16:creationId xmlns:a16="http://schemas.microsoft.com/office/drawing/2014/main" id="{94C911E6-C634-834E-96A6-814FBEC59AE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927" name="Oval 926">
                      <a:extLst>
                        <a:ext uri="{FF2B5EF4-FFF2-40B4-BE49-F238E27FC236}">
                          <a16:creationId xmlns:a16="http://schemas.microsoft.com/office/drawing/2014/main" id="{8C761162-B166-8849-8139-AAD7A2C4F6DC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8" name="Rectangle 927">
                      <a:extLst>
                        <a:ext uri="{FF2B5EF4-FFF2-40B4-BE49-F238E27FC236}">
                          <a16:creationId xmlns:a16="http://schemas.microsoft.com/office/drawing/2014/main" id="{3D39001E-4533-0B43-905F-AA94CE83908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9" name="Oval 928">
                      <a:extLst>
                        <a:ext uri="{FF2B5EF4-FFF2-40B4-BE49-F238E27FC236}">
                          <a16:creationId xmlns:a16="http://schemas.microsoft.com/office/drawing/2014/main" id="{5E71B462-B511-4649-8673-9036C0DEA9F2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30" name="Freeform 929">
                      <a:extLst>
                        <a:ext uri="{FF2B5EF4-FFF2-40B4-BE49-F238E27FC236}">
                          <a16:creationId xmlns:a16="http://schemas.microsoft.com/office/drawing/2014/main" id="{B49EA1C5-095A-C04B-B8BD-EF8F458959D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31" name="Freeform 930">
                      <a:extLst>
                        <a:ext uri="{FF2B5EF4-FFF2-40B4-BE49-F238E27FC236}">
                          <a16:creationId xmlns:a16="http://schemas.microsoft.com/office/drawing/2014/main" id="{C83CC63D-393D-1049-A395-4C928D5F036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32" name="Freeform 931">
                      <a:extLst>
                        <a:ext uri="{FF2B5EF4-FFF2-40B4-BE49-F238E27FC236}">
                          <a16:creationId xmlns:a16="http://schemas.microsoft.com/office/drawing/2014/main" id="{C03181A0-E79F-D844-947E-BF87B8C423F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33" name="Freeform 932">
                      <a:extLst>
                        <a:ext uri="{FF2B5EF4-FFF2-40B4-BE49-F238E27FC236}">
                          <a16:creationId xmlns:a16="http://schemas.microsoft.com/office/drawing/2014/main" id="{83B6EBB9-930D-0C4D-B5BC-C6B4A8EAB72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934" name="Straight Connector 933">
                      <a:extLst>
                        <a:ext uri="{FF2B5EF4-FFF2-40B4-BE49-F238E27FC236}">
                          <a16:creationId xmlns:a16="http://schemas.microsoft.com/office/drawing/2014/main" id="{4A10BE00-6B87-FB46-AD61-287CAD87075B}"/>
                        </a:ext>
                      </a:extLst>
                    </p:cNvPr>
                    <p:cNvCxnSpPr>
                      <a:endCxn id="929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935" name="Straight Connector 934">
                      <a:extLst>
                        <a:ext uri="{FF2B5EF4-FFF2-40B4-BE49-F238E27FC236}">
                          <a16:creationId xmlns:a16="http://schemas.microsoft.com/office/drawing/2014/main" id="{230346D5-8BDD-B745-9227-4A68169D0F5E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924" name="Group 923">
                    <a:extLst>
                      <a:ext uri="{FF2B5EF4-FFF2-40B4-BE49-F238E27FC236}">
                        <a16:creationId xmlns:a16="http://schemas.microsoft.com/office/drawing/2014/main" id="{A9A703FA-0296-E94C-917B-41DC9E089E97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28460" cy="369332"/>
                    <a:chOff x="667045" y="1708643"/>
                    <a:chExt cx="428460" cy="369332"/>
                  </a:xfrm>
                </p:grpSpPr>
                <p:sp>
                  <p:nvSpPr>
                    <p:cNvPr id="925" name="Oval 924">
                      <a:extLst>
                        <a:ext uri="{FF2B5EF4-FFF2-40B4-BE49-F238E27FC236}">
                          <a16:creationId xmlns:a16="http://schemas.microsoft.com/office/drawing/2014/main" id="{05920D72-FEAD-F249-B9E2-78D387F2688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6" name="TextBox 925">
                      <a:extLst>
                        <a:ext uri="{FF2B5EF4-FFF2-40B4-BE49-F238E27FC236}">
                          <a16:creationId xmlns:a16="http://schemas.microsoft.com/office/drawing/2014/main" id="{1F2C5EAB-8B45-2540-A28C-11D50EE059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284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1c</a:t>
                      </a:r>
                    </a:p>
                  </p:txBody>
                </p:sp>
              </p:grpSp>
            </p:grpSp>
            <p:grpSp>
              <p:nvGrpSpPr>
                <p:cNvPr id="903" name="Group 902">
                  <a:extLst>
                    <a:ext uri="{FF2B5EF4-FFF2-40B4-BE49-F238E27FC236}">
                      <a16:creationId xmlns:a16="http://schemas.microsoft.com/office/drawing/2014/main" id="{12F3CB7B-C396-6F4F-92BE-2E64653DE3ED}"/>
                    </a:ext>
                  </a:extLst>
                </p:cNvPr>
                <p:cNvGrpSpPr/>
                <p:nvPr/>
              </p:nvGrpSpPr>
              <p:grpSpPr>
                <a:xfrm>
                  <a:off x="833331" y="347871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910" name="Group 327">
                    <a:extLst>
                      <a:ext uri="{FF2B5EF4-FFF2-40B4-BE49-F238E27FC236}">
                        <a16:creationId xmlns:a16="http://schemas.microsoft.com/office/drawing/2014/main" id="{593ADE02-2BB8-F247-B466-624010934E1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914" name="Oval 913">
                      <a:extLst>
                        <a:ext uri="{FF2B5EF4-FFF2-40B4-BE49-F238E27FC236}">
                          <a16:creationId xmlns:a16="http://schemas.microsoft.com/office/drawing/2014/main" id="{87541E56-E5EE-8241-BCBF-55CDA84C2A13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5" name="Rectangle 914">
                      <a:extLst>
                        <a:ext uri="{FF2B5EF4-FFF2-40B4-BE49-F238E27FC236}">
                          <a16:creationId xmlns:a16="http://schemas.microsoft.com/office/drawing/2014/main" id="{F465AFB2-2CF1-4A4B-A18C-33598415B48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6" name="Oval 915">
                      <a:extLst>
                        <a:ext uri="{FF2B5EF4-FFF2-40B4-BE49-F238E27FC236}">
                          <a16:creationId xmlns:a16="http://schemas.microsoft.com/office/drawing/2014/main" id="{4B29641F-3D28-C345-94DF-0BB1F9629D68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7" name="Freeform 916">
                      <a:extLst>
                        <a:ext uri="{FF2B5EF4-FFF2-40B4-BE49-F238E27FC236}">
                          <a16:creationId xmlns:a16="http://schemas.microsoft.com/office/drawing/2014/main" id="{6E4AAF8F-2CBD-1142-9EE9-05FE92FF53F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8" name="Freeform 917">
                      <a:extLst>
                        <a:ext uri="{FF2B5EF4-FFF2-40B4-BE49-F238E27FC236}">
                          <a16:creationId xmlns:a16="http://schemas.microsoft.com/office/drawing/2014/main" id="{BA495F97-D82B-5C4E-96B6-E82DB95F35A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9" name="Freeform 918">
                      <a:extLst>
                        <a:ext uri="{FF2B5EF4-FFF2-40B4-BE49-F238E27FC236}">
                          <a16:creationId xmlns:a16="http://schemas.microsoft.com/office/drawing/2014/main" id="{D9B70EFE-CE31-3F47-BEB1-D4C42661C87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0" name="Freeform 919">
                      <a:extLst>
                        <a:ext uri="{FF2B5EF4-FFF2-40B4-BE49-F238E27FC236}">
                          <a16:creationId xmlns:a16="http://schemas.microsoft.com/office/drawing/2014/main" id="{C5905B1B-F644-774C-BE19-4510998084D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921" name="Straight Connector 920">
                      <a:extLst>
                        <a:ext uri="{FF2B5EF4-FFF2-40B4-BE49-F238E27FC236}">
                          <a16:creationId xmlns:a16="http://schemas.microsoft.com/office/drawing/2014/main" id="{237AA02A-857C-A247-AC06-55D25854AF8B}"/>
                        </a:ext>
                      </a:extLst>
                    </p:cNvPr>
                    <p:cNvCxnSpPr>
                      <a:endCxn id="916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922" name="Straight Connector 921">
                      <a:extLst>
                        <a:ext uri="{FF2B5EF4-FFF2-40B4-BE49-F238E27FC236}">
                          <a16:creationId xmlns:a16="http://schemas.microsoft.com/office/drawing/2014/main" id="{CAFAEF13-0710-B74C-87F9-9E272EF7406D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911" name="Group 910">
                    <a:extLst>
                      <a:ext uri="{FF2B5EF4-FFF2-40B4-BE49-F238E27FC236}">
                        <a16:creationId xmlns:a16="http://schemas.microsoft.com/office/drawing/2014/main" id="{5BE68664-1930-8042-9913-11DBD4621028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912" name="Oval 911">
                      <a:extLst>
                        <a:ext uri="{FF2B5EF4-FFF2-40B4-BE49-F238E27FC236}">
                          <a16:creationId xmlns:a16="http://schemas.microsoft.com/office/drawing/2014/main" id="{F5C7195A-DF6E-0742-AB8B-F0F4AA6D814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3" name="TextBox 912">
                      <a:extLst>
                        <a:ext uri="{FF2B5EF4-FFF2-40B4-BE49-F238E27FC236}">
                          <a16:creationId xmlns:a16="http://schemas.microsoft.com/office/drawing/2014/main" id="{139118F9-27CD-6746-B00D-B4D69FC9BB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1a</a:t>
                      </a:r>
                    </a:p>
                  </p:txBody>
                </p:sp>
              </p:grpSp>
            </p:grpSp>
            <p:cxnSp>
              <p:nvCxnSpPr>
                <p:cNvPr id="906" name="Straight Connector 905">
                  <a:extLst>
                    <a:ext uri="{FF2B5EF4-FFF2-40B4-BE49-F238E27FC236}">
                      <a16:creationId xmlns:a16="http://schemas.microsoft.com/office/drawing/2014/main" id="{F8011BB7-12B5-1249-8A24-DAC95B1A596F}"/>
                    </a:ext>
                  </a:extLst>
                </p:cNvPr>
                <p:cNvCxnSpPr>
                  <a:stCxn id="953" idx="7"/>
                </p:cNvCxnSpPr>
                <p:nvPr/>
              </p:nvCxnSpPr>
              <p:spPr bwMode="auto">
                <a:xfrm>
                  <a:off x="2218708" y="3154477"/>
                  <a:ext cx="480042" cy="369773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07" name="Straight Connector 906">
                  <a:extLst>
                    <a:ext uri="{FF2B5EF4-FFF2-40B4-BE49-F238E27FC236}">
                      <a16:creationId xmlns:a16="http://schemas.microsoft.com/office/drawing/2014/main" id="{3EB6DB0D-6768-7141-8F0D-4A10BD950A1B}"/>
                    </a:ext>
                  </a:extLst>
                </p:cNvPr>
                <p:cNvCxnSpPr/>
                <p:nvPr/>
              </p:nvCxnSpPr>
              <p:spPr bwMode="auto">
                <a:xfrm>
                  <a:off x="1300073" y="3786304"/>
                  <a:ext cx="477927" cy="357071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08" name="Straight Connector 907">
                  <a:extLst>
                    <a:ext uri="{FF2B5EF4-FFF2-40B4-BE49-F238E27FC236}">
                      <a16:creationId xmlns:a16="http://schemas.microsoft.com/office/drawing/2014/main" id="{39C8D121-355C-A244-AFDC-F0E389C307B5}"/>
                    </a:ext>
                  </a:extLst>
                </p:cNvPr>
                <p:cNvCxnSpPr/>
                <p:nvPr/>
              </p:nvCxnSpPr>
              <p:spPr bwMode="auto">
                <a:xfrm flipH="1">
                  <a:off x="2196042" y="3783542"/>
                  <a:ext cx="508002" cy="349250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09" name="Straight Connector 908">
                  <a:extLst>
                    <a:ext uri="{FF2B5EF4-FFF2-40B4-BE49-F238E27FC236}">
                      <a16:creationId xmlns:a16="http://schemas.microsoft.com/office/drawing/2014/main" id="{4C27E697-7798-CB49-B8B3-BE726B579901}"/>
                    </a:ext>
                  </a:extLst>
                </p:cNvPr>
                <p:cNvCxnSpPr/>
                <p:nvPr/>
              </p:nvCxnSpPr>
              <p:spPr bwMode="auto">
                <a:xfrm flipH="1">
                  <a:off x="1287553" y="3166946"/>
                  <a:ext cx="508002" cy="349250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1095" name="TextBox 1094">
              <a:extLst>
                <a:ext uri="{FF2B5EF4-FFF2-40B4-BE49-F238E27FC236}">
                  <a16:creationId xmlns:a16="http://schemas.microsoft.com/office/drawing/2014/main" id="{CE2731EC-DA9C-BD46-8898-CE195B824102}"/>
                </a:ext>
              </a:extLst>
            </p:cNvPr>
            <p:cNvSpPr txBox="1"/>
            <p:nvPr/>
          </p:nvSpPr>
          <p:spPr>
            <a:xfrm>
              <a:off x="1430686" y="4247082"/>
              <a:ext cx="7535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AS 1</a:t>
              </a:r>
            </a:p>
          </p:txBody>
        </p:sp>
        <p:cxnSp>
          <p:nvCxnSpPr>
            <p:cNvPr id="1091" name="Straight Connector 1090">
              <a:extLst>
                <a:ext uri="{FF2B5EF4-FFF2-40B4-BE49-F238E27FC236}">
                  <a16:creationId xmlns:a16="http://schemas.microsoft.com/office/drawing/2014/main" id="{7AF49A6F-DF6F-0046-AB9E-CBF659230BB7}"/>
                </a:ext>
              </a:extLst>
            </p:cNvPr>
            <p:cNvCxnSpPr>
              <a:cxnSpLocks/>
              <a:stCxn id="978" idx="1"/>
            </p:cNvCxnSpPr>
            <p:nvPr/>
          </p:nvCxnSpPr>
          <p:spPr bwMode="auto">
            <a:xfrm flipH="1" flipV="1">
              <a:off x="3537094" y="5160972"/>
              <a:ext cx="1030666" cy="698992"/>
            </a:xfrm>
            <a:prstGeom prst="line">
              <a:avLst/>
            </a:prstGeom>
            <a:solidFill>
              <a:srgbClr val="00CC9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094D46E7-AC86-5342-B30A-683BA4D5D9C6}"/>
              </a:ext>
            </a:extLst>
          </p:cNvPr>
          <p:cNvGrpSpPr/>
          <p:nvPr/>
        </p:nvGrpSpPr>
        <p:grpSpPr>
          <a:xfrm>
            <a:off x="10032069" y="5931642"/>
            <a:ext cx="1701734" cy="616172"/>
            <a:chOff x="6935906" y="5482318"/>
            <a:chExt cx="1701734" cy="616172"/>
          </a:xfrm>
        </p:grpSpPr>
        <p:grpSp>
          <p:nvGrpSpPr>
            <p:cNvPr id="1097" name="Group 1096">
              <a:extLst>
                <a:ext uri="{FF2B5EF4-FFF2-40B4-BE49-F238E27FC236}">
                  <a16:creationId xmlns:a16="http://schemas.microsoft.com/office/drawing/2014/main" id="{DA43C989-3658-8741-A7E7-9C8437FCD0B2}"/>
                </a:ext>
              </a:extLst>
            </p:cNvPr>
            <p:cNvGrpSpPr/>
            <p:nvPr/>
          </p:nvGrpSpPr>
          <p:grpSpPr>
            <a:xfrm>
              <a:off x="6935906" y="5482318"/>
              <a:ext cx="1701734" cy="616172"/>
              <a:chOff x="6808463" y="5108795"/>
              <a:chExt cx="1701734" cy="616172"/>
            </a:xfrm>
          </p:grpSpPr>
          <p:sp>
            <p:nvSpPr>
              <p:cNvPr id="1099" name="Freeform 2">
                <a:extLst>
                  <a:ext uri="{FF2B5EF4-FFF2-40B4-BE49-F238E27FC236}">
                    <a16:creationId xmlns:a16="http://schemas.microsoft.com/office/drawing/2014/main" id="{04958567-D223-1244-9FE4-AD843F774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463" y="5108795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100" name="Group 327">
                <a:extLst>
                  <a:ext uri="{FF2B5EF4-FFF2-40B4-BE49-F238E27FC236}">
                    <a16:creationId xmlns:a16="http://schemas.microsoft.com/office/drawing/2014/main" id="{84E4BF4D-E97B-E24E-A6D6-B265EDFC99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1104" name="Oval 1103">
                  <a:extLst>
                    <a:ext uri="{FF2B5EF4-FFF2-40B4-BE49-F238E27FC236}">
                      <a16:creationId xmlns:a16="http://schemas.microsoft.com/office/drawing/2014/main" id="{DAE704C8-2A29-1B4B-BF5B-05909D10C282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05" name="Rectangle 1104">
                  <a:extLst>
                    <a:ext uri="{FF2B5EF4-FFF2-40B4-BE49-F238E27FC236}">
                      <a16:creationId xmlns:a16="http://schemas.microsoft.com/office/drawing/2014/main" id="{077DD5B7-6D65-ED4D-B745-4EDC949EDFFB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06" name="Oval 1105">
                  <a:extLst>
                    <a:ext uri="{FF2B5EF4-FFF2-40B4-BE49-F238E27FC236}">
                      <a16:creationId xmlns:a16="http://schemas.microsoft.com/office/drawing/2014/main" id="{6BE64947-1735-3144-B4A2-ABC2275021F2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07" name="Freeform 1106">
                  <a:extLst>
                    <a:ext uri="{FF2B5EF4-FFF2-40B4-BE49-F238E27FC236}">
                      <a16:creationId xmlns:a16="http://schemas.microsoft.com/office/drawing/2014/main" id="{648CF144-8568-D742-997E-9E2FAD84C8D9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08" name="Freeform 1107">
                  <a:extLst>
                    <a:ext uri="{FF2B5EF4-FFF2-40B4-BE49-F238E27FC236}">
                      <a16:creationId xmlns:a16="http://schemas.microsoft.com/office/drawing/2014/main" id="{8EB3A668-F785-C94C-AD83-6D22A0B0109A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09" name="Freeform 1108">
                  <a:extLst>
                    <a:ext uri="{FF2B5EF4-FFF2-40B4-BE49-F238E27FC236}">
                      <a16:creationId xmlns:a16="http://schemas.microsoft.com/office/drawing/2014/main" id="{5BA38663-B2A4-B242-87C4-EB46CBCD7EE7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10" name="Freeform 1109">
                  <a:extLst>
                    <a:ext uri="{FF2B5EF4-FFF2-40B4-BE49-F238E27FC236}">
                      <a16:creationId xmlns:a16="http://schemas.microsoft.com/office/drawing/2014/main" id="{5CB0CAB1-4F9E-1344-9D69-8542575EA5C2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111" name="Straight Connector 1110">
                  <a:extLst>
                    <a:ext uri="{FF2B5EF4-FFF2-40B4-BE49-F238E27FC236}">
                      <a16:creationId xmlns:a16="http://schemas.microsoft.com/office/drawing/2014/main" id="{C2C82FB8-3174-E946-A744-1175C0C36CDE}"/>
                    </a:ext>
                  </a:extLst>
                </p:cNvPr>
                <p:cNvCxnSpPr>
                  <a:endCxn id="110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12" name="Straight Connector 1111">
                  <a:extLst>
                    <a:ext uri="{FF2B5EF4-FFF2-40B4-BE49-F238E27FC236}">
                      <a16:creationId xmlns:a16="http://schemas.microsoft.com/office/drawing/2014/main" id="{3B0B07D2-F4AF-E840-BA1B-9DB2017C0D49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1101" name="Group 1100">
                <a:extLst>
                  <a:ext uri="{FF2B5EF4-FFF2-40B4-BE49-F238E27FC236}">
                    <a16:creationId xmlns:a16="http://schemas.microsoft.com/office/drawing/2014/main" id="{BA7C8B54-F30A-334B-AF82-1C148CFC4E09}"/>
                  </a:ext>
                </a:extLst>
              </p:cNvPr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1102" name="Oval 1101">
                  <a:extLst>
                    <a:ext uri="{FF2B5EF4-FFF2-40B4-BE49-F238E27FC236}">
                      <a16:creationId xmlns:a16="http://schemas.microsoft.com/office/drawing/2014/main" id="{91BF9D40-8E3D-FC44-9E35-3BB431792859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03" name="TextBox 1102">
                  <a:extLst>
                    <a:ext uri="{FF2B5EF4-FFF2-40B4-BE49-F238E27FC236}">
                      <a16:creationId xmlns:a16="http://schemas.microsoft.com/office/drawing/2014/main" id="{71878438-9834-F24C-836D-725DA2AE0DB9}"/>
                    </a:ext>
                  </a:extLst>
                </p:cNvPr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  X</a:t>
                  </a:r>
                </a:p>
              </p:txBody>
            </p:sp>
          </p:grpSp>
        </p:grp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3337DFCF-46F5-A148-BEB2-5A8915841886}"/>
                </a:ext>
              </a:extLst>
            </p:cNvPr>
            <p:cNvCxnSpPr/>
            <p:nvPr/>
          </p:nvCxnSpPr>
          <p:spPr bwMode="auto">
            <a:xfrm flipH="1">
              <a:off x="7158742" y="5764030"/>
              <a:ext cx="870024" cy="9999"/>
            </a:xfrm>
            <a:prstGeom prst="line">
              <a:avLst/>
            </a:prstGeom>
            <a:solidFill>
              <a:srgbClr val="00CC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13" name="Group 117">
            <a:extLst>
              <a:ext uri="{FF2B5EF4-FFF2-40B4-BE49-F238E27FC236}">
                <a16:creationId xmlns:a16="http://schemas.microsoft.com/office/drawing/2014/main" id="{B589F7B1-507B-FD44-9CEF-E598E39E4B09}"/>
              </a:ext>
            </a:extLst>
          </p:cNvPr>
          <p:cNvGrpSpPr>
            <a:grpSpLocks/>
          </p:cNvGrpSpPr>
          <p:nvPr/>
        </p:nvGrpSpPr>
        <p:grpSpPr bwMode="auto">
          <a:xfrm>
            <a:off x="6934554" y="5345680"/>
            <a:ext cx="2462215" cy="884238"/>
            <a:chOff x="2294" y="2446"/>
            <a:chExt cx="1551" cy="557"/>
          </a:xfrm>
        </p:grpSpPr>
        <p:sp>
          <p:nvSpPr>
            <p:cNvPr id="1114" name="AutoShape 118">
              <a:extLst>
                <a:ext uri="{FF2B5EF4-FFF2-40B4-BE49-F238E27FC236}">
                  <a16:creationId xmlns:a16="http://schemas.microsoft.com/office/drawing/2014/main" id="{AEEA9884-A009-5648-BFA1-19478AC1AE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43040">
              <a:off x="2392" y="2446"/>
              <a:ext cx="484" cy="163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115" name="Text Box 119">
              <a:extLst>
                <a:ext uri="{FF2B5EF4-FFF2-40B4-BE49-F238E27FC236}">
                  <a16:creationId xmlns:a16="http://schemas.microsoft.com/office/drawing/2014/main" id="{AA79C01F-FEFD-4E49-ABC1-9AA41877F0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4" y="2677"/>
              <a:ext cx="155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BGP advertisement: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AS3, X</a:t>
              </a:r>
            </a:p>
          </p:txBody>
        </p:sp>
      </p:grp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BA172D50-4798-124B-9512-A8DC98B9062A}"/>
              </a:ext>
            </a:extLst>
          </p:cNvPr>
          <p:cNvCxnSpPr>
            <a:cxnSpLocks/>
            <a:stCxn id="994" idx="5"/>
            <a:endCxn id="1042" idx="1"/>
          </p:cNvCxnSpPr>
          <p:nvPr/>
        </p:nvCxnSpPr>
        <p:spPr bwMode="auto">
          <a:xfrm flipV="1">
            <a:off x="6646545" y="4932568"/>
            <a:ext cx="1398778" cy="809969"/>
          </a:xfrm>
          <a:prstGeom prst="line">
            <a:avLst/>
          </a:prstGeom>
          <a:solidFill>
            <a:srgbClr val="00CC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8950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1 -2.22222E-6 L -0.0681 -0.10555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1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BGP protocol messages</a:t>
            </a:r>
          </a:p>
        </p:txBody>
      </p:sp>
      <p:sp>
        <p:nvSpPr>
          <p:cNvPr id="225" name="Rectangle 3">
            <a:extLst>
              <a:ext uri="{FF2B5EF4-FFF2-40B4-BE49-F238E27FC236}">
                <a16:creationId xmlns:a16="http://schemas.microsoft.com/office/drawing/2014/main" id="{39420582-8708-6949-93FD-0D390E28072C}"/>
              </a:ext>
            </a:extLst>
          </p:cNvPr>
          <p:cNvSpPr txBox="1">
            <a:spLocks noChangeArrowheads="1"/>
          </p:cNvSpPr>
          <p:nvPr/>
        </p:nvSpPr>
        <p:spPr>
          <a:xfrm>
            <a:off x="829980" y="1409874"/>
            <a:ext cx="10957012" cy="5041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05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BGP messages exchanged between peers over TCP connection</a:t>
            </a:r>
          </a:p>
          <a:p>
            <a:pPr marL="352425" marR="0" lvl="0" indent="-2905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BGP messages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[RFC 4371]: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opens TCP connection to remote BGP peer and authenticates sending BGP peer</a:t>
            </a:r>
          </a:p>
          <a:p>
            <a:pPr marL="695325" marR="0" lvl="1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advertises new path (or withdraws old)</a:t>
            </a:r>
          </a:p>
          <a:p>
            <a:pPr marL="695325" marR="0" lvl="1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KEEPALIVE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keeps connection alive in absence of UPDATES; also ACKs OPEN request</a:t>
            </a:r>
          </a:p>
          <a:p>
            <a:pPr marL="695325" marR="0" lvl="1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reports errors in previous msg; also used to close connection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40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Path attributes and BGP routes</a:t>
            </a:r>
          </a:p>
        </p:txBody>
      </p:sp>
      <p:sp>
        <p:nvSpPr>
          <p:cNvPr id="225" name="Rectangle 3">
            <a:extLst>
              <a:ext uri="{FF2B5EF4-FFF2-40B4-BE49-F238E27FC236}">
                <a16:creationId xmlns:a16="http://schemas.microsoft.com/office/drawing/2014/main" id="{39420582-8708-6949-93FD-0D390E28072C}"/>
              </a:ext>
            </a:extLst>
          </p:cNvPr>
          <p:cNvSpPr txBox="1">
            <a:spLocks noChangeArrowheads="1"/>
          </p:cNvSpPr>
          <p:nvPr/>
        </p:nvSpPr>
        <p:spPr>
          <a:xfrm>
            <a:off x="767350" y="1547660"/>
            <a:ext cx="10957012" cy="5041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05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BGP advertised path:  prefix + attributes </a:t>
            </a:r>
          </a:p>
          <a:p>
            <a:pPr marL="695325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path prefix: destination being advertised</a:t>
            </a:r>
          </a:p>
          <a:p>
            <a:pPr marL="695325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 important attributes:</a:t>
            </a:r>
          </a:p>
          <a:p>
            <a:pPr marL="920750" marR="0" lvl="1" indent="-2111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AS-PATH: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 of ASes through which prefix advertisement has passed</a:t>
            </a:r>
          </a:p>
          <a:p>
            <a:pPr marL="920750" marR="0" lvl="1" indent="-2111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NEXT-HO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indicates specific internal-AS router to next-hop AS</a:t>
            </a:r>
          </a:p>
          <a:p>
            <a:pPr marL="347663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policy-based routing: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router receiving route advertisement to destination X uses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policy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accept/reject a path (e.g., never route through AS W, or country Y).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router uses policy to decide whether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advertise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path to neighboring AS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 (does router want to route traffic forwarded from Z destined to X?)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34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6F87E0-BC16-2044-9D92-7DE2BEB869B3}"/>
              </a:ext>
            </a:extLst>
          </p:cNvPr>
          <p:cNvGrpSpPr/>
          <p:nvPr/>
        </p:nvGrpSpPr>
        <p:grpSpPr>
          <a:xfrm>
            <a:off x="1113403" y="1064076"/>
            <a:ext cx="9801110" cy="2876474"/>
            <a:chOff x="1426553" y="3694542"/>
            <a:chExt cx="9801110" cy="287647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2D5956A-6AFF-324F-A86C-2445AD959270}"/>
                </a:ext>
              </a:extLst>
            </p:cNvPr>
            <p:cNvGrpSpPr/>
            <p:nvPr/>
          </p:nvGrpSpPr>
          <p:grpSpPr>
            <a:xfrm>
              <a:off x="1426553" y="3694542"/>
              <a:ext cx="9249542" cy="2876474"/>
              <a:chOff x="1426553" y="3694542"/>
              <a:chExt cx="9249542" cy="2876474"/>
            </a:xfrm>
          </p:grpSpPr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3FA4F710-D5B4-7046-A1ED-EC8569058F16}"/>
                  </a:ext>
                </a:extLst>
              </p:cNvPr>
              <p:cNvGrpSpPr/>
              <p:nvPr/>
            </p:nvGrpSpPr>
            <p:grpSpPr>
              <a:xfrm>
                <a:off x="4625977" y="4850481"/>
                <a:ext cx="2545688" cy="1720535"/>
                <a:chOff x="4625977" y="4850481"/>
                <a:chExt cx="2545688" cy="1720535"/>
              </a:xfrm>
            </p:grpSpPr>
            <p:grpSp>
              <p:nvGrpSpPr>
                <p:cNvPr id="327" name="Group 326">
                  <a:extLst>
                    <a:ext uri="{FF2B5EF4-FFF2-40B4-BE49-F238E27FC236}">
                      <a16:creationId xmlns:a16="http://schemas.microsoft.com/office/drawing/2014/main" id="{41CF82BA-4C38-E441-B6DB-8606AC3D81E4}"/>
                    </a:ext>
                  </a:extLst>
                </p:cNvPr>
                <p:cNvGrpSpPr/>
                <p:nvPr/>
              </p:nvGrpSpPr>
              <p:grpSpPr>
                <a:xfrm>
                  <a:off x="4625977" y="4850481"/>
                  <a:ext cx="2545688" cy="1720535"/>
                  <a:chOff x="-2170772" y="2784954"/>
                  <a:chExt cx="2712783" cy="1853712"/>
                </a:xfrm>
              </p:grpSpPr>
              <p:sp>
                <p:nvSpPr>
                  <p:cNvPr id="329" name="Freeform 2">
                    <a:extLst>
                      <a:ext uri="{FF2B5EF4-FFF2-40B4-BE49-F238E27FC236}">
                        <a16:creationId xmlns:a16="http://schemas.microsoft.com/office/drawing/2014/main" id="{5D32C3AB-F55F-8B4E-AB8C-C866738EAF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-2170772" y="2784954"/>
                    <a:ext cx="2712783" cy="1853712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" fmla="*/ 4 w 8600"/>
                      <a:gd name="connsiteY0" fmla="*/ 4042 h 10128"/>
                      <a:gd name="connsiteX1" fmla="*/ 715 w 8600"/>
                      <a:gd name="connsiteY1" fmla="*/ 1598 h 10128"/>
                      <a:gd name="connsiteX2" fmla="*/ 3130 w 8600"/>
                      <a:gd name="connsiteY2" fmla="*/ 1009 h 10128"/>
                      <a:gd name="connsiteX3" fmla="*/ 4995 w 8600"/>
                      <a:gd name="connsiteY3" fmla="*/ 3 h 10128"/>
                      <a:gd name="connsiteX4" fmla="*/ 6720 w 8600"/>
                      <a:gd name="connsiteY4" fmla="*/ 1012 h 10128"/>
                      <a:gd name="connsiteX5" fmla="*/ 8599 w 8600"/>
                      <a:gd name="connsiteY5" fmla="*/ 6800 h 10128"/>
                      <a:gd name="connsiteX6" fmla="*/ 6995 w 8600"/>
                      <a:gd name="connsiteY6" fmla="*/ 9325 h 10128"/>
                      <a:gd name="connsiteX7" fmla="*/ 5307 w 8600"/>
                      <a:gd name="connsiteY7" fmla="*/ 8846 h 10128"/>
                      <a:gd name="connsiteX8" fmla="*/ 4371 w 8600"/>
                      <a:gd name="connsiteY8" fmla="*/ 9915 h 10128"/>
                      <a:gd name="connsiteX9" fmla="*/ 3140 w 8600"/>
                      <a:gd name="connsiteY9" fmla="*/ 10022 h 10128"/>
                      <a:gd name="connsiteX10" fmla="*/ 2179 w 8600"/>
                      <a:gd name="connsiteY10" fmla="*/ 7898 h 10128"/>
                      <a:gd name="connsiteX11" fmla="*/ 1187 w 8600"/>
                      <a:gd name="connsiteY11" fmla="*/ 7498 h 10128"/>
                      <a:gd name="connsiteX12" fmla="*/ 4 w 8600"/>
                      <a:gd name="connsiteY12" fmla="*/ 4042 h 10128"/>
                      <a:gd name="connsiteX0" fmla="*/ 4 w 9326"/>
                      <a:gd name="connsiteY0" fmla="*/ 3988 h 9997"/>
                      <a:gd name="connsiteX1" fmla="*/ 830 w 9326"/>
                      <a:gd name="connsiteY1" fmla="*/ 1575 h 9997"/>
                      <a:gd name="connsiteX2" fmla="*/ 3639 w 9326"/>
                      <a:gd name="connsiteY2" fmla="*/ 993 h 9997"/>
                      <a:gd name="connsiteX3" fmla="*/ 5807 w 9326"/>
                      <a:gd name="connsiteY3" fmla="*/ 0 h 9997"/>
                      <a:gd name="connsiteX4" fmla="*/ 7813 w 9326"/>
                      <a:gd name="connsiteY4" fmla="*/ 996 h 9997"/>
                      <a:gd name="connsiteX5" fmla="*/ 9324 w 9326"/>
                      <a:gd name="connsiteY5" fmla="*/ 5746 h 9997"/>
                      <a:gd name="connsiteX6" fmla="*/ 8133 w 9326"/>
                      <a:gd name="connsiteY6" fmla="*/ 9204 h 9997"/>
                      <a:gd name="connsiteX7" fmla="*/ 6170 w 9326"/>
                      <a:gd name="connsiteY7" fmla="*/ 8731 h 9997"/>
                      <a:gd name="connsiteX8" fmla="*/ 5082 w 9326"/>
                      <a:gd name="connsiteY8" fmla="*/ 9787 h 9997"/>
                      <a:gd name="connsiteX9" fmla="*/ 3650 w 9326"/>
                      <a:gd name="connsiteY9" fmla="*/ 9892 h 9997"/>
                      <a:gd name="connsiteX10" fmla="*/ 2533 w 9326"/>
                      <a:gd name="connsiteY10" fmla="*/ 7795 h 9997"/>
                      <a:gd name="connsiteX11" fmla="*/ 1379 w 9326"/>
                      <a:gd name="connsiteY11" fmla="*/ 7400 h 9997"/>
                      <a:gd name="connsiteX12" fmla="*/ 4 w 9326"/>
                      <a:gd name="connsiteY12" fmla="*/ 3988 h 9997"/>
                      <a:gd name="connsiteX0" fmla="*/ 4 w 10001"/>
                      <a:gd name="connsiteY0" fmla="*/ 3989 h 10041"/>
                      <a:gd name="connsiteX1" fmla="*/ 890 w 10001"/>
                      <a:gd name="connsiteY1" fmla="*/ 1575 h 10041"/>
                      <a:gd name="connsiteX2" fmla="*/ 3902 w 10001"/>
                      <a:gd name="connsiteY2" fmla="*/ 993 h 10041"/>
                      <a:gd name="connsiteX3" fmla="*/ 6227 w 10001"/>
                      <a:gd name="connsiteY3" fmla="*/ 0 h 10041"/>
                      <a:gd name="connsiteX4" fmla="*/ 8378 w 10001"/>
                      <a:gd name="connsiteY4" fmla="*/ 996 h 10041"/>
                      <a:gd name="connsiteX5" fmla="*/ 9998 w 10001"/>
                      <a:gd name="connsiteY5" fmla="*/ 5748 h 10041"/>
                      <a:gd name="connsiteX6" fmla="*/ 8721 w 10001"/>
                      <a:gd name="connsiteY6" fmla="*/ 9207 h 10041"/>
                      <a:gd name="connsiteX7" fmla="*/ 5449 w 10001"/>
                      <a:gd name="connsiteY7" fmla="*/ 9790 h 10041"/>
                      <a:gd name="connsiteX8" fmla="*/ 3914 w 10001"/>
                      <a:gd name="connsiteY8" fmla="*/ 9895 h 10041"/>
                      <a:gd name="connsiteX9" fmla="*/ 2716 w 10001"/>
                      <a:gd name="connsiteY9" fmla="*/ 7797 h 10041"/>
                      <a:gd name="connsiteX10" fmla="*/ 1479 w 10001"/>
                      <a:gd name="connsiteY10" fmla="*/ 7402 h 10041"/>
                      <a:gd name="connsiteX11" fmla="*/ 4 w 10001"/>
                      <a:gd name="connsiteY11" fmla="*/ 3989 h 10041"/>
                      <a:gd name="connsiteX0" fmla="*/ 4 w 10001"/>
                      <a:gd name="connsiteY0" fmla="*/ 3989 h 14825"/>
                      <a:gd name="connsiteX1" fmla="*/ 890 w 10001"/>
                      <a:gd name="connsiteY1" fmla="*/ 1575 h 14825"/>
                      <a:gd name="connsiteX2" fmla="*/ 3902 w 10001"/>
                      <a:gd name="connsiteY2" fmla="*/ 993 h 14825"/>
                      <a:gd name="connsiteX3" fmla="*/ 6227 w 10001"/>
                      <a:gd name="connsiteY3" fmla="*/ 0 h 14825"/>
                      <a:gd name="connsiteX4" fmla="*/ 8378 w 10001"/>
                      <a:gd name="connsiteY4" fmla="*/ 996 h 14825"/>
                      <a:gd name="connsiteX5" fmla="*/ 9998 w 10001"/>
                      <a:gd name="connsiteY5" fmla="*/ 5748 h 14825"/>
                      <a:gd name="connsiteX6" fmla="*/ 8721 w 10001"/>
                      <a:gd name="connsiteY6" fmla="*/ 9207 h 14825"/>
                      <a:gd name="connsiteX7" fmla="*/ 6011 w 10001"/>
                      <a:gd name="connsiteY7" fmla="*/ 14823 h 14825"/>
                      <a:gd name="connsiteX8" fmla="*/ 3914 w 10001"/>
                      <a:gd name="connsiteY8" fmla="*/ 9895 h 14825"/>
                      <a:gd name="connsiteX9" fmla="*/ 2716 w 10001"/>
                      <a:gd name="connsiteY9" fmla="*/ 7797 h 14825"/>
                      <a:gd name="connsiteX10" fmla="*/ 1479 w 10001"/>
                      <a:gd name="connsiteY10" fmla="*/ 7402 h 14825"/>
                      <a:gd name="connsiteX11" fmla="*/ 4 w 10001"/>
                      <a:gd name="connsiteY11" fmla="*/ 3989 h 14825"/>
                      <a:gd name="connsiteX0" fmla="*/ 4 w 10001"/>
                      <a:gd name="connsiteY0" fmla="*/ 7436 h 18272"/>
                      <a:gd name="connsiteX1" fmla="*/ 890 w 10001"/>
                      <a:gd name="connsiteY1" fmla="*/ 5022 h 18272"/>
                      <a:gd name="connsiteX2" fmla="*/ 3902 w 10001"/>
                      <a:gd name="connsiteY2" fmla="*/ 4440 h 18272"/>
                      <a:gd name="connsiteX3" fmla="*/ 6026 w 10001"/>
                      <a:gd name="connsiteY3" fmla="*/ 0 h 18272"/>
                      <a:gd name="connsiteX4" fmla="*/ 8378 w 10001"/>
                      <a:gd name="connsiteY4" fmla="*/ 4443 h 18272"/>
                      <a:gd name="connsiteX5" fmla="*/ 9998 w 10001"/>
                      <a:gd name="connsiteY5" fmla="*/ 9195 h 18272"/>
                      <a:gd name="connsiteX6" fmla="*/ 8721 w 10001"/>
                      <a:gd name="connsiteY6" fmla="*/ 12654 h 18272"/>
                      <a:gd name="connsiteX7" fmla="*/ 6011 w 10001"/>
                      <a:gd name="connsiteY7" fmla="*/ 18270 h 18272"/>
                      <a:gd name="connsiteX8" fmla="*/ 3914 w 10001"/>
                      <a:gd name="connsiteY8" fmla="*/ 13342 h 18272"/>
                      <a:gd name="connsiteX9" fmla="*/ 2716 w 10001"/>
                      <a:gd name="connsiteY9" fmla="*/ 11244 h 18272"/>
                      <a:gd name="connsiteX10" fmla="*/ 1479 w 10001"/>
                      <a:gd name="connsiteY10" fmla="*/ 10849 h 18272"/>
                      <a:gd name="connsiteX11" fmla="*/ 4 w 10001"/>
                      <a:gd name="connsiteY11" fmla="*/ 7436 h 18272"/>
                      <a:gd name="connsiteX0" fmla="*/ 1 w 9998"/>
                      <a:gd name="connsiteY0" fmla="*/ 7436 h 18272"/>
                      <a:gd name="connsiteX1" fmla="*/ 3899 w 9998"/>
                      <a:gd name="connsiteY1" fmla="*/ 4440 h 18272"/>
                      <a:gd name="connsiteX2" fmla="*/ 6023 w 9998"/>
                      <a:gd name="connsiteY2" fmla="*/ 0 h 18272"/>
                      <a:gd name="connsiteX3" fmla="*/ 8375 w 9998"/>
                      <a:gd name="connsiteY3" fmla="*/ 4443 h 18272"/>
                      <a:gd name="connsiteX4" fmla="*/ 9995 w 9998"/>
                      <a:gd name="connsiteY4" fmla="*/ 9195 h 18272"/>
                      <a:gd name="connsiteX5" fmla="*/ 8718 w 9998"/>
                      <a:gd name="connsiteY5" fmla="*/ 12654 h 18272"/>
                      <a:gd name="connsiteX6" fmla="*/ 6008 w 9998"/>
                      <a:gd name="connsiteY6" fmla="*/ 18270 h 18272"/>
                      <a:gd name="connsiteX7" fmla="*/ 3911 w 9998"/>
                      <a:gd name="connsiteY7" fmla="*/ 13342 h 18272"/>
                      <a:gd name="connsiteX8" fmla="*/ 2713 w 9998"/>
                      <a:gd name="connsiteY8" fmla="*/ 11244 h 18272"/>
                      <a:gd name="connsiteX9" fmla="*/ 1476 w 9998"/>
                      <a:gd name="connsiteY9" fmla="*/ 10849 h 18272"/>
                      <a:gd name="connsiteX10" fmla="*/ 1 w 9998"/>
                      <a:gd name="connsiteY10" fmla="*/ 7436 h 18272"/>
                      <a:gd name="connsiteX0" fmla="*/ 35 w 8559"/>
                      <a:gd name="connsiteY0" fmla="*/ 5938 h 10000"/>
                      <a:gd name="connsiteX1" fmla="*/ 2459 w 8559"/>
                      <a:gd name="connsiteY1" fmla="*/ 2430 h 10000"/>
                      <a:gd name="connsiteX2" fmla="*/ 4583 w 8559"/>
                      <a:gd name="connsiteY2" fmla="*/ 0 h 10000"/>
                      <a:gd name="connsiteX3" fmla="*/ 6936 w 8559"/>
                      <a:gd name="connsiteY3" fmla="*/ 2432 h 10000"/>
                      <a:gd name="connsiteX4" fmla="*/ 8556 w 8559"/>
                      <a:gd name="connsiteY4" fmla="*/ 5032 h 10000"/>
                      <a:gd name="connsiteX5" fmla="*/ 7279 w 8559"/>
                      <a:gd name="connsiteY5" fmla="*/ 6925 h 10000"/>
                      <a:gd name="connsiteX6" fmla="*/ 4568 w 8559"/>
                      <a:gd name="connsiteY6" fmla="*/ 9999 h 10000"/>
                      <a:gd name="connsiteX7" fmla="*/ 2471 w 8559"/>
                      <a:gd name="connsiteY7" fmla="*/ 7302 h 10000"/>
                      <a:gd name="connsiteX8" fmla="*/ 1273 w 8559"/>
                      <a:gd name="connsiteY8" fmla="*/ 6154 h 10000"/>
                      <a:gd name="connsiteX9" fmla="*/ 35 w 8559"/>
                      <a:gd name="connsiteY9" fmla="*/ 5938 h 10000"/>
                      <a:gd name="connsiteX0" fmla="*/ 49 w 9820"/>
                      <a:gd name="connsiteY0" fmla="*/ 4655 h 10000"/>
                      <a:gd name="connsiteX1" fmla="*/ 2693 w 9820"/>
                      <a:gd name="connsiteY1" fmla="*/ 2430 h 10000"/>
                      <a:gd name="connsiteX2" fmla="*/ 5175 w 9820"/>
                      <a:gd name="connsiteY2" fmla="*/ 0 h 10000"/>
                      <a:gd name="connsiteX3" fmla="*/ 7924 w 9820"/>
                      <a:gd name="connsiteY3" fmla="*/ 2432 h 10000"/>
                      <a:gd name="connsiteX4" fmla="*/ 9816 w 9820"/>
                      <a:gd name="connsiteY4" fmla="*/ 5032 h 10000"/>
                      <a:gd name="connsiteX5" fmla="*/ 8324 w 9820"/>
                      <a:gd name="connsiteY5" fmla="*/ 6925 h 10000"/>
                      <a:gd name="connsiteX6" fmla="*/ 5157 w 9820"/>
                      <a:gd name="connsiteY6" fmla="*/ 9999 h 10000"/>
                      <a:gd name="connsiteX7" fmla="*/ 2707 w 9820"/>
                      <a:gd name="connsiteY7" fmla="*/ 7302 h 10000"/>
                      <a:gd name="connsiteX8" fmla="*/ 1307 w 9820"/>
                      <a:gd name="connsiteY8" fmla="*/ 6154 h 10000"/>
                      <a:gd name="connsiteX9" fmla="*/ 49 w 9820"/>
                      <a:gd name="connsiteY9" fmla="*/ 4655 h 10000"/>
                      <a:gd name="connsiteX0" fmla="*/ 45 w 9995"/>
                      <a:gd name="connsiteY0" fmla="*/ 4655 h 10000"/>
                      <a:gd name="connsiteX1" fmla="*/ 2737 w 9995"/>
                      <a:gd name="connsiteY1" fmla="*/ 2430 h 10000"/>
                      <a:gd name="connsiteX2" fmla="*/ 5265 w 9995"/>
                      <a:gd name="connsiteY2" fmla="*/ 0 h 10000"/>
                      <a:gd name="connsiteX3" fmla="*/ 8064 w 9995"/>
                      <a:gd name="connsiteY3" fmla="*/ 2432 h 10000"/>
                      <a:gd name="connsiteX4" fmla="*/ 9991 w 9995"/>
                      <a:gd name="connsiteY4" fmla="*/ 5032 h 10000"/>
                      <a:gd name="connsiteX5" fmla="*/ 8472 w 9995"/>
                      <a:gd name="connsiteY5" fmla="*/ 6925 h 10000"/>
                      <a:gd name="connsiteX6" fmla="*/ 5247 w 9995"/>
                      <a:gd name="connsiteY6" fmla="*/ 9999 h 10000"/>
                      <a:gd name="connsiteX7" fmla="*/ 2752 w 9995"/>
                      <a:gd name="connsiteY7" fmla="*/ 7302 h 10000"/>
                      <a:gd name="connsiteX8" fmla="*/ 1374 w 9995"/>
                      <a:gd name="connsiteY8" fmla="*/ 6984 h 10000"/>
                      <a:gd name="connsiteX9" fmla="*/ 45 w 9995"/>
                      <a:gd name="connsiteY9" fmla="*/ 4655 h 10000"/>
                      <a:gd name="connsiteX0" fmla="*/ 45 w 10000"/>
                      <a:gd name="connsiteY0" fmla="*/ 5032 h 10377"/>
                      <a:gd name="connsiteX1" fmla="*/ 2738 w 10000"/>
                      <a:gd name="connsiteY1" fmla="*/ 2807 h 10377"/>
                      <a:gd name="connsiteX2" fmla="*/ 4886 w 10000"/>
                      <a:gd name="connsiteY2" fmla="*/ 0 h 10377"/>
                      <a:gd name="connsiteX3" fmla="*/ 8068 w 10000"/>
                      <a:gd name="connsiteY3" fmla="*/ 2809 h 10377"/>
                      <a:gd name="connsiteX4" fmla="*/ 9996 w 10000"/>
                      <a:gd name="connsiteY4" fmla="*/ 5409 h 10377"/>
                      <a:gd name="connsiteX5" fmla="*/ 8476 w 10000"/>
                      <a:gd name="connsiteY5" fmla="*/ 7302 h 10377"/>
                      <a:gd name="connsiteX6" fmla="*/ 5250 w 10000"/>
                      <a:gd name="connsiteY6" fmla="*/ 10376 h 10377"/>
                      <a:gd name="connsiteX7" fmla="*/ 2753 w 10000"/>
                      <a:gd name="connsiteY7" fmla="*/ 7679 h 10377"/>
                      <a:gd name="connsiteX8" fmla="*/ 1375 w 10000"/>
                      <a:gd name="connsiteY8" fmla="*/ 7361 h 10377"/>
                      <a:gd name="connsiteX9" fmla="*/ 45 w 10000"/>
                      <a:gd name="connsiteY9" fmla="*/ 5032 h 10377"/>
                      <a:gd name="connsiteX0" fmla="*/ 45 w 10000"/>
                      <a:gd name="connsiteY0" fmla="*/ 5036 h 10381"/>
                      <a:gd name="connsiteX1" fmla="*/ 2738 w 10000"/>
                      <a:gd name="connsiteY1" fmla="*/ 2811 h 10381"/>
                      <a:gd name="connsiteX2" fmla="*/ 4886 w 10000"/>
                      <a:gd name="connsiteY2" fmla="*/ 4 h 10381"/>
                      <a:gd name="connsiteX3" fmla="*/ 8068 w 10000"/>
                      <a:gd name="connsiteY3" fmla="*/ 2813 h 10381"/>
                      <a:gd name="connsiteX4" fmla="*/ 9996 w 10000"/>
                      <a:gd name="connsiteY4" fmla="*/ 5413 h 10381"/>
                      <a:gd name="connsiteX5" fmla="*/ 8476 w 10000"/>
                      <a:gd name="connsiteY5" fmla="*/ 7306 h 10381"/>
                      <a:gd name="connsiteX6" fmla="*/ 5250 w 10000"/>
                      <a:gd name="connsiteY6" fmla="*/ 10380 h 10381"/>
                      <a:gd name="connsiteX7" fmla="*/ 2753 w 10000"/>
                      <a:gd name="connsiteY7" fmla="*/ 7683 h 10381"/>
                      <a:gd name="connsiteX8" fmla="*/ 1375 w 10000"/>
                      <a:gd name="connsiteY8" fmla="*/ 7365 h 10381"/>
                      <a:gd name="connsiteX9" fmla="*/ 45 w 10000"/>
                      <a:gd name="connsiteY9" fmla="*/ 5036 h 10381"/>
                      <a:gd name="connsiteX0" fmla="*/ 45 w 10000"/>
                      <a:gd name="connsiteY0" fmla="*/ 5036 h 10796"/>
                      <a:gd name="connsiteX1" fmla="*/ 2738 w 10000"/>
                      <a:gd name="connsiteY1" fmla="*/ 2811 h 10796"/>
                      <a:gd name="connsiteX2" fmla="*/ 4886 w 10000"/>
                      <a:gd name="connsiteY2" fmla="*/ 4 h 10796"/>
                      <a:gd name="connsiteX3" fmla="*/ 8068 w 10000"/>
                      <a:gd name="connsiteY3" fmla="*/ 2813 h 10796"/>
                      <a:gd name="connsiteX4" fmla="*/ 9996 w 10000"/>
                      <a:gd name="connsiteY4" fmla="*/ 5413 h 10796"/>
                      <a:gd name="connsiteX5" fmla="*/ 8476 w 10000"/>
                      <a:gd name="connsiteY5" fmla="*/ 7306 h 10796"/>
                      <a:gd name="connsiteX6" fmla="*/ 5202 w 10000"/>
                      <a:gd name="connsiteY6" fmla="*/ 10795 h 10796"/>
                      <a:gd name="connsiteX7" fmla="*/ 2753 w 10000"/>
                      <a:gd name="connsiteY7" fmla="*/ 7683 h 10796"/>
                      <a:gd name="connsiteX8" fmla="*/ 1375 w 10000"/>
                      <a:gd name="connsiteY8" fmla="*/ 7365 h 10796"/>
                      <a:gd name="connsiteX9" fmla="*/ 45 w 10000"/>
                      <a:gd name="connsiteY9" fmla="*/ 5036 h 10796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000" h="10795">
                        <a:moveTo>
                          <a:pt x="45" y="5036"/>
                        </a:moveTo>
                        <a:cubicBezTo>
                          <a:pt x="272" y="4277"/>
                          <a:pt x="1931" y="3650"/>
                          <a:pt x="2738" y="2811"/>
                        </a:cubicBezTo>
                        <a:cubicBezTo>
                          <a:pt x="3545" y="1972"/>
                          <a:pt x="3352" y="117"/>
                          <a:pt x="4886" y="4"/>
                        </a:cubicBezTo>
                        <a:cubicBezTo>
                          <a:pt x="6420" y="-109"/>
                          <a:pt x="7216" y="1912"/>
                          <a:pt x="8068" y="2813"/>
                        </a:cubicBezTo>
                        <a:cubicBezTo>
                          <a:pt x="8920" y="3715"/>
                          <a:pt x="9928" y="3420"/>
                          <a:pt x="9996" y="5413"/>
                        </a:cubicBezTo>
                        <a:cubicBezTo>
                          <a:pt x="10064" y="7406"/>
                          <a:pt x="9275" y="6409"/>
                          <a:pt x="8476" y="7306"/>
                        </a:cubicBezTo>
                        <a:cubicBezTo>
                          <a:pt x="7677" y="8203"/>
                          <a:pt x="7086" y="10770"/>
                          <a:pt x="5202" y="10795"/>
                        </a:cubicBezTo>
                        <a:cubicBezTo>
                          <a:pt x="3318" y="10820"/>
                          <a:pt x="3391" y="8255"/>
                          <a:pt x="2753" y="7683"/>
                        </a:cubicBezTo>
                        <a:cubicBezTo>
                          <a:pt x="2115" y="7111"/>
                          <a:pt x="2326" y="7496"/>
                          <a:pt x="1375" y="7365"/>
                        </a:cubicBezTo>
                        <a:cubicBezTo>
                          <a:pt x="493" y="6773"/>
                          <a:pt x="-182" y="5795"/>
                          <a:pt x="45" y="5036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330" name="Group 329">
                    <a:extLst>
                      <a:ext uri="{FF2B5EF4-FFF2-40B4-BE49-F238E27FC236}">
                        <a16:creationId xmlns:a16="http://schemas.microsoft.com/office/drawing/2014/main" id="{BCE2A113-8459-294D-93AC-51114C2BB7A5}"/>
                      </a:ext>
                    </a:extLst>
                  </p:cNvPr>
                  <p:cNvGrpSpPr/>
                  <p:nvPr/>
                </p:nvGrpSpPr>
                <p:grpSpPr>
                  <a:xfrm>
                    <a:off x="-1935370" y="2935816"/>
                    <a:ext cx="2333625" cy="1590649"/>
                    <a:chOff x="833331" y="2873352"/>
                    <a:chExt cx="2333625" cy="1590649"/>
                  </a:xfrm>
                </p:grpSpPr>
                <p:grpSp>
                  <p:nvGrpSpPr>
                    <p:cNvPr id="331" name="Group 330">
                      <a:extLst>
                        <a:ext uri="{FF2B5EF4-FFF2-40B4-BE49-F238E27FC236}">
                          <a16:creationId xmlns:a16="http://schemas.microsoft.com/office/drawing/2014/main" id="{3DC5B94E-9F3B-CA4F-B2B3-8FA7754B1F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36090" y="287335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377" name="Group 327">
                        <a:extLst>
                          <a:ext uri="{FF2B5EF4-FFF2-40B4-BE49-F238E27FC236}">
                            <a16:creationId xmlns:a16="http://schemas.microsoft.com/office/drawing/2014/main" id="{D691667E-D89F-1741-B5C0-C67D66B803B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381" name="Oval 380">
                          <a:extLst>
                            <a:ext uri="{FF2B5EF4-FFF2-40B4-BE49-F238E27FC236}">
                              <a16:creationId xmlns:a16="http://schemas.microsoft.com/office/drawing/2014/main" id="{8ACB025C-BD46-264D-86B5-F4610EBDD495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2" name="Rectangle 381">
                          <a:extLst>
                            <a:ext uri="{FF2B5EF4-FFF2-40B4-BE49-F238E27FC236}">
                              <a16:creationId xmlns:a16="http://schemas.microsoft.com/office/drawing/2014/main" id="{9E6C6F78-0018-504C-974C-7EE07DB9E16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3" name="Oval 382">
                          <a:extLst>
                            <a:ext uri="{FF2B5EF4-FFF2-40B4-BE49-F238E27FC236}">
                              <a16:creationId xmlns:a16="http://schemas.microsoft.com/office/drawing/2014/main" id="{10BF8138-A763-144D-B849-3F35F9BDD13E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4" name="Freeform 383">
                          <a:extLst>
                            <a:ext uri="{FF2B5EF4-FFF2-40B4-BE49-F238E27FC236}">
                              <a16:creationId xmlns:a16="http://schemas.microsoft.com/office/drawing/2014/main" id="{2E445D13-3497-5043-A666-4E5F8F6DCD8D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5" name="Freeform 384">
                          <a:extLst>
                            <a:ext uri="{FF2B5EF4-FFF2-40B4-BE49-F238E27FC236}">
                              <a16:creationId xmlns:a16="http://schemas.microsoft.com/office/drawing/2014/main" id="{5425765F-BB97-ED46-B683-5E2467F4A37F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6" name="Freeform 385">
                          <a:extLst>
                            <a:ext uri="{FF2B5EF4-FFF2-40B4-BE49-F238E27FC236}">
                              <a16:creationId xmlns:a16="http://schemas.microsoft.com/office/drawing/2014/main" id="{45925870-1C45-CC4B-B07E-41D8D601DD57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7" name="Freeform 386">
                          <a:extLst>
                            <a:ext uri="{FF2B5EF4-FFF2-40B4-BE49-F238E27FC236}">
                              <a16:creationId xmlns:a16="http://schemas.microsoft.com/office/drawing/2014/main" id="{B743B76C-29EC-134F-8A5F-5A225225B9A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388" name="Straight Connector 387">
                          <a:extLst>
                            <a:ext uri="{FF2B5EF4-FFF2-40B4-BE49-F238E27FC236}">
                              <a16:creationId xmlns:a16="http://schemas.microsoft.com/office/drawing/2014/main" id="{9DA784E9-56EA-2E45-9005-933D2E6C5F01}"/>
                            </a:ext>
                          </a:extLst>
                        </p:cNvPr>
                        <p:cNvCxnSpPr>
                          <a:endCxn id="383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389" name="Straight Connector 388">
                          <a:extLst>
                            <a:ext uri="{FF2B5EF4-FFF2-40B4-BE49-F238E27FC236}">
                              <a16:creationId xmlns:a16="http://schemas.microsoft.com/office/drawing/2014/main" id="{7ACADECB-3BF4-D24B-899E-736B92C76CB7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378" name="Group 377">
                        <a:extLst>
                          <a:ext uri="{FF2B5EF4-FFF2-40B4-BE49-F238E27FC236}">
                            <a16:creationId xmlns:a16="http://schemas.microsoft.com/office/drawing/2014/main" id="{EE319B35-F7D2-B64D-AD84-C9C700700CF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379" name="Oval 378">
                          <a:extLst>
                            <a:ext uri="{FF2B5EF4-FFF2-40B4-BE49-F238E27FC236}">
                              <a16:creationId xmlns:a16="http://schemas.microsoft.com/office/drawing/2014/main" id="{5017FCF8-7E0B-284A-B2A3-31A19E9271CF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0" name="TextBox 379">
                          <a:extLst>
                            <a:ext uri="{FF2B5EF4-FFF2-40B4-BE49-F238E27FC236}">
                              <a16:creationId xmlns:a16="http://schemas.microsoft.com/office/drawing/2014/main" id="{DAB61EBE-24C8-5F45-A0A0-8C4E7B431D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  <a:cs typeface="+mn-cs"/>
                            </a:rPr>
                            <a:t>2b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332" name="Group 331">
                      <a:extLst>
                        <a:ext uri="{FF2B5EF4-FFF2-40B4-BE49-F238E27FC236}">
                          <a16:creationId xmlns:a16="http://schemas.microsoft.com/office/drawing/2014/main" id="{D5A5F7C1-DCE7-514B-A455-D8AAB7B88C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40320" y="409466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364" name="Group 327">
                        <a:extLst>
                          <a:ext uri="{FF2B5EF4-FFF2-40B4-BE49-F238E27FC236}">
                            <a16:creationId xmlns:a16="http://schemas.microsoft.com/office/drawing/2014/main" id="{7E6F22A2-5FAF-7444-BB97-35E6428683C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368" name="Oval 367">
                          <a:extLst>
                            <a:ext uri="{FF2B5EF4-FFF2-40B4-BE49-F238E27FC236}">
                              <a16:creationId xmlns:a16="http://schemas.microsoft.com/office/drawing/2014/main" id="{264D9F24-EECC-4A43-9FE5-8877E024E9BE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9" name="Rectangle 368">
                          <a:extLst>
                            <a:ext uri="{FF2B5EF4-FFF2-40B4-BE49-F238E27FC236}">
                              <a16:creationId xmlns:a16="http://schemas.microsoft.com/office/drawing/2014/main" id="{BF703327-586E-544B-8ADC-3BFBBED3A84E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0" name="Oval 369">
                          <a:extLst>
                            <a:ext uri="{FF2B5EF4-FFF2-40B4-BE49-F238E27FC236}">
                              <a16:creationId xmlns:a16="http://schemas.microsoft.com/office/drawing/2014/main" id="{1C9773E0-F318-654C-92DD-B85E574EC889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1" name="Freeform 370">
                          <a:extLst>
                            <a:ext uri="{FF2B5EF4-FFF2-40B4-BE49-F238E27FC236}">
                              <a16:creationId xmlns:a16="http://schemas.microsoft.com/office/drawing/2014/main" id="{E0404126-ECF1-104C-AA7B-EE2070DA005D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2" name="Freeform 371">
                          <a:extLst>
                            <a:ext uri="{FF2B5EF4-FFF2-40B4-BE49-F238E27FC236}">
                              <a16:creationId xmlns:a16="http://schemas.microsoft.com/office/drawing/2014/main" id="{237658F5-E894-9747-BAA8-2407BF6DEEE0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3" name="Freeform 372">
                          <a:extLst>
                            <a:ext uri="{FF2B5EF4-FFF2-40B4-BE49-F238E27FC236}">
                              <a16:creationId xmlns:a16="http://schemas.microsoft.com/office/drawing/2014/main" id="{A08727E2-E212-1748-B77A-E6D8C479A92C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4" name="Freeform 373">
                          <a:extLst>
                            <a:ext uri="{FF2B5EF4-FFF2-40B4-BE49-F238E27FC236}">
                              <a16:creationId xmlns:a16="http://schemas.microsoft.com/office/drawing/2014/main" id="{4DFF691A-759E-264E-A541-A6C5EF54E003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375" name="Straight Connector 374">
                          <a:extLst>
                            <a:ext uri="{FF2B5EF4-FFF2-40B4-BE49-F238E27FC236}">
                              <a16:creationId xmlns:a16="http://schemas.microsoft.com/office/drawing/2014/main" id="{2A480683-5E45-DF4D-93DE-C33A593DD265}"/>
                            </a:ext>
                          </a:extLst>
                        </p:cNvPr>
                        <p:cNvCxnSpPr>
                          <a:endCxn id="370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376" name="Straight Connector 375">
                          <a:extLst>
                            <a:ext uri="{FF2B5EF4-FFF2-40B4-BE49-F238E27FC236}">
                              <a16:creationId xmlns:a16="http://schemas.microsoft.com/office/drawing/2014/main" id="{E8A6390C-F90C-524E-A4B0-8D315BADE860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365" name="Group 364">
                        <a:extLst>
                          <a:ext uri="{FF2B5EF4-FFF2-40B4-BE49-F238E27FC236}">
                            <a16:creationId xmlns:a16="http://schemas.microsoft.com/office/drawing/2014/main" id="{5F0E716E-C8E6-1B47-85BB-73B240EC79D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366" name="Oval 365">
                          <a:extLst>
                            <a:ext uri="{FF2B5EF4-FFF2-40B4-BE49-F238E27FC236}">
                              <a16:creationId xmlns:a16="http://schemas.microsoft.com/office/drawing/2014/main" id="{2179CBA6-E4A0-A141-B532-FF9B5580219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7" name="TextBox 366">
                          <a:extLst>
                            <a:ext uri="{FF2B5EF4-FFF2-40B4-BE49-F238E27FC236}">
                              <a16:creationId xmlns:a16="http://schemas.microsoft.com/office/drawing/2014/main" id="{F8499B24-2539-E040-88DD-A1C48428730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  <a:cs typeface="+mn-cs"/>
                            </a:rPr>
                            <a:t>2d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333" name="Group 332">
                      <a:extLst>
                        <a:ext uri="{FF2B5EF4-FFF2-40B4-BE49-F238E27FC236}">
                          <a16:creationId xmlns:a16="http://schemas.microsoft.com/office/drawing/2014/main" id="{121D11B3-372B-0D4B-AE83-60A0179202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1806" y="348507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351" name="Group 327">
                        <a:extLst>
                          <a:ext uri="{FF2B5EF4-FFF2-40B4-BE49-F238E27FC236}">
                            <a16:creationId xmlns:a16="http://schemas.microsoft.com/office/drawing/2014/main" id="{D3EC063C-BF7E-C14E-AD00-250D7E9A18E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355" name="Oval 354">
                          <a:extLst>
                            <a:ext uri="{FF2B5EF4-FFF2-40B4-BE49-F238E27FC236}">
                              <a16:creationId xmlns:a16="http://schemas.microsoft.com/office/drawing/2014/main" id="{2929264F-E3A2-E746-B8C1-16E6E3E6648C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56" name="Rectangle 355">
                          <a:extLst>
                            <a:ext uri="{FF2B5EF4-FFF2-40B4-BE49-F238E27FC236}">
                              <a16:creationId xmlns:a16="http://schemas.microsoft.com/office/drawing/2014/main" id="{12535E0E-5AB5-C447-8574-0DD0B57CBCF0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57" name="Oval 356">
                          <a:extLst>
                            <a:ext uri="{FF2B5EF4-FFF2-40B4-BE49-F238E27FC236}">
                              <a16:creationId xmlns:a16="http://schemas.microsoft.com/office/drawing/2014/main" id="{F74A74A3-6935-B648-97E6-B26BBE8C0F04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58" name="Freeform 357">
                          <a:extLst>
                            <a:ext uri="{FF2B5EF4-FFF2-40B4-BE49-F238E27FC236}">
                              <a16:creationId xmlns:a16="http://schemas.microsoft.com/office/drawing/2014/main" id="{C5657149-28B0-6C4B-9ABE-46EF4BB432B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59" name="Freeform 358">
                          <a:extLst>
                            <a:ext uri="{FF2B5EF4-FFF2-40B4-BE49-F238E27FC236}">
                              <a16:creationId xmlns:a16="http://schemas.microsoft.com/office/drawing/2014/main" id="{22AA5D95-042C-2D4D-B8C7-B8B5D1C89EA4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0" name="Freeform 359">
                          <a:extLst>
                            <a:ext uri="{FF2B5EF4-FFF2-40B4-BE49-F238E27FC236}">
                              <a16:creationId xmlns:a16="http://schemas.microsoft.com/office/drawing/2014/main" id="{2654F906-2F6D-0644-9124-56E034687217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1" name="Freeform 360">
                          <a:extLst>
                            <a:ext uri="{FF2B5EF4-FFF2-40B4-BE49-F238E27FC236}">
                              <a16:creationId xmlns:a16="http://schemas.microsoft.com/office/drawing/2014/main" id="{7DD8C8E1-DE2D-D548-984A-4AF1BA933538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362" name="Straight Connector 361">
                          <a:extLst>
                            <a:ext uri="{FF2B5EF4-FFF2-40B4-BE49-F238E27FC236}">
                              <a16:creationId xmlns:a16="http://schemas.microsoft.com/office/drawing/2014/main" id="{37DE1D90-B022-D14C-8C5A-658D513AE56C}"/>
                            </a:ext>
                          </a:extLst>
                        </p:cNvPr>
                        <p:cNvCxnSpPr>
                          <a:endCxn id="357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363" name="Straight Connector 362">
                          <a:extLst>
                            <a:ext uri="{FF2B5EF4-FFF2-40B4-BE49-F238E27FC236}">
                              <a16:creationId xmlns:a16="http://schemas.microsoft.com/office/drawing/2014/main" id="{92AB4418-6EFC-7545-B3F8-6E102E4CE261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352" name="Group 351">
                        <a:extLst>
                          <a:ext uri="{FF2B5EF4-FFF2-40B4-BE49-F238E27FC236}">
                            <a16:creationId xmlns:a16="http://schemas.microsoft.com/office/drawing/2014/main" id="{8C04C8BC-393E-5A44-AA0C-8D0532A3613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28460" cy="369332"/>
                        <a:chOff x="667045" y="1708643"/>
                        <a:chExt cx="428460" cy="369332"/>
                      </a:xfrm>
                    </p:grpSpPr>
                    <p:sp>
                      <p:nvSpPr>
                        <p:cNvPr id="353" name="Oval 352">
                          <a:extLst>
                            <a:ext uri="{FF2B5EF4-FFF2-40B4-BE49-F238E27FC236}">
                              <a16:creationId xmlns:a16="http://schemas.microsoft.com/office/drawing/2014/main" id="{0D1B3D13-747B-4C4D-B965-FA9DE8E46AE7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54" name="TextBox 353">
                          <a:extLst>
                            <a:ext uri="{FF2B5EF4-FFF2-40B4-BE49-F238E27FC236}">
                              <a16:creationId xmlns:a16="http://schemas.microsoft.com/office/drawing/2014/main" id="{B7CB8D24-DAB3-2842-A83A-8EB431D2DB0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2846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  <a:cs typeface="+mn-cs"/>
                            </a:rPr>
                            <a:t>2c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334" name="Group 333">
                      <a:extLst>
                        <a:ext uri="{FF2B5EF4-FFF2-40B4-BE49-F238E27FC236}">
                          <a16:creationId xmlns:a16="http://schemas.microsoft.com/office/drawing/2014/main" id="{A2A5EDB9-5053-BD46-84B3-9CF256ED9F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3331" y="347871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338" name="Group 327">
                        <a:extLst>
                          <a:ext uri="{FF2B5EF4-FFF2-40B4-BE49-F238E27FC236}">
                            <a16:creationId xmlns:a16="http://schemas.microsoft.com/office/drawing/2014/main" id="{1A391E19-705E-B94C-B24A-3AB0272DF0C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342" name="Oval 341">
                          <a:extLst>
                            <a:ext uri="{FF2B5EF4-FFF2-40B4-BE49-F238E27FC236}">
                              <a16:creationId xmlns:a16="http://schemas.microsoft.com/office/drawing/2014/main" id="{B76609F6-7198-B147-8B07-14B31493393C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3" name="Rectangle 342">
                          <a:extLst>
                            <a:ext uri="{FF2B5EF4-FFF2-40B4-BE49-F238E27FC236}">
                              <a16:creationId xmlns:a16="http://schemas.microsoft.com/office/drawing/2014/main" id="{6C155EBA-3703-394F-95EB-1DA62F98EC8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4" name="Oval 343">
                          <a:extLst>
                            <a:ext uri="{FF2B5EF4-FFF2-40B4-BE49-F238E27FC236}">
                              <a16:creationId xmlns:a16="http://schemas.microsoft.com/office/drawing/2014/main" id="{3246056F-602C-2446-9A54-9FFA31705F7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5" name="Freeform 344">
                          <a:extLst>
                            <a:ext uri="{FF2B5EF4-FFF2-40B4-BE49-F238E27FC236}">
                              <a16:creationId xmlns:a16="http://schemas.microsoft.com/office/drawing/2014/main" id="{B6E0FADB-3141-0B4A-BE84-6D4BE8C7ED88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6" name="Freeform 345">
                          <a:extLst>
                            <a:ext uri="{FF2B5EF4-FFF2-40B4-BE49-F238E27FC236}">
                              <a16:creationId xmlns:a16="http://schemas.microsoft.com/office/drawing/2014/main" id="{03EC0568-FE75-BC4E-83F7-31EC94D8F4E3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7" name="Freeform 346">
                          <a:extLst>
                            <a:ext uri="{FF2B5EF4-FFF2-40B4-BE49-F238E27FC236}">
                              <a16:creationId xmlns:a16="http://schemas.microsoft.com/office/drawing/2014/main" id="{AD1206D6-B0FC-1A4B-AA94-9E97C056909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8" name="Freeform 347">
                          <a:extLst>
                            <a:ext uri="{FF2B5EF4-FFF2-40B4-BE49-F238E27FC236}">
                              <a16:creationId xmlns:a16="http://schemas.microsoft.com/office/drawing/2014/main" id="{F05E392B-1B0B-C34E-87CA-E3798DA7C51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349" name="Straight Connector 348">
                          <a:extLst>
                            <a:ext uri="{FF2B5EF4-FFF2-40B4-BE49-F238E27FC236}">
                              <a16:creationId xmlns:a16="http://schemas.microsoft.com/office/drawing/2014/main" id="{77707EA2-3AA8-094F-B205-1A70180BD094}"/>
                            </a:ext>
                          </a:extLst>
                        </p:cNvPr>
                        <p:cNvCxnSpPr>
                          <a:endCxn id="344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350" name="Straight Connector 349">
                          <a:extLst>
                            <a:ext uri="{FF2B5EF4-FFF2-40B4-BE49-F238E27FC236}">
                              <a16:creationId xmlns:a16="http://schemas.microsoft.com/office/drawing/2014/main" id="{2D355275-B24C-7B4B-B4D6-95139EDAC6B1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339" name="Group 338">
                        <a:extLst>
                          <a:ext uri="{FF2B5EF4-FFF2-40B4-BE49-F238E27FC236}">
                            <a16:creationId xmlns:a16="http://schemas.microsoft.com/office/drawing/2014/main" id="{9647A765-02B6-9046-B0D6-C6257F5765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340" name="Oval 339">
                          <a:extLst>
                            <a:ext uri="{FF2B5EF4-FFF2-40B4-BE49-F238E27FC236}">
                              <a16:creationId xmlns:a16="http://schemas.microsoft.com/office/drawing/2014/main" id="{AF1C1B4A-B84F-AE46-9159-286193DF7922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1" name="TextBox 340">
                          <a:extLst>
                            <a:ext uri="{FF2B5EF4-FFF2-40B4-BE49-F238E27FC236}">
                              <a16:creationId xmlns:a16="http://schemas.microsoft.com/office/drawing/2014/main" id="{87F0EE67-F7E9-E342-8D8F-A0A02CB98DE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  <a:cs typeface="+mn-cs"/>
                            </a:rPr>
                            <a:t>2a</a:t>
                          </a:r>
                        </a:p>
                      </p:txBody>
                    </p:sp>
                  </p:grpSp>
                </p:grpSp>
                <p:cxnSp>
                  <p:nvCxnSpPr>
                    <p:cNvPr id="335" name="Straight Connector 334">
                      <a:extLst>
                        <a:ext uri="{FF2B5EF4-FFF2-40B4-BE49-F238E27FC236}">
                          <a16:creationId xmlns:a16="http://schemas.microsoft.com/office/drawing/2014/main" id="{37812C5F-1929-844A-BADB-0E3E08E6D941}"/>
                        </a:ext>
                      </a:extLst>
                    </p:cNvPr>
                    <p:cNvCxnSpPr>
                      <a:stCxn id="381" idx="7"/>
                    </p:cNvCxnSpPr>
                    <p:nvPr/>
                  </p:nvCxnSpPr>
                  <p:spPr bwMode="auto">
                    <a:xfrm>
                      <a:off x="2218708" y="3154477"/>
                      <a:ext cx="480042" cy="369773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36" name="Straight Connector 335">
                      <a:extLst>
                        <a:ext uri="{FF2B5EF4-FFF2-40B4-BE49-F238E27FC236}">
                          <a16:creationId xmlns:a16="http://schemas.microsoft.com/office/drawing/2014/main" id="{2481DD5E-AE86-B24B-B71E-1688BDBBBFD0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1300073" y="3786304"/>
                      <a:ext cx="477927" cy="357071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37" name="Straight Connector 336">
                      <a:extLst>
                        <a:ext uri="{FF2B5EF4-FFF2-40B4-BE49-F238E27FC236}">
                          <a16:creationId xmlns:a16="http://schemas.microsoft.com/office/drawing/2014/main" id="{594A3DDD-79A7-364D-A728-D974E56BDFDB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>
                      <a:off x="2196042" y="3783542"/>
                      <a:ext cx="508002" cy="349250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</p:grpSp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9D75FDEF-B9B7-3741-A4C0-44AC1083B7D9}"/>
                    </a:ext>
                  </a:extLst>
                </p:cNvPr>
                <p:cNvSpPr txBox="1"/>
                <p:nvPr/>
              </p:nvSpPr>
              <p:spPr>
                <a:xfrm>
                  <a:off x="4833576" y="4910165"/>
                  <a:ext cx="75353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9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AS 2</a:t>
                  </a:r>
                </a:p>
              </p:txBody>
            </p:sp>
          </p:grpSp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C2A6BE85-7E51-A445-AFA3-E0C7CA8F8D1B}"/>
                  </a:ext>
                </a:extLst>
              </p:cNvPr>
              <p:cNvGrpSpPr/>
              <p:nvPr/>
            </p:nvGrpSpPr>
            <p:grpSpPr>
              <a:xfrm>
                <a:off x="8100574" y="3694542"/>
                <a:ext cx="2575521" cy="1672516"/>
                <a:chOff x="8100574" y="3694542"/>
                <a:chExt cx="2575521" cy="1672516"/>
              </a:xfrm>
            </p:grpSpPr>
            <p:sp>
              <p:nvSpPr>
                <p:cNvPr id="391" name="Freeform 2">
                  <a:extLst>
                    <a:ext uri="{FF2B5EF4-FFF2-40B4-BE49-F238E27FC236}">
                      <a16:creationId xmlns:a16="http://schemas.microsoft.com/office/drawing/2014/main" id="{C43CE22C-1B8D-D34E-BF6F-63E4F47A29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00574" y="3694542"/>
                  <a:ext cx="2575521" cy="1672516"/>
                </a:xfrm>
                <a:custGeom>
                  <a:avLst/>
                  <a:gdLst>
                    <a:gd name="T0" fmla="*/ 648763 w 10001"/>
                    <a:gd name="T1" fmla="*/ 34777612 h 10125"/>
                    <a:gd name="T2" fmla="*/ 115976403 w 10001"/>
                    <a:gd name="T3" fmla="*/ 13733703 h 10125"/>
                    <a:gd name="T4" fmla="*/ 507700960 w 10001"/>
                    <a:gd name="T5" fmla="*/ 8662125 h 10125"/>
                    <a:gd name="T6" fmla="*/ 810212713 w 10001"/>
                    <a:gd name="T7" fmla="*/ 0 h 10125"/>
                    <a:gd name="T8" fmla="*/ 1090015738 w 10001"/>
                    <a:gd name="T9" fmla="*/ 8687929 h 10125"/>
                    <a:gd name="T10" fmla="*/ 1310938763 w 10001"/>
                    <a:gd name="T11" fmla="*/ 4279362 h 10125"/>
                    <a:gd name="T12" fmla="*/ 1620263134 w 10001"/>
                    <a:gd name="T13" fmla="*/ 25736690 h 10125"/>
                    <a:gd name="T14" fmla="*/ 1394798364 w 10001"/>
                    <a:gd name="T15" fmla="*/ 58525268 h 10125"/>
                    <a:gd name="T16" fmla="*/ 1134622140 w 10001"/>
                    <a:gd name="T17" fmla="*/ 80266624 h 10125"/>
                    <a:gd name="T18" fmla="*/ 860820276 w 10001"/>
                    <a:gd name="T19" fmla="*/ 76142271 h 10125"/>
                    <a:gd name="T20" fmla="*/ 708996782 w 10001"/>
                    <a:gd name="T21" fmla="*/ 85346835 h 10125"/>
                    <a:gd name="T22" fmla="*/ 509322667 w 10001"/>
                    <a:gd name="T23" fmla="*/ 86268164 h 10125"/>
                    <a:gd name="T24" fmla="*/ 353443899 w 10001"/>
                    <a:gd name="T25" fmla="*/ 67979516 h 10125"/>
                    <a:gd name="T26" fmla="*/ 192536914 w 10001"/>
                    <a:gd name="T27" fmla="*/ 64535347 h 10125"/>
                    <a:gd name="T28" fmla="*/ 648763 w 10001"/>
                    <a:gd name="T29" fmla="*/ 34777612 h 10125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connsiteX0" fmla="*/ 4 w 10040"/>
                    <a:gd name="connsiteY0" fmla="*/ 4039 h 10125"/>
                    <a:gd name="connsiteX1" fmla="*/ 715 w 10040"/>
                    <a:gd name="connsiteY1" fmla="*/ 1595 h 10125"/>
                    <a:gd name="connsiteX2" fmla="*/ 3130 w 10040"/>
                    <a:gd name="connsiteY2" fmla="*/ 1006 h 10125"/>
                    <a:gd name="connsiteX3" fmla="*/ 4995 w 10040"/>
                    <a:gd name="connsiteY3" fmla="*/ 0 h 10125"/>
                    <a:gd name="connsiteX4" fmla="*/ 6720 w 10040"/>
                    <a:gd name="connsiteY4" fmla="*/ 1009 h 10125"/>
                    <a:gd name="connsiteX5" fmla="*/ 9989 w 10040"/>
                    <a:gd name="connsiteY5" fmla="*/ 2989 h 10125"/>
                    <a:gd name="connsiteX6" fmla="*/ 8599 w 10040"/>
                    <a:gd name="connsiteY6" fmla="*/ 6797 h 10125"/>
                    <a:gd name="connsiteX7" fmla="*/ 6995 w 10040"/>
                    <a:gd name="connsiteY7" fmla="*/ 9322 h 10125"/>
                    <a:gd name="connsiteX8" fmla="*/ 5307 w 10040"/>
                    <a:gd name="connsiteY8" fmla="*/ 8843 h 10125"/>
                    <a:gd name="connsiteX9" fmla="*/ 4371 w 10040"/>
                    <a:gd name="connsiteY9" fmla="*/ 9912 h 10125"/>
                    <a:gd name="connsiteX10" fmla="*/ 3140 w 10040"/>
                    <a:gd name="connsiteY10" fmla="*/ 10019 h 10125"/>
                    <a:gd name="connsiteX11" fmla="*/ 2179 w 10040"/>
                    <a:gd name="connsiteY11" fmla="*/ 7895 h 10125"/>
                    <a:gd name="connsiteX12" fmla="*/ 1187 w 10040"/>
                    <a:gd name="connsiteY12" fmla="*/ 7495 h 10125"/>
                    <a:gd name="connsiteX13" fmla="*/ 4 w 10040"/>
                    <a:gd name="connsiteY13" fmla="*/ 4039 h 10125"/>
                    <a:gd name="connsiteX0" fmla="*/ 4 w 8600"/>
                    <a:gd name="connsiteY0" fmla="*/ 4042 h 10128"/>
                    <a:gd name="connsiteX1" fmla="*/ 715 w 8600"/>
                    <a:gd name="connsiteY1" fmla="*/ 1598 h 10128"/>
                    <a:gd name="connsiteX2" fmla="*/ 3130 w 8600"/>
                    <a:gd name="connsiteY2" fmla="*/ 1009 h 10128"/>
                    <a:gd name="connsiteX3" fmla="*/ 4995 w 8600"/>
                    <a:gd name="connsiteY3" fmla="*/ 3 h 10128"/>
                    <a:gd name="connsiteX4" fmla="*/ 6720 w 8600"/>
                    <a:gd name="connsiteY4" fmla="*/ 1012 h 10128"/>
                    <a:gd name="connsiteX5" fmla="*/ 8599 w 8600"/>
                    <a:gd name="connsiteY5" fmla="*/ 6800 h 10128"/>
                    <a:gd name="connsiteX6" fmla="*/ 6995 w 8600"/>
                    <a:gd name="connsiteY6" fmla="*/ 9325 h 10128"/>
                    <a:gd name="connsiteX7" fmla="*/ 5307 w 8600"/>
                    <a:gd name="connsiteY7" fmla="*/ 8846 h 10128"/>
                    <a:gd name="connsiteX8" fmla="*/ 4371 w 8600"/>
                    <a:gd name="connsiteY8" fmla="*/ 9915 h 10128"/>
                    <a:gd name="connsiteX9" fmla="*/ 3140 w 8600"/>
                    <a:gd name="connsiteY9" fmla="*/ 10022 h 10128"/>
                    <a:gd name="connsiteX10" fmla="*/ 2179 w 8600"/>
                    <a:gd name="connsiteY10" fmla="*/ 7898 h 10128"/>
                    <a:gd name="connsiteX11" fmla="*/ 1187 w 8600"/>
                    <a:gd name="connsiteY11" fmla="*/ 7498 h 10128"/>
                    <a:gd name="connsiteX12" fmla="*/ 4 w 8600"/>
                    <a:gd name="connsiteY12" fmla="*/ 4042 h 10128"/>
                    <a:gd name="connsiteX0" fmla="*/ 4 w 9326"/>
                    <a:gd name="connsiteY0" fmla="*/ 3988 h 9997"/>
                    <a:gd name="connsiteX1" fmla="*/ 830 w 9326"/>
                    <a:gd name="connsiteY1" fmla="*/ 1575 h 9997"/>
                    <a:gd name="connsiteX2" fmla="*/ 3639 w 9326"/>
                    <a:gd name="connsiteY2" fmla="*/ 993 h 9997"/>
                    <a:gd name="connsiteX3" fmla="*/ 5807 w 9326"/>
                    <a:gd name="connsiteY3" fmla="*/ 0 h 9997"/>
                    <a:gd name="connsiteX4" fmla="*/ 7813 w 9326"/>
                    <a:gd name="connsiteY4" fmla="*/ 996 h 9997"/>
                    <a:gd name="connsiteX5" fmla="*/ 9324 w 9326"/>
                    <a:gd name="connsiteY5" fmla="*/ 5746 h 9997"/>
                    <a:gd name="connsiteX6" fmla="*/ 8133 w 9326"/>
                    <a:gd name="connsiteY6" fmla="*/ 9204 h 9997"/>
                    <a:gd name="connsiteX7" fmla="*/ 6170 w 9326"/>
                    <a:gd name="connsiteY7" fmla="*/ 8731 h 9997"/>
                    <a:gd name="connsiteX8" fmla="*/ 5082 w 9326"/>
                    <a:gd name="connsiteY8" fmla="*/ 9787 h 9997"/>
                    <a:gd name="connsiteX9" fmla="*/ 3650 w 9326"/>
                    <a:gd name="connsiteY9" fmla="*/ 9892 h 9997"/>
                    <a:gd name="connsiteX10" fmla="*/ 2533 w 9326"/>
                    <a:gd name="connsiteY10" fmla="*/ 7795 h 9997"/>
                    <a:gd name="connsiteX11" fmla="*/ 1379 w 9326"/>
                    <a:gd name="connsiteY11" fmla="*/ 7400 h 9997"/>
                    <a:gd name="connsiteX12" fmla="*/ 4 w 9326"/>
                    <a:gd name="connsiteY12" fmla="*/ 3988 h 9997"/>
                    <a:gd name="connsiteX0" fmla="*/ 4 w 10001"/>
                    <a:gd name="connsiteY0" fmla="*/ 3989 h 10041"/>
                    <a:gd name="connsiteX1" fmla="*/ 890 w 10001"/>
                    <a:gd name="connsiteY1" fmla="*/ 1575 h 10041"/>
                    <a:gd name="connsiteX2" fmla="*/ 3902 w 10001"/>
                    <a:gd name="connsiteY2" fmla="*/ 993 h 10041"/>
                    <a:gd name="connsiteX3" fmla="*/ 6227 w 10001"/>
                    <a:gd name="connsiteY3" fmla="*/ 0 h 10041"/>
                    <a:gd name="connsiteX4" fmla="*/ 8378 w 10001"/>
                    <a:gd name="connsiteY4" fmla="*/ 996 h 10041"/>
                    <a:gd name="connsiteX5" fmla="*/ 9998 w 10001"/>
                    <a:gd name="connsiteY5" fmla="*/ 5748 h 10041"/>
                    <a:gd name="connsiteX6" fmla="*/ 8721 w 10001"/>
                    <a:gd name="connsiteY6" fmla="*/ 9207 h 10041"/>
                    <a:gd name="connsiteX7" fmla="*/ 5449 w 10001"/>
                    <a:gd name="connsiteY7" fmla="*/ 9790 h 10041"/>
                    <a:gd name="connsiteX8" fmla="*/ 3914 w 10001"/>
                    <a:gd name="connsiteY8" fmla="*/ 9895 h 10041"/>
                    <a:gd name="connsiteX9" fmla="*/ 2716 w 10001"/>
                    <a:gd name="connsiteY9" fmla="*/ 7797 h 10041"/>
                    <a:gd name="connsiteX10" fmla="*/ 1479 w 10001"/>
                    <a:gd name="connsiteY10" fmla="*/ 7402 h 10041"/>
                    <a:gd name="connsiteX11" fmla="*/ 4 w 10001"/>
                    <a:gd name="connsiteY11" fmla="*/ 3989 h 10041"/>
                    <a:gd name="connsiteX0" fmla="*/ 4 w 10001"/>
                    <a:gd name="connsiteY0" fmla="*/ 3989 h 14825"/>
                    <a:gd name="connsiteX1" fmla="*/ 890 w 10001"/>
                    <a:gd name="connsiteY1" fmla="*/ 1575 h 14825"/>
                    <a:gd name="connsiteX2" fmla="*/ 3902 w 10001"/>
                    <a:gd name="connsiteY2" fmla="*/ 993 h 14825"/>
                    <a:gd name="connsiteX3" fmla="*/ 6227 w 10001"/>
                    <a:gd name="connsiteY3" fmla="*/ 0 h 14825"/>
                    <a:gd name="connsiteX4" fmla="*/ 8378 w 10001"/>
                    <a:gd name="connsiteY4" fmla="*/ 996 h 14825"/>
                    <a:gd name="connsiteX5" fmla="*/ 9998 w 10001"/>
                    <a:gd name="connsiteY5" fmla="*/ 5748 h 14825"/>
                    <a:gd name="connsiteX6" fmla="*/ 8721 w 10001"/>
                    <a:gd name="connsiteY6" fmla="*/ 9207 h 14825"/>
                    <a:gd name="connsiteX7" fmla="*/ 6011 w 10001"/>
                    <a:gd name="connsiteY7" fmla="*/ 14823 h 14825"/>
                    <a:gd name="connsiteX8" fmla="*/ 3914 w 10001"/>
                    <a:gd name="connsiteY8" fmla="*/ 9895 h 14825"/>
                    <a:gd name="connsiteX9" fmla="*/ 2716 w 10001"/>
                    <a:gd name="connsiteY9" fmla="*/ 7797 h 14825"/>
                    <a:gd name="connsiteX10" fmla="*/ 1479 w 10001"/>
                    <a:gd name="connsiteY10" fmla="*/ 7402 h 14825"/>
                    <a:gd name="connsiteX11" fmla="*/ 4 w 10001"/>
                    <a:gd name="connsiteY11" fmla="*/ 3989 h 14825"/>
                    <a:gd name="connsiteX0" fmla="*/ 4 w 10001"/>
                    <a:gd name="connsiteY0" fmla="*/ 7436 h 18272"/>
                    <a:gd name="connsiteX1" fmla="*/ 890 w 10001"/>
                    <a:gd name="connsiteY1" fmla="*/ 5022 h 18272"/>
                    <a:gd name="connsiteX2" fmla="*/ 3902 w 10001"/>
                    <a:gd name="connsiteY2" fmla="*/ 4440 h 18272"/>
                    <a:gd name="connsiteX3" fmla="*/ 6026 w 10001"/>
                    <a:gd name="connsiteY3" fmla="*/ 0 h 18272"/>
                    <a:gd name="connsiteX4" fmla="*/ 8378 w 10001"/>
                    <a:gd name="connsiteY4" fmla="*/ 4443 h 18272"/>
                    <a:gd name="connsiteX5" fmla="*/ 9998 w 10001"/>
                    <a:gd name="connsiteY5" fmla="*/ 9195 h 18272"/>
                    <a:gd name="connsiteX6" fmla="*/ 8721 w 10001"/>
                    <a:gd name="connsiteY6" fmla="*/ 12654 h 18272"/>
                    <a:gd name="connsiteX7" fmla="*/ 6011 w 10001"/>
                    <a:gd name="connsiteY7" fmla="*/ 18270 h 18272"/>
                    <a:gd name="connsiteX8" fmla="*/ 3914 w 10001"/>
                    <a:gd name="connsiteY8" fmla="*/ 13342 h 18272"/>
                    <a:gd name="connsiteX9" fmla="*/ 2716 w 10001"/>
                    <a:gd name="connsiteY9" fmla="*/ 11244 h 18272"/>
                    <a:gd name="connsiteX10" fmla="*/ 1479 w 10001"/>
                    <a:gd name="connsiteY10" fmla="*/ 10849 h 18272"/>
                    <a:gd name="connsiteX11" fmla="*/ 4 w 10001"/>
                    <a:gd name="connsiteY11" fmla="*/ 7436 h 18272"/>
                    <a:gd name="connsiteX0" fmla="*/ 1 w 9998"/>
                    <a:gd name="connsiteY0" fmla="*/ 7436 h 18272"/>
                    <a:gd name="connsiteX1" fmla="*/ 3899 w 9998"/>
                    <a:gd name="connsiteY1" fmla="*/ 4440 h 18272"/>
                    <a:gd name="connsiteX2" fmla="*/ 6023 w 9998"/>
                    <a:gd name="connsiteY2" fmla="*/ 0 h 18272"/>
                    <a:gd name="connsiteX3" fmla="*/ 8375 w 9998"/>
                    <a:gd name="connsiteY3" fmla="*/ 4443 h 18272"/>
                    <a:gd name="connsiteX4" fmla="*/ 9995 w 9998"/>
                    <a:gd name="connsiteY4" fmla="*/ 9195 h 18272"/>
                    <a:gd name="connsiteX5" fmla="*/ 8718 w 9998"/>
                    <a:gd name="connsiteY5" fmla="*/ 12654 h 18272"/>
                    <a:gd name="connsiteX6" fmla="*/ 6008 w 9998"/>
                    <a:gd name="connsiteY6" fmla="*/ 18270 h 18272"/>
                    <a:gd name="connsiteX7" fmla="*/ 3911 w 9998"/>
                    <a:gd name="connsiteY7" fmla="*/ 13342 h 18272"/>
                    <a:gd name="connsiteX8" fmla="*/ 2713 w 9998"/>
                    <a:gd name="connsiteY8" fmla="*/ 11244 h 18272"/>
                    <a:gd name="connsiteX9" fmla="*/ 1476 w 9998"/>
                    <a:gd name="connsiteY9" fmla="*/ 10849 h 18272"/>
                    <a:gd name="connsiteX10" fmla="*/ 1 w 9998"/>
                    <a:gd name="connsiteY10" fmla="*/ 7436 h 18272"/>
                    <a:gd name="connsiteX0" fmla="*/ 35 w 8559"/>
                    <a:gd name="connsiteY0" fmla="*/ 5938 h 10000"/>
                    <a:gd name="connsiteX1" fmla="*/ 2459 w 8559"/>
                    <a:gd name="connsiteY1" fmla="*/ 2430 h 10000"/>
                    <a:gd name="connsiteX2" fmla="*/ 4583 w 8559"/>
                    <a:gd name="connsiteY2" fmla="*/ 0 h 10000"/>
                    <a:gd name="connsiteX3" fmla="*/ 6936 w 8559"/>
                    <a:gd name="connsiteY3" fmla="*/ 2432 h 10000"/>
                    <a:gd name="connsiteX4" fmla="*/ 8556 w 8559"/>
                    <a:gd name="connsiteY4" fmla="*/ 5032 h 10000"/>
                    <a:gd name="connsiteX5" fmla="*/ 7279 w 8559"/>
                    <a:gd name="connsiteY5" fmla="*/ 6925 h 10000"/>
                    <a:gd name="connsiteX6" fmla="*/ 4568 w 8559"/>
                    <a:gd name="connsiteY6" fmla="*/ 9999 h 10000"/>
                    <a:gd name="connsiteX7" fmla="*/ 2471 w 8559"/>
                    <a:gd name="connsiteY7" fmla="*/ 7302 h 10000"/>
                    <a:gd name="connsiteX8" fmla="*/ 1273 w 8559"/>
                    <a:gd name="connsiteY8" fmla="*/ 6154 h 10000"/>
                    <a:gd name="connsiteX9" fmla="*/ 35 w 8559"/>
                    <a:gd name="connsiteY9" fmla="*/ 5938 h 10000"/>
                    <a:gd name="connsiteX0" fmla="*/ 49 w 9820"/>
                    <a:gd name="connsiteY0" fmla="*/ 4655 h 10000"/>
                    <a:gd name="connsiteX1" fmla="*/ 2693 w 9820"/>
                    <a:gd name="connsiteY1" fmla="*/ 2430 h 10000"/>
                    <a:gd name="connsiteX2" fmla="*/ 5175 w 9820"/>
                    <a:gd name="connsiteY2" fmla="*/ 0 h 10000"/>
                    <a:gd name="connsiteX3" fmla="*/ 7924 w 9820"/>
                    <a:gd name="connsiteY3" fmla="*/ 2432 h 10000"/>
                    <a:gd name="connsiteX4" fmla="*/ 9816 w 9820"/>
                    <a:gd name="connsiteY4" fmla="*/ 5032 h 10000"/>
                    <a:gd name="connsiteX5" fmla="*/ 8324 w 9820"/>
                    <a:gd name="connsiteY5" fmla="*/ 6925 h 10000"/>
                    <a:gd name="connsiteX6" fmla="*/ 5157 w 9820"/>
                    <a:gd name="connsiteY6" fmla="*/ 9999 h 10000"/>
                    <a:gd name="connsiteX7" fmla="*/ 2707 w 9820"/>
                    <a:gd name="connsiteY7" fmla="*/ 7302 h 10000"/>
                    <a:gd name="connsiteX8" fmla="*/ 1307 w 9820"/>
                    <a:gd name="connsiteY8" fmla="*/ 6154 h 10000"/>
                    <a:gd name="connsiteX9" fmla="*/ 49 w 9820"/>
                    <a:gd name="connsiteY9" fmla="*/ 4655 h 10000"/>
                    <a:gd name="connsiteX0" fmla="*/ 45 w 9995"/>
                    <a:gd name="connsiteY0" fmla="*/ 4655 h 10000"/>
                    <a:gd name="connsiteX1" fmla="*/ 2737 w 9995"/>
                    <a:gd name="connsiteY1" fmla="*/ 2430 h 10000"/>
                    <a:gd name="connsiteX2" fmla="*/ 5265 w 9995"/>
                    <a:gd name="connsiteY2" fmla="*/ 0 h 10000"/>
                    <a:gd name="connsiteX3" fmla="*/ 8064 w 9995"/>
                    <a:gd name="connsiteY3" fmla="*/ 2432 h 10000"/>
                    <a:gd name="connsiteX4" fmla="*/ 9991 w 9995"/>
                    <a:gd name="connsiteY4" fmla="*/ 5032 h 10000"/>
                    <a:gd name="connsiteX5" fmla="*/ 8472 w 9995"/>
                    <a:gd name="connsiteY5" fmla="*/ 6925 h 10000"/>
                    <a:gd name="connsiteX6" fmla="*/ 5247 w 9995"/>
                    <a:gd name="connsiteY6" fmla="*/ 9999 h 10000"/>
                    <a:gd name="connsiteX7" fmla="*/ 2752 w 9995"/>
                    <a:gd name="connsiteY7" fmla="*/ 7302 h 10000"/>
                    <a:gd name="connsiteX8" fmla="*/ 1374 w 9995"/>
                    <a:gd name="connsiteY8" fmla="*/ 6984 h 10000"/>
                    <a:gd name="connsiteX9" fmla="*/ 45 w 9995"/>
                    <a:gd name="connsiteY9" fmla="*/ 4655 h 10000"/>
                    <a:gd name="connsiteX0" fmla="*/ 45 w 10000"/>
                    <a:gd name="connsiteY0" fmla="*/ 5032 h 10377"/>
                    <a:gd name="connsiteX1" fmla="*/ 2738 w 10000"/>
                    <a:gd name="connsiteY1" fmla="*/ 2807 h 10377"/>
                    <a:gd name="connsiteX2" fmla="*/ 4886 w 10000"/>
                    <a:gd name="connsiteY2" fmla="*/ 0 h 10377"/>
                    <a:gd name="connsiteX3" fmla="*/ 8068 w 10000"/>
                    <a:gd name="connsiteY3" fmla="*/ 2809 h 10377"/>
                    <a:gd name="connsiteX4" fmla="*/ 9996 w 10000"/>
                    <a:gd name="connsiteY4" fmla="*/ 5409 h 10377"/>
                    <a:gd name="connsiteX5" fmla="*/ 8476 w 10000"/>
                    <a:gd name="connsiteY5" fmla="*/ 7302 h 10377"/>
                    <a:gd name="connsiteX6" fmla="*/ 5250 w 10000"/>
                    <a:gd name="connsiteY6" fmla="*/ 10376 h 10377"/>
                    <a:gd name="connsiteX7" fmla="*/ 2753 w 10000"/>
                    <a:gd name="connsiteY7" fmla="*/ 7679 h 10377"/>
                    <a:gd name="connsiteX8" fmla="*/ 1375 w 10000"/>
                    <a:gd name="connsiteY8" fmla="*/ 7361 h 10377"/>
                    <a:gd name="connsiteX9" fmla="*/ 45 w 10000"/>
                    <a:gd name="connsiteY9" fmla="*/ 5032 h 10377"/>
                    <a:gd name="connsiteX0" fmla="*/ 45 w 10000"/>
                    <a:gd name="connsiteY0" fmla="*/ 5036 h 10381"/>
                    <a:gd name="connsiteX1" fmla="*/ 2738 w 10000"/>
                    <a:gd name="connsiteY1" fmla="*/ 2811 h 10381"/>
                    <a:gd name="connsiteX2" fmla="*/ 4886 w 10000"/>
                    <a:gd name="connsiteY2" fmla="*/ 4 h 10381"/>
                    <a:gd name="connsiteX3" fmla="*/ 8068 w 10000"/>
                    <a:gd name="connsiteY3" fmla="*/ 2813 h 10381"/>
                    <a:gd name="connsiteX4" fmla="*/ 9996 w 10000"/>
                    <a:gd name="connsiteY4" fmla="*/ 5413 h 10381"/>
                    <a:gd name="connsiteX5" fmla="*/ 8476 w 10000"/>
                    <a:gd name="connsiteY5" fmla="*/ 7306 h 10381"/>
                    <a:gd name="connsiteX6" fmla="*/ 5250 w 10000"/>
                    <a:gd name="connsiteY6" fmla="*/ 10380 h 10381"/>
                    <a:gd name="connsiteX7" fmla="*/ 2753 w 10000"/>
                    <a:gd name="connsiteY7" fmla="*/ 7683 h 10381"/>
                    <a:gd name="connsiteX8" fmla="*/ 1375 w 10000"/>
                    <a:gd name="connsiteY8" fmla="*/ 7365 h 10381"/>
                    <a:gd name="connsiteX9" fmla="*/ 45 w 10000"/>
                    <a:gd name="connsiteY9" fmla="*/ 5036 h 10381"/>
                    <a:gd name="connsiteX0" fmla="*/ 45 w 10000"/>
                    <a:gd name="connsiteY0" fmla="*/ 5036 h 10796"/>
                    <a:gd name="connsiteX1" fmla="*/ 2738 w 10000"/>
                    <a:gd name="connsiteY1" fmla="*/ 2811 h 10796"/>
                    <a:gd name="connsiteX2" fmla="*/ 4886 w 10000"/>
                    <a:gd name="connsiteY2" fmla="*/ 4 h 10796"/>
                    <a:gd name="connsiteX3" fmla="*/ 8068 w 10000"/>
                    <a:gd name="connsiteY3" fmla="*/ 2813 h 10796"/>
                    <a:gd name="connsiteX4" fmla="*/ 9996 w 10000"/>
                    <a:gd name="connsiteY4" fmla="*/ 5413 h 10796"/>
                    <a:gd name="connsiteX5" fmla="*/ 8476 w 10000"/>
                    <a:gd name="connsiteY5" fmla="*/ 7306 h 10796"/>
                    <a:gd name="connsiteX6" fmla="*/ 5202 w 10000"/>
                    <a:gd name="connsiteY6" fmla="*/ 10795 h 10796"/>
                    <a:gd name="connsiteX7" fmla="*/ 2753 w 10000"/>
                    <a:gd name="connsiteY7" fmla="*/ 7683 h 10796"/>
                    <a:gd name="connsiteX8" fmla="*/ 1375 w 10000"/>
                    <a:gd name="connsiteY8" fmla="*/ 7365 h 10796"/>
                    <a:gd name="connsiteX9" fmla="*/ 45 w 10000"/>
                    <a:gd name="connsiteY9" fmla="*/ 5036 h 10796"/>
                    <a:gd name="connsiteX0" fmla="*/ 45 w 10000"/>
                    <a:gd name="connsiteY0" fmla="*/ 5036 h 10795"/>
                    <a:gd name="connsiteX1" fmla="*/ 2738 w 10000"/>
                    <a:gd name="connsiteY1" fmla="*/ 2811 h 10795"/>
                    <a:gd name="connsiteX2" fmla="*/ 4886 w 10000"/>
                    <a:gd name="connsiteY2" fmla="*/ 4 h 10795"/>
                    <a:gd name="connsiteX3" fmla="*/ 8068 w 10000"/>
                    <a:gd name="connsiteY3" fmla="*/ 2813 h 10795"/>
                    <a:gd name="connsiteX4" fmla="*/ 9996 w 10000"/>
                    <a:gd name="connsiteY4" fmla="*/ 5413 h 10795"/>
                    <a:gd name="connsiteX5" fmla="*/ 8476 w 10000"/>
                    <a:gd name="connsiteY5" fmla="*/ 7306 h 10795"/>
                    <a:gd name="connsiteX6" fmla="*/ 5202 w 10000"/>
                    <a:gd name="connsiteY6" fmla="*/ 10795 h 10795"/>
                    <a:gd name="connsiteX7" fmla="*/ 2753 w 10000"/>
                    <a:gd name="connsiteY7" fmla="*/ 7683 h 10795"/>
                    <a:gd name="connsiteX8" fmla="*/ 1375 w 10000"/>
                    <a:gd name="connsiteY8" fmla="*/ 7365 h 10795"/>
                    <a:gd name="connsiteX9" fmla="*/ 45 w 10000"/>
                    <a:gd name="connsiteY9" fmla="*/ 5036 h 10795"/>
                    <a:gd name="connsiteX0" fmla="*/ 45 w 10000"/>
                    <a:gd name="connsiteY0" fmla="*/ 5036 h 10795"/>
                    <a:gd name="connsiteX1" fmla="*/ 2738 w 10000"/>
                    <a:gd name="connsiteY1" fmla="*/ 2811 h 10795"/>
                    <a:gd name="connsiteX2" fmla="*/ 4886 w 10000"/>
                    <a:gd name="connsiteY2" fmla="*/ 4 h 10795"/>
                    <a:gd name="connsiteX3" fmla="*/ 8068 w 10000"/>
                    <a:gd name="connsiteY3" fmla="*/ 2813 h 10795"/>
                    <a:gd name="connsiteX4" fmla="*/ 9996 w 10000"/>
                    <a:gd name="connsiteY4" fmla="*/ 5413 h 10795"/>
                    <a:gd name="connsiteX5" fmla="*/ 8476 w 10000"/>
                    <a:gd name="connsiteY5" fmla="*/ 7306 h 10795"/>
                    <a:gd name="connsiteX6" fmla="*/ 5202 w 10000"/>
                    <a:gd name="connsiteY6" fmla="*/ 10795 h 10795"/>
                    <a:gd name="connsiteX7" fmla="*/ 2753 w 10000"/>
                    <a:gd name="connsiteY7" fmla="*/ 7683 h 10795"/>
                    <a:gd name="connsiteX8" fmla="*/ 1375 w 10000"/>
                    <a:gd name="connsiteY8" fmla="*/ 7365 h 10795"/>
                    <a:gd name="connsiteX9" fmla="*/ 45 w 10000"/>
                    <a:gd name="connsiteY9" fmla="*/ 5036 h 10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00" h="10795">
                      <a:moveTo>
                        <a:pt x="45" y="5036"/>
                      </a:moveTo>
                      <a:cubicBezTo>
                        <a:pt x="272" y="4277"/>
                        <a:pt x="1931" y="3650"/>
                        <a:pt x="2738" y="2811"/>
                      </a:cubicBezTo>
                      <a:cubicBezTo>
                        <a:pt x="3545" y="1972"/>
                        <a:pt x="3352" y="117"/>
                        <a:pt x="4886" y="4"/>
                      </a:cubicBezTo>
                      <a:cubicBezTo>
                        <a:pt x="6420" y="-109"/>
                        <a:pt x="7216" y="1912"/>
                        <a:pt x="8068" y="2813"/>
                      </a:cubicBezTo>
                      <a:cubicBezTo>
                        <a:pt x="8920" y="3715"/>
                        <a:pt x="9928" y="3420"/>
                        <a:pt x="9996" y="5413"/>
                      </a:cubicBezTo>
                      <a:cubicBezTo>
                        <a:pt x="10064" y="7406"/>
                        <a:pt x="9275" y="6409"/>
                        <a:pt x="8476" y="7306"/>
                      </a:cubicBezTo>
                      <a:cubicBezTo>
                        <a:pt x="7677" y="8203"/>
                        <a:pt x="7086" y="10770"/>
                        <a:pt x="5202" y="10795"/>
                      </a:cubicBezTo>
                      <a:cubicBezTo>
                        <a:pt x="3318" y="10820"/>
                        <a:pt x="3391" y="8255"/>
                        <a:pt x="2753" y="7683"/>
                      </a:cubicBezTo>
                      <a:cubicBezTo>
                        <a:pt x="2115" y="7111"/>
                        <a:pt x="2326" y="7496"/>
                        <a:pt x="1375" y="7365"/>
                      </a:cubicBezTo>
                      <a:cubicBezTo>
                        <a:pt x="493" y="6773"/>
                        <a:pt x="-182" y="5795"/>
                        <a:pt x="45" y="5036"/>
                      </a:cubicBezTo>
                      <a:close/>
                    </a:path>
                  </a:pathLst>
                </a:custGeom>
                <a:solidFill>
                  <a:srgbClr val="9CE0F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392" name="Group 391">
                  <a:extLst>
                    <a:ext uri="{FF2B5EF4-FFF2-40B4-BE49-F238E27FC236}">
                      <a16:creationId xmlns:a16="http://schemas.microsoft.com/office/drawing/2014/main" id="{6D8EBC3F-2DE8-9A43-8FBF-017D4C0C4B70}"/>
                    </a:ext>
                  </a:extLst>
                </p:cNvPr>
                <p:cNvGrpSpPr/>
                <p:nvPr/>
              </p:nvGrpSpPr>
              <p:grpSpPr>
                <a:xfrm>
                  <a:off x="8136838" y="3735782"/>
                  <a:ext cx="2402775" cy="1530043"/>
                  <a:chOff x="8136838" y="3735782"/>
                  <a:chExt cx="2402775" cy="1530043"/>
                </a:xfrm>
              </p:grpSpPr>
              <p:grpSp>
                <p:nvGrpSpPr>
                  <p:cNvPr id="393" name="Group 392">
                    <a:extLst>
                      <a:ext uri="{FF2B5EF4-FFF2-40B4-BE49-F238E27FC236}">
                        <a16:creationId xmlns:a16="http://schemas.microsoft.com/office/drawing/2014/main" id="{B005CDC3-A9A4-2146-9183-51C086840199}"/>
                      </a:ext>
                    </a:extLst>
                  </p:cNvPr>
                  <p:cNvGrpSpPr/>
                  <p:nvPr/>
                </p:nvGrpSpPr>
                <p:grpSpPr>
                  <a:xfrm>
                    <a:off x="8324065" y="3830658"/>
                    <a:ext cx="2215548" cy="1435167"/>
                    <a:chOff x="833331" y="2873352"/>
                    <a:chExt cx="2333625" cy="1590649"/>
                  </a:xfrm>
                </p:grpSpPr>
                <p:grpSp>
                  <p:nvGrpSpPr>
                    <p:cNvPr id="395" name="Group 394">
                      <a:extLst>
                        <a:ext uri="{FF2B5EF4-FFF2-40B4-BE49-F238E27FC236}">
                          <a16:creationId xmlns:a16="http://schemas.microsoft.com/office/drawing/2014/main" id="{F3E32640-6A29-6645-A3B6-18D5395D11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36090" y="287335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443" name="Group 327">
                        <a:extLst>
                          <a:ext uri="{FF2B5EF4-FFF2-40B4-BE49-F238E27FC236}">
                            <a16:creationId xmlns:a16="http://schemas.microsoft.com/office/drawing/2014/main" id="{8D3BFF78-324E-AF45-8848-3C8FFFC24BA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447" name="Oval 446">
                          <a:extLst>
                            <a:ext uri="{FF2B5EF4-FFF2-40B4-BE49-F238E27FC236}">
                              <a16:creationId xmlns:a16="http://schemas.microsoft.com/office/drawing/2014/main" id="{F27A33BA-25EE-1B4B-BD81-772C360C7AD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8" name="Rectangle 447">
                          <a:extLst>
                            <a:ext uri="{FF2B5EF4-FFF2-40B4-BE49-F238E27FC236}">
                              <a16:creationId xmlns:a16="http://schemas.microsoft.com/office/drawing/2014/main" id="{EA195559-1CD2-004C-8DBF-29379DDE53A7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9" name="Oval 448">
                          <a:extLst>
                            <a:ext uri="{FF2B5EF4-FFF2-40B4-BE49-F238E27FC236}">
                              <a16:creationId xmlns:a16="http://schemas.microsoft.com/office/drawing/2014/main" id="{9AC9A214-093E-C84A-9A2C-4F4336FF5FAF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50" name="Freeform 449">
                          <a:extLst>
                            <a:ext uri="{FF2B5EF4-FFF2-40B4-BE49-F238E27FC236}">
                              <a16:creationId xmlns:a16="http://schemas.microsoft.com/office/drawing/2014/main" id="{DC19CA3B-4C52-2049-9483-CC73090FB672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51" name="Freeform 450">
                          <a:extLst>
                            <a:ext uri="{FF2B5EF4-FFF2-40B4-BE49-F238E27FC236}">
                              <a16:creationId xmlns:a16="http://schemas.microsoft.com/office/drawing/2014/main" id="{AB7EEB5E-DF59-5544-96BD-ACBA439E0FDF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52" name="Freeform 451">
                          <a:extLst>
                            <a:ext uri="{FF2B5EF4-FFF2-40B4-BE49-F238E27FC236}">
                              <a16:creationId xmlns:a16="http://schemas.microsoft.com/office/drawing/2014/main" id="{E9AC7510-C9D7-F04F-93BA-453E9821F93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53" name="Freeform 452">
                          <a:extLst>
                            <a:ext uri="{FF2B5EF4-FFF2-40B4-BE49-F238E27FC236}">
                              <a16:creationId xmlns:a16="http://schemas.microsoft.com/office/drawing/2014/main" id="{1F5797D9-0F36-BC48-84CD-DEAC34F9BBE9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454" name="Straight Connector 453">
                          <a:extLst>
                            <a:ext uri="{FF2B5EF4-FFF2-40B4-BE49-F238E27FC236}">
                              <a16:creationId xmlns:a16="http://schemas.microsoft.com/office/drawing/2014/main" id="{2BE5AB9A-6B7F-9D43-A41D-BA5B83A6B9A4}"/>
                            </a:ext>
                          </a:extLst>
                        </p:cNvPr>
                        <p:cNvCxnSpPr>
                          <a:endCxn id="449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455" name="Straight Connector 454">
                          <a:extLst>
                            <a:ext uri="{FF2B5EF4-FFF2-40B4-BE49-F238E27FC236}">
                              <a16:creationId xmlns:a16="http://schemas.microsoft.com/office/drawing/2014/main" id="{0C28FB41-4066-3847-9551-6AFD95BD871F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444" name="Group 443">
                        <a:extLst>
                          <a:ext uri="{FF2B5EF4-FFF2-40B4-BE49-F238E27FC236}">
                            <a16:creationId xmlns:a16="http://schemas.microsoft.com/office/drawing/2014/main" id="{6A6F6662-5ACE-5044-B27E-2A08F445BB5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445" name="Oval 444">
                          <a:extLst>
                            <a:ext uri="{FF2B5EF4-FFF2-40B4-BE49-F238E27FC236}">
                              <a16:creationId xmlns:a16="http://schemas.microsoft.com/office/drawing/2014/main" id="{ED49E014-61C3-2845-AA15-A0BB03BD0F2C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6" name="TextBox 445">
                          <a:extLst>
                            <a:ext uri="{FF2B5EF4-FFF2-40B4-BE49-F238E27FC236}">
                              <a16:creationId xmlns:a16="http://schemas.microsoft.com/office/drawing/2014/main" id="{1534664D-C8EF-354A-9534-78105822927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  <a:cs typeface="+mn-cs"/>
                            </a:rPr>
                            <a:t>3b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396" name="Group 395">
                      <a:extLst>
                        <a:ext uri="{FF2B5EF4-FFF2-40B4-BE49-F238E27FC236}">
                          <a16:creationId xmlns:a16="http://schemas.microsoft.com/office/drawing/2014/main" id="{819E25B1-916A-2A46-B77A-79516D73AA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40320" y="409466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430" name="Group 327">
                        <a:extLst>
                          <a:ext uri="{FF2B5EF4-FFF2-40B4-BE49-F238E27FC236}">
                            <a16:creationId xmlns:a16="http://schemas.microsoft.com/office/drawing/2014/main" id="{F2A08A64-7701-6949-A3D3-6FAE2F088B4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434" name="Oval 433">
                          <a:extLst>
                            <a:ext uri="{FF2B5EF4-FFF2-40B4-BE49-F238E27FC236}">
                              <a16:creationId xmlns:a16="http://schemas.microsoft.com/office/drawing/2014/main" id="{51AD815E-97EC-774B-9605-624DE06C0E75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5" name="Rectangle 434">
                          <a:extLst>
                            <a:ext uri="{FF2B5EF4-FFF2-40B4-BE49-F238E27FC236}">
                              <a16:creationId xmlns:a16="http://schemas.microsoft.com/office/drawing/2014/main" id="{2A5B811A-33F0-EA4A-9BB1-A266D871834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6" name="Oval 435">
                          <a:extLst>
                            <a:ext uri="{FF2B5EF4-FFF2-40B4-BE49-F238E27FC236}">
                              <a16:creationId xmlns:a16="http://schemas.microsoft.com/office/drawing/2014/main" id="{84C94527-EE80-2445-BBFF-51FD83850108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7" name="Freeform 436">
                          <a:extLst>
                            <a:ext uri="{FF2B5EF4-FFF2-40B4-BE49-F238E27FC236}">
                              <a16:creationId xmlns:a16="http://schemas.microsoft.com/office/drawing/2014/main" id="{0BC80F35-D2D4-D94B-A55B-B7845BFE0CDA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8" name="Freeform 437">
                          <a:extLst>
                            <a:ext uri="{FF2B5EF4-FFF2-40B4-BE49-F238E27FC236}">
                              <a16:creationId xmlns:a16="http://schemas.microsoft.com/office/drawing/2014/main" id="{C5239EC0-6DF3-F741-A093-473DE36EF6EB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9" name="Freeform 438">
                          <a:extLst>
                            <a:ext uri="{FF2B5EF4-FFF2-40B4-BE49-F238E27FC236}">
                              <a16:creationId xmlns:a16="http://schemas.microsoft.com/office/drawing/2014/main" id="{FA3BCA3E-4DA6-BF4D-A89F-4DE707256DC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0" name="Freeform 439">
                          <a:extLst>
                            <a:ext uri="{FF2B5EF4-FFF2-40B4-BE49-F238E27FC236}">
                              <a16:creationId xmlns:a16="http://schemas.microsoft.com/office/drawing/2014/main" id="{59F76749-BD6D-AE40-8AEA-F78543E24AF8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441" name="Straight Connector 440">
                          <a:extLst>
                            <a:ext uri="{FF2B5EF4-FFF2-40B4-BE49-F238E27FC236}">
                              <a16:creationId xmlns:a16="http://schemas.microsoft.com/office/drawing/2014/main" id="{44459EAA-3BF5-3D4A-811A-F9797A24336B}"/>
                            </a:ext>
                          </a:extLst>
                        </p:cNvPr>
                        <p:cNvCxnSpPr>
                          <a:endCxn id="436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442" name="Straight Connector 441">
                          <a:extLst>
                            <a:ext uri="{FF2B5EF4-FFF2-40B4-BE49-F238E27FC236}">
                              <a16:creationId xmlns:a16="http://schemas.microsoft.com/office/drawing/2014/main" id="{8D4B3C43-6CAE-D047-9952-6E72185144A2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431" name="Group 430">
                        <a:extLst>
                          <a:ext uri="{FF2B5EF4-FFF2-40B4-BE49-F238E27FC236}">
                            <a16:creationId xmlns:a16="http://schemas.microsoft.com/office/drawing/2014/main" id="{CA92683D-800F-2047-8129-5465A79FFD3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432" name="Oval 431">
                          <a:extLst>
                            <a:ext uri="{FF2B5EF4-FFF2-40B4-BE49-F238E27FC236}">
                              <a16:creationId xmlns:a16="http://schemas.microsoft.com/office/drawing/2014/main" id="{0066BBBC-73E4-7F49-9AA2-D5DA68DDB980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3" name="TextBox 432">
                          <a:extLst>
                            <a:ext uri="{FF2B5EF4-FFF2-40B4-BE49-F238E27FC236}">
                              <a16:creationId xmlns:a16="http://schemas.microsoft.com/office/drawing/2014/main" id="{7467833F-71F6-AA47-A111-AE2AA28A6D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  <a:cs typeface="+mn-cs"/>
                            </a:rPr>
                            <a:t>3d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397" name="Group 396">
                      <a:extLst>
                        <a:ext uri="{FF2B5EF4-FFF2-40B4-BE49-F238E27FC236}">
                          <a16:creationId xmlns:a16="http://schemas.microsoft.com/office/drawing/2014/main" id="{356045F9-F812-1542-86A6-D3D307C290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1806" y="348507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417" name="Group 327">
                        <a:extLst>
                          <a:ext uri="{FF2B5EF4-FFF2-40B4-BE49-F238E27FC236}">
                            <a16:creationId xmlns:a16="http://schemas.microsoft.com/office/drawing/2014/main" id="{CEBEA866-E0BF-104E-A5F4-7BB1B8594639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421" name="Oval 420">
                          <a:extLst>
                            <a:ext uri="{FF2B5EF4-FFF2-40B4-BE49-F238E27FC236}">
                              <a16:creationId xmlns:a16="http://schemas.microsoft.com/office/drawing/2014/main" id="{704931BC-9A50-D84A-9654-DFB36CA8F9FA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2" name="Rectangle 421">
                          <a:extLst>
                            <a:ext uri="{FF2B5EF4-FFF2-40B4-BE49-F238E27FC236}">
                              <a16:creationId xmlns:a16="http://schemas.microsoft.com/office/drawing/2014/main" id="{7635018A-DB18-2C40-B0A3-7D382432AAB3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3" name="Oval 422">
                          <a:extLst>
                            <a:ext uri="{FF2B5EF4-FFF2-40B4-BE49-F238E27FC236}">
                              <a16:creationId xmlns:a16="http://schemas.microsoft.com/office/drawing/2014/main" id="{EA2EBDA8-B3CF-F640-B2B8-A44CC207041A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4" name="Freeform 423">
                          <a:extLst>
                            <a:ext uri="{FF2B5EF4-FFF2-40B4-BE49-F238E27FC236}">
                              <a16:creationId xmlns:a16="http://schemas.microsoft.com/office/drawing/2014/main" id="{AE46C7AC-04CD-3F4B-B1DA-E4E762A2E58F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5" name="Freeform 424">
                          <a:extLst>
                            <a:ext uri="{FF2B5EF4-FFF2-40B4-BE49-F238E27FC236}">
                              <a16:creationId xmlns:a16="http://schemas.microsoft.com/office/drawing/2014/main" id="{7F4794D8-655B-744F-B396-10A2335611B8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6" name="Freeform 425">
                          <a:extLst>
                            <a:ext uri="{FF2B5EF4-FFF2-40B4-BE49-F238E27FC236}">
                              <a16:creationId xmlns:a16="http://schemas.microsoft.com/office/drawing/2014/main" id="{C0EDDCB8-B412-BF47-8A75-E2C40452ACF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7" name="Freeform 426">
                          <a:extLst>
                            <a:ext uri="{FF2B5EF4-FFF2-40B4-BE49-F238E27FC236}">
                              <a16:creationId xmlns:a16="http://schemas.microsoft.com/office/drawing/2014/main" id="{E118D7EF-B691-3C42-A7C7-00517C05AE2E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428" name="Straight Connector 427">
                          <a:extLst>
                            <a:ext uri="{FF2B5EF4-FFF2-40B4-BE49-F238E27FC236}">
                              <a16:creationId xmlns:a16="http://schemas.microsoft.com/office/drawing/2014/main" id="{788ECDE9-56B6-EF47-99F8-D4CE33028187}"/>
                            </a:ext>
                          </a:extLst>
                        </p:cNvPr>
                        <p:cNvCxnSpPr>
                          <a:endCxn id="423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429" name="Straight Connector 428">
                          <a:extLst>
                            <a:ext uri="{FF2B5EF4-FFF2-40B4-BE49-F238E27FC236}">
                              <a16:creationId xmlns:a16="http://schemas.microsoft.com/office/drawing/2014/main" id="{9F91C4F1-533A-4F4A-A143-8FD5E3D54270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418" name="Group 417">
                        <a:extLst>
                          <a:ext uri="{FF2B5EF4-FFF2-40B4-BE49-F238E27FC236}">
                            <a16:creationId xmlns:a16="http://schemas.microsoft.com/office/drawing/2014/main" id="{BD240E26-C4DD-7E42-91AD-981A9DE89F7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28460" cy="369332"/>
                        <a:chOff x="667045" y="1708643"/>
                        <a:chExt cx="428460" cy="369332"/>
                      </a:xfrm>
                    </p:grpSpPr>
                    <p:sp>
                      <p:nvSpPr>
                        <p:cNvPr id="419" name="Oval 418">
                          <a:extLst>
                            <a:ext uri="{FF2B5EF4-FFF2-40B4-BE49-F238E27FC236}">
                              <a16:creationId xmlns:a16="http://schemas.microsoft.com/office/drawing/2014/main" id="{3F4A6376-50D9-BF4A-837A-7E0742425C59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0" name="TextBox 419">
                          <a:extLst>
                            <a:ext uri="{FF2B5EF4-FFF2-40B4-BE49-F238E27FC236}">
                              <a16:creationId xmlns:a16="http://schemas.microsoft.com/office/drawing/2014/main" id="{09647B67-E484-0349-9F53-63FFF648819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2846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  <a:cs typeface="+mn-cs"/>
                            </a:rPr>
                            <a:t>3c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398" name="Group 397">
                      <a:extLst>
                        <a:ext uri="{FF2B5EF4-FFF2-40B4-BE49-F238E27FC236}">
                          <a16:creationId xmlns:a16="http://schemas.microsoft.com/office/drawing/2014/main" id="{AE9CA1F8-5B01-F143-97DC-C510EF13567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3331" y="347871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404" name="Group 327">
                        <a:extLst>
                          <a:ext uri="{FF2B5EF4-FFF2-40B4-BE49-F238E27FC236}">
                            <a16:creationId xmlns:a16="http://schemas.microsoft.com/office/drawing/2014/main" id="{CAB752F9-B683-864F-8A99-5703F0CC3F99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408" name="Oval 407">
                          <a:extLst>
                            <a:ext uri="{FF2B5EF4-FFF2-40B4-BE49-F238E27FC236}">
                              <a16:creationId xmlns:a16="http://schemas.microsoft.com/office/drawing/2014/main" id="{3E12D15B-77C7-054A-8185-971EB1F97758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09" name="Rectangle 408">
                          <a:extLst>
                            <a:ext uri="{FF2B5EF4-FFF2-40B4-BE49-F238E27FC236}">
                              <a16:creationId xmlns:a16="http://schemas.microsoft.com/office/drawing/2014/main" id="{3372DB4B-98A8-1845-9BAA-A4E024D0EC30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10" name="Oval 409">
                          <a:extLst>
                            <a:ext uri="{FF2B5EF4-FFF2-40B4-BE49-F238E27FC236}">
                              <a16:creationId xmlns:a16="http://schemas.microsoft.com/office/drawing/2014/main" id="{BB63E28C-21B0-0D4A-85C9-024E8E37A5C9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11" name="Freeform 410">
                          <a:extLst>
                            <a:ext uri="{FF2B5EF4-FFF2-40B4-BE49-F238E27FC236}">
                              <a16:creationId xmlns:a16="http://schemas.microsoft.com/office/drawing/2014/main" id="{CA08250B-0D9B-1D42-947F-E639FE3E1CC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12" name="Freeform 411">
                          <a:extLst>
                            <a:ext uri="{FF2B5EF4-FFF2-40B4-BE49-F238E27FC236}">
                              <a16:creationId xmlns:a16="http://schemas.microsoft.com/office/drawing/2014/main" id="{049F2219-3805-8B46-9ED1-95F71737ECC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13" name="Freeform 412">
                          <a:extLst>
                            <a:ext uri="{FF2B5EF4-FFF2-40B4-BE49-F238E27FC236}">
                              <a16:creationId xmlns:a16="http://schemas.microsoft.com/office/drawing/2014/main" id="{7EE66B4A-1F51-CF4F-AF06-CBC9A9CBFADE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14" name="Freeform 413">
                          <a:extLst>
                            <a:ext uri="{FF2B5EF4-FFF2-40B4-BE49-F238E27FC236}">
                              <a16:creationId xmlns:a16="http://schemas.microsoft.com/office/drawing/2014/main" id="{BE7134B3-C1F8-3A47-913A-E7ABA9FD5878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415" name="Straight Connector 414">
                          <a:extLst>
                            <a:ext uri="{FF2B5EF4-FFF2-40B4-BE49-F238E27FC236}">
                              <a16:creationId xmlns:a16="http://schemas.microsoft.com/office/drawing/2014/main" id="{4D0FD399-E9AA-FA4F-B0E0-AAF027B486D7}"/>
                            </a:ext>
                          </a:extLst>
                        </p:cNvPr>
                        <p:cNvCxnSpPr>
                          <a:endCxn id="410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416" name="Straight Connector 415">
                          <a:extLst>
                            <a:ext uri="{FF2B5EF4-FFF2-40B4-BE49-F238E27FC236}">
                              <a16:creationId xmlns:a16="http://schemas.microsoft.com/office/drawing/2014/main" id="{5AD22A5F-1923-104B-8462-8720EBBEC8AA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405" name="Group 404">
                        <a:extLst>
                          <a:ext uri="{FF2B5EF4-FFF2-40B4-BE49-F238E27FC236}">
                            <a16:creationId xmlns:a16="http://schemas.microsoft.com/office/drawing/2014/main" id="{556A4826-AF3A-FB48-8910-28B75C7AFF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406" name="Oval 405">
                          <a:extLst>
                            <a:ext uri="{FF2B5EF4-FFF2-40B4-BE49-F238E27FC236}">
                              <a16:creationId xmlns:a16="http://schemas.microsoft.com/office/drawing/2014/main" id="{92A31B84-8B04-1C4C-8AE9-DD076B7C463D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07" name="TextBox 406">
                          <a:extLst>
                            <a:ext uri="{FF2B5EF4-FFF2-40B4-BE49-F238E27FC236}">
                              <a16:creationId xmlns:a16="http://schemas.microsoft.com/office/drawing/2014/main" id="{230045ED-1680-5C4A-AACE-1B7C1C326B4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  <a:cs typeface="+mn-cs"/>
                            </a:rPr>
                            <a:t>3a</a:t>
                          </a:r>
                        </a:p>
                      </p:txBody>
                    </p:sp>
                  </p:grpSp>
                </p:grpSp>
                <p:cxnSp>
                  <p:nvCxnSpPr>
                    <p:cNvPr id="399" name="Straight Connector 398">
                      <a:extLst>
                        <a:ext uri="{FF2B5EF4-FFF2-40B4-BE49-F238E27FC236}">
                          <a16:creationId xmlns:a16="http://schemas.microsoft.com/office/drawing/2014/main" id="{EDC4CDC9-0ABD-D544-AFDF-317C5C765A9D}"/>
                        </a:ext>
                      </a:extLst>
                    </p:cNvPr>
                    <p:cNvCxnSpPr>
                      <a:stCxn id="446" idx="2"/>
                      <a:endCxn id="433" idx="0"/>
                    </p:cNvCxnSpPr>
                    <p:nvPr/>
                  </p:nvCxnSpPr>
                  <p:spPr bwMode="auto">
                    <a:xfrm>
                      <a:off x="1991073" y="3242684"/>
                      <a:ext cx="4230" cy="851985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rgbClr val="000090"/>
                      </a:solidFill>
                      <a:prstDash val="dash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00" name="Straight Connector 399">
                      <a:extLst>
                        <a:ext uri="{FF2B5EF4-FFF2-40B4-BE49-F238E27FC236}">
                          <a16:creationId xmlns:a16="http://schemas.microsoft.com/office/drawing/2014/main" id="{7F968A38-9837-534C-9589-EC834038D593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1407477" y="3648621"/>
                      <a:ext cx="1204913" cy="6353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01" name="Straight Connector 400">
                      <a:extLst>
                        <a:ext uri="{FF2B5EF4-FFF2-40B4-BE49-F238E27FC236}">
                          <a16:creationId xmlns:a16="http://schemas.microsoft.com/office/drawing/2014/main" id="{D08D494F-3397-294B-AE0A-77BFE8172FBD}"/>
                        </a:ext>
                      </a:extLst>
                    </p:cNvPr>
                    <p:cNvCxnSpPr>
                      <a:stCxn id="447" idx="7"/>
                    </p:cNvCxnSpPr>
                    <p:nvPr/>
                  </p:nvCxnSpPr>
                  <p:spPr bwMode="auto">
                    <a:xfrm>
                      <a:off x="2218708" y="3154477"/>
                      <a:ext cx="480042" cy="369773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02" name="Straight Connector 401">
                      <a:extLst>
                        <a:ext uri="{FF2B5EF4-FFF2-40B4-BE49-F238E27FC236}">
                          <a16:creationId xmlns:a16="http://schemas.microsoft.com/office/drawing/2014/main" id="{CBB666A9-21C8-724D-8999-122C30692856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1300073" y="3786304"/>
                      <a:ext cx="477927" cy="357071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03" name="Straight Connector 402">
                      <a:extLst>
                        <a:ext uri="{FF2B5EF4-FFF2-40B4-BE49-F238E27FC236}">
                          <a16:creationId xmlns:a16="http://schemas.microsoft.com/office/drawing/2014/main" id="{FEED83B9-915E-D54F-843B-4AC820D03D49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>
                      <a:off x="1287553" y="3166946"/>
                      <a:ext cx="508002" cy="349250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sp>
                <p:nvSpPr>
                  <p:cNvPr id="394" name="TextBox 393">
                    <a:extLst>
                      <a:ext uri="{FF2B5EF4-FFF2-40B4-BE49-F238E27FC236}">
                        <a16:creationId xmlns:a16="http://schemas.microsoft.com/office/drawing/2014/main" id="{62CD51D1-06C9-0F42-8580-EEBC1FB2FFB3}"/>
                      </a:ext>
                    </a:extLst>
                  </p:cNvPr>
                  <p:cNvSpPr txBox="1"/>
                  <p:nvPr/>
                </p:nvSpPr>
                <p:spPr>
                  <a:xfrm>
                    <a:off x="8136838" y="3735782"/>
                    <a:ext cx="75353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AS 3</a:t>
                    </a:r>
                  </a:p>
                </p:txBody>
              </p:sp>
            </p:grpSp>
          </p:grpSp>
          <p:grpSp>
            <p:nvGrpSpPr>
              <p:cNvPr id="456" name="Group 455">
                <a:extLst>
                  <a:ext uri="{FF2B5EF4-FFF2-40B4-BE49-F238E27FC236}">
                    <a16:creationId xmlns:a16="http://schemas.microsoft.com/office/drawing/2014/main" id="{D60139D0-66DE-9D48-92C7-D766B48C98E4}"/>
                  </a:ext>
                </a:extLst>
              </p:cNvPr>
              <p:cNvGrpSpPr/>
              <p:nvPr/>
            </p:nvGrpSpPr>
            <p:grpSpPr>
              <a:xfrm>
                <a:off x="1426553" y="4136253"/>
                <a:ext cx="3452487" cy="1719017"/>
                <a:chOff x="1426553" y="4136253"/>
                <a:chExt cx="3452487" cy="1719017"/>
              </a:xfrm>
            </p:grpSpPr>
            <p:grpSp>
              <p:nvGrpSpPr>
                <p:cNvPr id="457" name="Group 456">
                  <a:extLst>
                    <a:ext uri="{FF2B5EF4-FFF2-40B4-BE49-F238E27FC236}">
                      <a16:creationId xmlns:a16="http://schemas.microsoft.com/office/drawing/2014/main" id="{7682442D-4DE1-D34A-AF05-094173737CE5}"/>
                    </a:ext>
                  </a:extLst>
                </p:cNvPr>
                <p:cNvGrpSpPr/>
                <p:nvPr/>
              </p:nvGrpSpPr>
              <p:grpSpPr>
                <a:xfrm>
                  <a:off x="1426553" y="4136253"/>
                  <a:ext cx="2557336" cy="1719017"/>
                  <a:chOff x="-2170772" y="2784954"/>
                  <a:chExt cx="2712783" cy="1853712"/>
                </a:xfrm>
              </p:grpSpPr>
              <p:sp>
                <p:nvSpPr>
                  <p:cNvPr id="460" name="Freeform 2">
                    <a:extLst>
                      <a:ext uri="{FF2B5EF4-FFF2-40B4-BE49-F238E27FC236}">
                        <a16:creationId xmlns:a16="http://schemas.microsoft.com/office/drawing/2014/main" id="{989F3E7E-7845-5D4A-B653-5093F2144A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-2170772" y="2784954"/>
                    <a:ext cx="2712783" cy="1853712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" fmla="*/ 4 w 8600"/>
                      <a:gd name="connsiteY0" fmla="*/ 4042 h 10128"/>
                      <a:gd name="connsiteX1" fmla="*/ 715 w 8600"/>
                      <a:gd name="connsiteY1" fmla="*/ 1598 h 10128"/>
                      <a:gd name="connsiteX2" fmla="*/ 3130 w 8600"/>
                      <a:gd name="connsiteY2" fmla="*/ 1009 h 10128"/>
                      <a:gd name="connsiteX3" fmla="*/ 4995 w 8600"/>
                      <a:gd name="connsiteY3" fmla="*/ 3 h 10128"/>
                      <a:gd name="connsiteX4" fmla="*/ 6720 w 8600"/>
                      <a:gd name="connsiteY4" fmla="*/ 1012 h 10128"/>
                      <a:gd name="connsiteX5" fmla="*/ 8599 w 8600"/>
                      <a:gd name="connsiteY5" fmla="*/ 6800 h 10128"/>
                      <a:gd name="connsiteX6" fmla="*/ 6995 w 8600"/>
                      <a:gd name="connsiteY6" fmla="*/ 9325 h 10128"/>
                      <a:gd name="connsiteX7" fmla="*/ 5307 w 8600"/>
                      <a:gd name="connsiteY7" fmla="*/ 8846 h 10128"/>
                      <a:gd name="connsiteX8" fmla="*/ 4371 w 8600"/>
                      <a:gd name="connsiteY8" fmla="*/ 9915 h 10128"/>
                      <a:gd name="connsiteX9" fmla="*/ 3140 w 8600"/>
                      <a:gd name="connsiteY9" fmla="*/ 10022 h 10128"/>
                      <a:gd name="connsiteX10" fmla="*/ 2179 w 8600"/>
                      <a:gd name="connsiteY10" fmla="*/ 7898 h 10128"/>
                      <a:gd name="connsiteX11" fmla="*/ 1187 w 8600"/>
                      <a:gd name="connsiteY11" fmla="*/ 7498 h 10128"/>
                      <a:gd name="connsiteX12" fmla="*/ 4 w 8600"/>
                      <a:gd name="connsiteY12" fmla="*/ 4042 h 10128"/>
                      <a:gd name="connsiteX0" fmla="*/ 4 w 9326"/>
                      <a:gd name="connsiteY0" fmla="*/ 3988 h 9997"/>
                      <a:gd name="connsiteX1" fmla="*/ 830 w 9326"/>
                      <a:gd name="connsiteY1" fmla="*/ 1575 h 9997"/>
                      <a:gd name="connsiteX2" fmla="*/ 3639 w 9326"/>
                      <a:gd name="connsiteY2" fmla="*/ 993 h 9997"/>
                      <a:gd name="connsiteX3" fmla="*/ 5807 w 9326"/>
                      <a:gd name="connsiteY3" fmla="*/ 0 h 9997"/>
                      <a:gd name="connsiteX4" fmla="*/ 7813 w 9326"/>
                      <a:gd name="connsiteY4" fmla="*/ 996 h 9997"/>
                      <a:gd name="connsiteX5" fmla="*/ 9324 w 9326"/>
                      <a:gd name="connsiteY5" fmla="*/ 5746 h 9997"/>
                      <a:gd name="connsiteX6" fmla="*/ 8133 w 9326"/>
                      <a:gd name="connsiteY6" fmla="*/ 9204 h 9997"/>
                      <a:gd name="connsiteX7" fmla="*/ 6170 w 9326"/>
                      <a:gd name="connsiteY7" fmla="*/ 8731 h 9997"/>
                      <a:gd name="connsiteX8" fmla="*/ 5082 w 9326"/>
                      <a:gd name="connsiteY8" fmla="*/ 9787 h 9997"/>
                      <a:gd name="connsiteX9" fmla="*/ 3650 w 9326"/>
                      <a:gd name="connsiteY9" fmla="*/ 9892 h 9997"/>
                      <a:gd name="connsiteX10" fmla="*/ 2533 w 9326"/>
                      <a:gd name="connsiteY10" fmla="*/ 7795 h 9997"/>
                      <a:gd name="connsiteX11" fmla="*/ 1379 w 9326"/>
                      <a:gd name="connsiteY11" fmla="*/ 7400 h 9997"/>
                      <a:gd name="connsiteX12" fmla="*/ 4 w 9326"/>
                      <a:gd name="connsiteY12" fmla="*/ 3988 h 9997"/>
                      <a:gd name="connsiteX0" fmla="*/ 4 w 10001"/>
                      <a:gd name="connsiteY0" fmla="*/ 3989 h 10041"/>
                      <a:gd name="connsiteX1" fmla="*/ 890 w 10001"/>
                      <a:gd name="connsiteY1" fmla="*/ 1575 h 10041"/>
                      <a:gd name="connsiteX2" fmla="*/ 3902 w 10001"/>
                      <a:gd name="connsiteY2" fmla="*/ 993 h 10041"/>
                      <a:gd name="connsiteX3" fmla="*/ 6227 w 10001"/>
                      <a:gd name="connsiteY3" fmla="*/ 0 h 10041"/>
                      <a:gd name="connsiteX4" fmla="*/ 8378 w 10001"/>
                      <a:gd name="connsiteY4" fmla="*/ 996 h 10041"/>
                      <a:gd name="connsiteX5" fmla="*/ 9998 w 10001"/>
                      <a:gd name="connsiteY5" fmla="*/ 5748 h 10041"/>
                      <a:gd name="connsiteX6" fmla="*/ 8721 w 10001"/>
                      <a:gd name="connsiteY6" fmla="*/ 9207 h 10041"/>
                      <a:gd name="connsiteX7" fmla="*/ 5449 w 10001"/>
                      <a:gd name="connsiteY7" fmla="*/ 9790 h 10041"/>
                      <a:gd name="connsiteX8" fmla="*/ 3914 w 10001"/>
                      <a:gd name="connsiteY8" fmla="*/ 9895 h 10041"/>
                      <a:gd name="connsiteX9" fmla="*/ 2716 w 10001"/>
                      <a:gd name="connsiteY9" fmla="*/ 7797 h 10041"/>
                      <a:gd name="connsiteX10" fmla="*/ 1479 w 10001"/>
                      <a:gd name="connsiteY10" fmla="*/ 7402 h 10041"/>
                      <a:gd name="connsiteX11" fmla="*/ 4 w 10001"/>
                      <a:gd name="connsiteY11" fmla="*/ 3989 h 10041"/>
                      <a:gd name="connsiteX0" fmla="*/ 4 w 10001"/>
                      <a:gd name="connsiteY0" fmla="*/ 3989 h 14825"/>
                      <a:gd name="connsiteX1" fmla="*/ 890 w 10001"/>
                      <a:gd name="connsiteY1" fmla="*/ 1575 h 14825"/>
                      <a:gd name="connsiteX2" fmla="*/ 3902 w 10001"/>
                      <a:gd name="connsiteY2" fmla="*/ 993 h 14825"/>
                      <a:gd name="connsiteX3" fmla="*/ 6227 w 10001"/>
                      <a:gd name="connsiteY3" fmla="*/ 0 h 14825"/>
                      <a:gd name="connsiteX4" fmla="*/ 8378 w 10001"/>
                      <a:gd name="connsiteY4" fmla="*/ 996 h 14825"/>
                      <a:gd name="connsiteX5" fmla="*/ 9998 w 10001"/>
                      <a:gd name="connsiteY5" fmla="*/ 5748 h 14825"/>
                      <a:gd name="connsiteX6" fmla="*/ 8721 w 10001"/>
                      <a:gd name="connsiteY6" fmla="*/ 9207 h 14825"/>
                      <a:gd name="connsiteX7" fmla="*/ 6011 w 10001"/>
                      <a:gd name="connsiteY7" fmla="*/ 14823 h 14825"/>
                      <a:gd name="connsiteX8" fmla="*/ 3914 w 10001"/>
                      <a:gd name="connsiteY8" fmla="*/ 9895 h 14825"/>
                      <a:gd name="connsiteX9" fmla="*/ 2716 w 10001"/>
                      <a:gd name="connsiteY9" fmla="*/ 7797 h 14825"/>
                      <a:gd name="connsiteX10" fmla="*/ 1479 w 10001"/>
                      <a:gd name="connsiteY10" fmla="*/ 7402 h 14825"/>
                      <a:gd name="connsiteX11" fmla="*/ 4 w 10001"/>
                      <a:gd name="connsiteY11" fmla="*/ 3989 h 14825"/>
                      <a:gd name="connsiteX0" fmla="*/ 4 w 10001"/>
                      <a:gd name="connsiteY0" fmla="*/ 7436 h 18272"/>
                      <a:gd name="connsiteX1" fmla="*/ 890 w 10001"/>
                      <a:gd name="connsiteY1" fmla="*/ 5022 h 18272"/>
                      <a:gd name="connsiteX2" fmla="*/ 3902 w 10001"/>
                      <a:gd name="connsiteY2" fmla="*/ 4440 h 18272"/>
                      <a:gd name="connsiteX3" fmla="*/ 6026 w 10001"/>
                      <a:gd name="connsiteY3" fmla="*/ 0 h 18272"/>
                      <a:gd name="connsiteX4" fmla="*/ 8378 w 10001"/>
                      <a:gd name="connsiteY4" fmla="*/ 4443 h 18272"/>
                      <a:gd name="connsiteX5" fmla="*/ 9998 w 10001"/>
                      <a:gd name="connsiteY5" fmla="*/ 9195 h 18272"/>
                      <a:gd name="connsiteX6" fmla="*/ 8721 w 10001"/>
                      <a:gd name="connsiteY6" fmla="*/ 12654 h 18272"/>
                      <a:gd name="connsiteX7" fmla="*/ 6011 w 10001"/>
                      <a:gd name="connsiteY7" fmla="*/ 18270 h 18272"/>
                      <a:gd name="connsiteX8" fmla="*/ 3914 w 10001"/>
                      <a:gd name="connsiteY8" fmla="*/ 13342 h 18272"/>
                      <a:gd name="connsiteX9" fmla="*/ 2716 w 10001"/>
                      <a:gd name="connsiteY9" fmla="*/ 11244 h 18272"/>
                      <a:gd name="connsiteX10" fmla="*/ 1479 w 10001"/>
                      <a:gd name="connsiteY10" fmla="*/ 10849 h 18272"/>
                      <a:gd name="connsiteX11" fmla="*/ 4 w 10001"/>
                      <a:gd name="connsiteY11" fmla="*/ 7436 h 18272"/>
                      <a:gd name="connsiteX0" fmla="*/ 1 w 9998"/>
                      <a:gd name="connsiteY0" fmla="*/ 7436 h 18272"/>
                      <a:gd name="connsiteX1" fmla="*/ 3899 w 9998"/>
                      <a:gd name="connsiteY1" fmla="*/ 4440 h 18272"/>
                      <a:gd name="connsiteX2" fmla="*/ 6023 w 9998"/>
                      <a:gd name="connsiteY2" fmla="*/ 0 h 18272"/>
                      <a:gd name="connsiteX3" fmla="*/ 8375 w 9998"/>
                      <a:gd name="connsiteY3" fmla="*/ 4443 h 18272"/>
                      <a:gd name="connsiteX4" fmla="*/ 9995 w 9998"/>
                      <a:gd name="connsiteY4" fmla="*/ 9195 h 18272"/>
                      <a:gd name="connsiteX5" fmla="*/ 8718 w 9998"/>
                      <a:gd name="connsiteY5" fmla="*/ 12654 h 18272"/>
                      <a:gd name="connsiteX6" fmla="*/ 6008 w 9998"/>
                      <a:gd name="connsiteY6" fmla="*/ 18270 h 18272"/>
                      <a:gd name="connsiteX7" fmla="*/ 3911 w 9998"/>
                      <a:gd name="connsiteY7" fmla="*/ 13342 h 18272"/>
                      <a:gd name="connsiteX8" fmla="*/ 2713 w 9998"/>
                      <a:gd name="connsiteY8" fmla="*/ 11244 h 18272"/>
                      <a:gd name="connsiteX9" fmla="*/ 1476 w 9998"/>
                      <a:gd name="connsiteY9" fmla="*/ 10849 h 18272"/>
                      <a:gd name="connsiteX10" fmla="*/ 1 w 9998"/>
                      <a:gd name="connsiteY10" fmla="*/ 7436 h 18272"/>
                      <a:gd name="connsiteX0" fmla="*/ 35 w 8559"/>
                      <a:gd name="connsiteY0" fmla="*/ 5938 h 10000"/>
                      <a:gd name="connsiteX1" fmla="*/ 2459 w 8559"/>
                      <a:gd name="connsiteY1" fmla="*/ 2430 h 10000"/>
                      <a:gd name="connsiteX2" fmla="*/ 4583 w 8559"/>
                      <a:gd name="connsiteY2" fmla="*/ 0 h 10000"/>
                      <a:gd name="connsiteX3" fmla="*/ 6936 w 8559"/>
                      <a:gd name="connsiteY3" fmla="*/ 2432 h 10000"/>
                      <a:gd name="connsiteX4" fmla="*/ 8556 w 8559"/>
                      <a:gd name="connsiteY4" fmla="*/ 5032 h 10000"/>
                      <a:gd name="connsiteX5" fmla="*/ 7279 w 8559"/>
                      <a:gd name="connsiteY5" fmla="*/ 6925 h 10000"/>
                      <a:gd name="connsiteX6" fmla="*/ 4568 w 8559"/>
                      <a:gd name="connsiteY6" fmla="*/ 9999 h 10000"/>
                      <a:gd name="connsiteX7" fmla="*/ 2471 w 8559"/>
                      <a:gd name="connsiteY7" fmla="*/ 7302 h 10000"/>
                      <a:gd name="connsiteX8" fmla="*/ 1273 w 8559"/>
                      <a:gd name="connsiteY8" fmla="*/ 6154 h 10000"/>
                      <a:gd name="connsiteX9" fmla="*/ 35 w 8559"/>
                      <a:gd name="connsiteY9" fmla="*/ 5938 h 10000"/>
                      <a:gd name="connsiteX0" fmla="*/ 49 w 9820"/>
                      <a:gd name="connsiteY0" fmla="*/ 4655 h 10000"/>
                      <a:gd name="connsiteX1" fmla="*/ 2693 w 9820"/>
                      <a:gd name="connsiteY1" fmla="*/ 2430 h 10000"/>
                      <a:gd name="connsiteX2" fmla="*/ 5175 w 9820"/>
                      <a:gd name="connsiteY2" fmla="*/ 0 h 10000"/>
                      <a:gd name="connsiteX3" fmla="*/ 7924 w 9820"/>
                      <a:gd name="connsiteY3" fmla="*/ 2432 h 10000"/>
                      <a:gd name="connsiteX4" fmla="*/ 9816 w 9820"/>
                      <a:gd name="connsiteY4" fmla="*/ 5032 h 10000"/>
                      <a:gd name="connsiteX5" fmla="*/ 8324 w 9820"/>
                      <a:gd name="connsiteY5" fmla="*/ 6925 h 10000"/>
                      <a:gd name="connsiteX6" fmla="*/ 5157 w 9820"/>
                      <a:gd name="connsiteY6" fmla="*/ 9999 h 10000"/>
                      <a:gd name="connsiteX7" fmla="*/ 2707 w 9820"/>
                      <a:gd name="connsiteY7" fmla="*/ 7302 h 10000"/>
                      <a:gd name="connsiteX8" fmla="*/ 1307 w 9820"/>
                      <a:gd name="connsiteY8" fmla="*/ 6154 h 10000"/>
                      <a:gd name="connsiteX9" fmla="*/ 49 w 9820"/>
                      <a:gd name="connsiteY9" fmla="*/ 4655 h 10000"/>
                      <a:gd name="connsiteX0" fmla="*/ 45 w 9995"/>
                      <a:gd name="connsiteY0" fmla="*/ 4655 h 10000"/>
                      <a:gd name="connsiteX1" fmla="*/ 2737 w 9995"/>
                      <a:gd name="connsiteY1" fmla="*/ 2430 h 10000"/>
                      <a:gd name="connsiteX2" fmla="*/ 5265 w 9995"/>
                      <a:gd name="connsiteY2" fmla="*/ 0 h 10000"/>
                      <a:gd name="connsiteX3" fmla="*/ 8064 w 9995"/>
                      <a:gd name="connsiteY3" fmla="*/ 2432 h 10000"/>
                      <a:gd name="connsiteX4" fmla="*/ 9991 w 9995"/>
                      <a:gd name="connsiteY4" fmla="*/ 5032 h 10000"/>
                      <a:gd name="connsiteX5" fmla="*/ 8472 w 9995"/>
                      <a:gd name="connsiteY5" fmla="*/ 6925 h 10000"/>
                      <a:gd name="connsiteX6" fmla="*/ 5247 w 9995"/>
                      <a:gd name="connsiteY6" fmla="*/ 9999 h 10000"/>
                      <a:gd name="connsiteX7" fmla="*/ 2752 w 9995"/>
                      <a:gd name="connsiteY7" fmla="*/ 7302 h 10000"/>
                      <a:gd name="connsiteX8" fmla="*/ 1374 w 9995"/>
                      <a:gd name="connsiteY8" fmla="*/ 6984 h 10000"/>
                      <a:gd name="connsiteX9" fmla="*/ 45 w 9995"/>
                      <a:gd name="connsiteY9" fmla="*/ 4655 h 10000"/>
                      <a:gd name="connsiteX0" fmla="*/ 45 w 10000"/>
                      <a:gd name="connsiteY0" fmla="*/ 5032 h 10377"/>
                      <a:gd name="connsiteX1" fmla="*/ 2738 w 10000"/>
                      <a:gd name="connsiteY1" fmla="*/ 2807 h 10377"/>
                      <a:gd name="connsiteX2" fmla="*/ 4886 w 10000"/>
                      <a:gd name="connsiteY2" fmla="*/ 0 h 10377"/>
                      <a:gd name="connsiteX3" fmla="*/ 8068 w 10000"/>
                      <a:gd name="connsiteY3" fmla="*/ 2809 h 10377"/>
                      <a:gd name="connsiteX4" fmla="*/ 9996 w 10000"/>
                      <a:gd name="connsiteY4" fmla="*/ 5409 h 10377"/>
                      <a:gd name="connsiteX5" fmla="*/ 8476 w 10000"/>
                      <a:gd name="connsiteY5" fmla="*/ 7302 h 10377"/>
                      <a:gd name="connsiteX6" fmla="*/ 5250 w 10000"/>
                      <a:gd name="connsiteY6" fmla="*/ 10376 h 10377"/>
                      <a:gd name="connsiteX7" fmla="*/ 2753 w 10000"/>
                      <a:gd name="connsiteY7" fmla="*/ 7679 h 10377"/>
                      <a:gd name="connsiteX8" fmla="*/ 1375 w 10000"/>
                      <a:gd name="connsiteY8" fmla="*/ 7361 h 10377"/>
                      <a:gd name="connsiteX9" fmla="*/ 45 w 10000"/>
                      <a:gd name="connsiteY9" fmla="*/ 5032 h 10377"/>
                      <a:gd name="connsiteX0" fmla="*/ 45 w 10000"/>
                      <a:gd name="connsiteY0" fmla="*/ 5036 h 10381"/>
                      <a:gd name="connsiteX1" fmla="*/ 2738 w 10000"/>
                      <a:gd name="connsiteY1" fmla="*/ 2811 h 10381"/>
                      <a:gd name="connsiteX2" fmla="*/ 4886 w 10000"/>
                      <a:gd name="connsiteY2" fmla="*/ 4 h 10381"/>
                      <a:gd name="connsiteX3" fmla="*/ 8068 w 10000"/>
                      <a:gd name="connsiteY3" fmla="*/ 2813 h 10381"/>
                      <a:gd name="connsiteX4" fmla="*/ 9996 w 10000"/>
                      <a:gd name="connsiteY4" fmla="*/ 5413 h 10381"/>
                      <a:gd name="connsiteX5" fmla="*/ 8476 w 10000"/>
                      <a:gd name="connsiteY5" fmla="*/ 7306 h 10381"/>
                      <a:gd name="connsiteX6" fmla="*/ 5250 w 10000"/>
                      <a:gd name="connsiteY6" fmla="*/ 10380 h 10381"/>
                      <a:gd name="connsiteX7" fmla="*/ 2753 w 10000"/>
                      <a:gd name="connsiteY7" fmla="*/ 7683 h 10381"/>
                      <a:gd name="connsiteX8" fmla="*/ 1375 w 10000"/>
                      <a:gd name="connsiteY8" fmla="*/ 7365 h 10381"/>
                      <a:gd name="connsiteX9" fmla="*/ 45 w 10000"/>
                      <a:gd name="connsiteY9" fmla="*/ 5036 h 10381"/>
                      <a:gd name="connsiteX0" fmla="*/ 45 w 10000"/>
                      <a:gd name="connsiteY0" fmla="*/ 5036 h 10796"/>
                      <a:gd name="connsiteX1" fmla="*/ 2738 w 10000"/>
                      <a:gd name="connsiteY1" fmla="*/ 2811 h 10796"/>
                      <a:gd name="connsiteX2" fmla="*/ 4886 w 10000"/>
                      <a:gd name="connsiteY2" fmla="*/ 4 h 10796"/>
                      <a:gd name="connsiteX3" fmla="*/ 8068 w 10000"/>
                      <a:gd name="connsiteY3" fmla="*/ 2813 h 10796"/>
                      <a:gd name="connsiteX4" fmla="*/ 9996 w 10000"/>
                      <a:gd name="connsiteY4" fmla="*/ 5413 h 10796"/>
                      <a:gd name="connsiteX5" fmla="*/ 8476 w 10000"/>
                      <a:gd name="connsiteY5" fmla="*/ 7306 h 10796"/>
                      <a:gd name="connsiteX6" fmla="*/ 5202 w 10000"/>
                      <a:gd name="connsiteY6" fmla="*/ 10795 h 10796"/>
                      <a:gd name="connsiteX7" fmla="*/ 2753 w 10000"/>
                      <a:gd name="connsiteY7" fmla="*/ 7683 h 10796"/>
                      <a:gd name="connsiteX8" fmla="*/ 1375 w 10000"/>
                      <a:gd name="connsiteY8" fmla="*/ 7365 h 10796"/>
                      <a:gd name="connsiteX9" fmla="*/ 45 w 10000"/>
                      <a:gd name="connsiteY9" fmla="*/ 5036 h 10796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000" h="10795">
                        <a:moveTo>
                          <a:pt x="45" y="5036"/>
                        </a:moveTo>
                        <a:cubicBezTo>
                          <a:pt x="272" y="4277"/>
                          <a:pt x="1931" y="3650"/>
                          <a:pt x="2738" y="2811"/>
                        </a:cubicBezTo>
                        <a:cubicBezTo>
                          <a:pt x="3545" y="1972"/>
                          <a:pt x="3352" y="117"/>
                          <a:pt x="4886" y="4"/>
                        </a:cubicBezTo>
                        <a:cubicBezTo>
                          <a:pt x="6420" y="-109"/>
                          <a:pt x="7216" y="1912"/>
                          <a:pt x="8068" y="2813"/>
                        </a:cubicBezTo>
                        <a:cubicBezTo>
                          <a:pt x="8920" y="3715"/>
                          <a:pt x="9928" y="3420"/>
                          <a:pt x="9996" y="5413"/>
                        </a:cubicBezTo>
                        <a:cubicBezTo>
                          <a:pt x="10064" y="7406"/>
                          <a:pt x="9275" y="6409"/>
                          <a:pt x="8476" y="7306"/>
                        </a:cubicBezTo>
                        <a:cubicBezTo>
                          <a:pt x="7677" y="8203"/>
                          <a:pt x="7086" y="10770"/>
                          <a:pt x="5202" y="10795"/>
                        </a:cubicBezTo>
                        <a:cubicBezTo>
                          <a:pt x="3318" y="10820"/>
                          <a:pt x="3391" y="8255"/>
                          <a:pt x="2753" y="7683"/>
                        </a:cubicBezTo>
                        <a:cubicBezTo>
                          <a:pt x="2115" y="7111"/>
                          <a:pt x="2326" y="7496"/>
                          <a:pt x="1375" y="7365"/>
                        </a:cubicBezTo>
                        <a:cubicBezTo>
                          <a:pt x="493" y="6773"/>
                          <a:pt x="-182" y="5795"/>
                          <a:pt x="45" y="5036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461" name="Group 460">
                    <a:extLst>
                      <a:ext uri="{FF2B5EF4-FFF2-40B4-BE49-F238E27FC236}">
                        <a16:creationId xmlns:a16="http://schemas.microsoft.com/office/drawing/2014/main" id="{847C0145-AA17-C74A-85B9-5E0D57F0D1B3}"/>
                      </a:ext>
                    </a:extLst>
                  </p:cNvPr>
                  <p:cNvGrpSpPr/>
                  <p:nvPr/>
                </p:nvGrpSpPr>
                <p:grpSpPr>
                  <a:xfrm>
                    <a:off x="-1935370" y="2935816"/>
                    <a:ext cx="2333625" cy="1590649"/>
                    <a:chOff x="833331" y="2873352"/>
                    <a:chExt cx="2333625" cy="1590649"/>
                  </a:xfrm>
                </p:grpSpPr>
                <p:grpSp>
                  <p:nvGrpSpPr>
                    <p:cNvPr id="462" name="Group 461">
                      <a:extLst>
                        <a:ext uri="{FF2B5EF4-FFF2-40B4-BE49-F238E27FC236}">
                          <a16:creationId xmlns:a16="http://schemas.microsoft.com/office/drawing/2014/main" id="{A5C51D94-249F-7C4E-B7E3-5E7F7DA98B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36090" y="287335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509" name="Group 327">
                        <a:extLst>
                          <a:ext uri="{FF2B5EF4-FFF2-40B4-BE49-F238E27FC236}">
                            <a16:creationId xmlns:a16="http://schemas.microsoft.com/office/drawing/2014/main" id="{2C9A79DA-183D-8E45-9710-90EB9AC04CF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513" name="Oval 512">
                          <a:extLst>
                            <a:ext uri="{FF2B5EF4-FFF2-40B4-BE49-F238E27FC236}">
                              <a16:creationId xmlns:a16="http://schemas.microsoft.com/office/drawing/2014/main" id="{C7A51832-3A14-2F46-BE2E-FD419D2D323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14" name="Rectangle 513">
                          <a:extLst>
                            <a:ext uri="{FF2B5EF4-FFF2-40B4-BE49-F238E27FC236}">
                              <a16:creationId xmlns:a16="http://schemas.microsoft.com/office/drawing/2014/main" id="{F540465D-4FA5-8F4B-89B8-318B91C866D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15" name="Oval 514">
                          <a:extLst>
                            <a:ext uri="{FF2B5EF4-FFF2-40B4-BE49-F238E27FC236}">
                              <a16:creationId xmlns:a16="http://schemas.microsoft.com/office/drawing/2014/main" id="{2AD877B4-4F58-AF4E-8440-08B26889F9A3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16" name="Freeform 515">
                          <a:extLst>
                            <a:ext uri="{FF2B5EF4-FFF2-40B4-BE49-F238E27FC236}">
                              <a16:creationId xmlns:a16="http://schemas.microsoft.com/office/drawing/2014/main" id="{2075DF2F-E937-EC4C-B4A7-98ABE1BBD099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17" name="Freeform 516">
                          <a:extLst>
                            <a:ext uri="{FF2B5EF4-FFF2-40B4-BE49-F238E27FC236}">
                              <a16:creationId xmlns:a16="http://schemas.microsoft.com/office/drawing/2014/main" id="{667455BC-A2B1-964F-BB33-EDD95E22B0F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18" name="Freeform 517">
                          <a:extLst>
                            <a:ext uri="{FF2B5EF4-FFF2-40B4-BE49-F238E27FC236}">
                              <a16:creationId xmlns:a16="http://schemas.microsoft.com/office/drawing/2014/main" id="{7104D447-A313-0245-838D-2D65E179BC67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19" name="Freeform 518">
                          <a:extLst>
                            <a:ext uri="{FF2B5EF4-FFF2-40B4-BE49-F238E27FC236}">
                              <a16:creationId xmlns:a16="http://schemas.microsoft.com/office/drawing/2014/main" id="{C8857D39-9558-884B-B11F-DC6DC08593DE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520" name="Straight Connector 519">
                          <a:extLst>
                            <a:ext uri="{FF2B5EF4-FFF2-40B4-BE49-F238E27FC236}">
                              <a16:creationId xmlns:a16="http://schemas.microsoft.com/office/drawing/2014/main" id="{8533C222-A8F0-C14E-9865-EB2CE2ED60DA}"/>
                            </a:ext>
                          </a:extLst>
                        </p:cNvPr>
                        <p:cNvCxnSpPr>
                          <a:endCxn id="515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521" name="Straight Connector 520">
                          <a:extLst>
                            <a:ext uri="{FF2B5EF4-FFF2-40B4-BE49-F238E27FC236}">
                              <a16:creationId xmlns:a16="http://schemas.microsoft.com/office/drawing/2014/main" id="{C7C29E43-3D2E-6C48-8BF6-75FF58BA40DF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510" name="Group 509">
                        <a:extLst>
                          <a:ext uri="{FF2B5EF4-FFF2-40B4-BE49-F238E27FC236}">
                            <a16:creationId xmlns:a16="http://schemas.microsoft.com/office/drawing/2014/main" id="{9DF38CB5-4F35-2C48-ABEE-7FDDEB47A73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511" name="Oval 510">
                          <a:extLst>
                            <a:ext uri="{FF2B5EF4-FFF2-40B4-BE49-F238E27FC236}">
                              <a16:creationId xmlns:a16="http://schemas.microsoft.com/office/drawing/2014/main" id="{964D495F-FCD3-974C-B14C-0DD0744D39DA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12" name="TextBox 511">
                          <a:extLst>
                            <a:ext uri="{FF2B5EF4-FFF2-40B4-BE49-F238E27FC236}">
                              <a16:creationId xmlns:a16="http://schemas.microsoft.com/office/drawing/2014/main" id="{B360CC76-5708-E54C-BB1F-B87E36B6ECD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  <a:cs typeface="+mn-cs"/>
                            </a:rPr>
                            <a:t>1b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463" name="Group 462">
                      <a:extLst>
                        <a:ext uri="{FF2B5EF4-FFF2-40B4-BE49-F238E27FC236}">
                          <a16:creationId xmlns:a16="http://schemas.microsoft.com/office/drawing/2014/main" id="{849157BB-C005-3548-B1BA-012A1A118A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40320" y="409466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496" name="Group 327">
                        <a:extLst>
                          <a:ext uri="{FF2B5EF4-FFF2-40B4-BE49-F238E27FC236}">
                            <a16:creationId xmlns:a16="http://schemas.microsoft.com/office/drawing/2014/main" id="{EF49974E-1ED5-E447-8244-106992273B9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500" name="Oval 499">
                          <a:extLst>
                            <a:ext uri="{FF2B5EF4-FFF2-40B4-BE49-F238E27FC236}">
                              <a16:creationId xmlns:a16="http://schemas.microsoft.com/office/drawing/2014/main" id="{FB0DA6F4-6EF6-464A-8563-109BE95477D5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01" name="Rectangle 500">
                          <a:extLst>
                            <a:ext uri="{FF2B5EF4-FFF2-40B4-BE49-F238E27FC236}">
                              <a16:creationId xmlns:a16="http://schemas.microsoft.com/office/drawing/2014/main" id="{21F6A7C6-2A4B-0745-8EAC-9DEC2A089F3C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02" name="Oval 501">
                          <a:extLst>
                            <a:ext uri="{FF2B5EF4-FFF2-40B4-BE49-F238E27FC236}">
                              <a16:creationId xmlns:a16="http://schemas.microsoft.com/office/drawing/2014/main" id="{FC7443CC-07C2-DB45-A7EE-97E2D8BB027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03" name="Freeform 502">
                          <a:extLst>
                            <a:ext uri="{FF2B5EF4-FFF2-40B4-BE49-F238E27FC236}">
                              <a16:creationId xmlns:a16="http://schemas.microsoft.com/office/drawing/2014/main" id="{BC280D28-6207-6E4A-8A46-E664F012B9A5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04" name="Freeform 503">
                          <a:extLst>
                            <a:ext uri="{FF2B5EF4-FFF2-40B4-BE49-F238E27FC236}">
                              <a16:creationId xmlns:a16="http://schemas.microsoft.com/office/drawing/2014/main" id="{EBBCC31C-C1F3-F94E-BF37-DAE4DBC673E2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05" name="Freeform 504">
                          <a:extLst>
                            <a:ext uri="{FF2B5EF4-FFF2-40B4-BE49-F238E27FC236}">
                              <a16:creationId xmlns:a16="http://schemas.microsoft.com/office/drawing/2014/main" id="{086F70A3-C801-8D40-A960-9E47ED044222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06" name="Freeform 505">
                          <a:extLst>
                            <a:ext uri="{FF2B5EF4-FFF2-40B4-BE49-F238E27FC236}">
                              <a16:creationId xmlns:a16="http://schemas.microsoft.com/office/drawing/2014/main" id="{90E7DDDE-599F-E441-9DF4-003CC1B435BF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507" name="Straight Connector 506">
                          <a:extLst>
                            <a:ext uri="{FF2B5EF4-FFF2-40B4-BE49-F238E27FC236}">
                              <a16:creationId xmlns:a16="http://schemas.microsoft.com/office/drawing/2014/main" id="{893A90BA-5926-CC40-96CB-52F231D33E1E}"/>
                            </a:ext>
                          </a:extLst>
                        </p:cNvPr>
                        <p:cNvCxnSpPr>
                          <a:endCxn id="502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508" name="Straight Connector 507">
                          <a:extLst>
                            <a:ext uri="{FF2B5EF4-FFF2-40B4-BE49-F238E27FC236}">
                              <a16:creationId xmlns:a16="http://schemas.microsoft.com/office/drawing/2014/main" id="{B9842FD6-BF2A-704C-B8FC-DA10B47AB276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497" name="Group 496">
                        <a:extLst>
                          <a:ext uri="{FF2B5EF4-FFF2-40B4-BE49-F238E27FC236}">
                            <a16:creationId xmlns:a16="http://schemas.microsoft.com/office/drawing/2014/main" id="{11023790-AD69-FA41-AF93-08B4489E3A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498" name="Oval 497">
                          <a:extLst>
                            <a:ext uri="{FF2B5EF4-FFF2-40B4-BE49-F238E27FC236}">
                              <a16:creationId xmlns:a16="http://schemas.microsoft.com/office/drawing/2014/main" id="{681049CE-10AA-0346-AFA8-6FDC53F5F42D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99" name="TextBox 498">
                          <a:extLst>
                            <a:ext uri="{FF2B5EF4-FFF2-40B4-BE49-F238E27FC236}">
                              <a16:creationId xmlns:a16="http://schemas.microsoft.com/office/drawing/2014/main" id="{885304DC-2F43-D04B-B170-06B6EDCAA09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  <a:cs typeface="+mn-cs"/>
                            </a:rPr>
                            <a:t>1d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464" name="Group 463">
                      <a:extLst>
                        <a:ext uri="{FF2B5EF4-FFF2-40B4-BE49-F238E27FC236}">
                          <a16:creationId xmlns:a16="http://schemas.microsoft.com/office/drawing/2014/main" id="{DC4EC595-C485-DD46-9195-B81F23C530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1806" y="348507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483" name="Group 327">
                        <a:extLst>
                          <a:ext uri="{FF2B5EF4-FFF2-40B4-BE49-F238E27FC236}">
                            <a16:creationId xmlns:a16="http://schemas.microsoft.com/office/drawing/2014/main" id="{DA436D2A-4C54-9847-99BD-C747C002F0E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487" name="Oval 486">
                          <a:extLst>
                            <a:ext uri="{FF2B5EF4-FFF2-40B4-BE49-F238E27FC236}">
                              <a16:creationId xmlns:a16="http://schemas.microsoft.com/office/drawing/2014/main" id="{78B65C4C-8AAA-3642-A7CE-A10619D49BE4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88" name="Rectangle 487">
                          <a:extLst>
                            <a:ext uri="{FF2B5EF4-FFF2-40B4-BE49-F238E27FC236}">
                              <a16:creationId xmlns:a16="http://schemas.microsoft.com/office/drawing/2014/main" id="{A525720D-27A0-2049-AA49-205CE43335A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89" name="Oval 488">
                          <a:extLst>
                            <a:ext uri="{FF2B5EF4-FFF2-40B4-BE49-F238E27FC236}">
                              <a16:creationId xmlns:a16="http://schemas.microsoft.com/office/drawing/2014/main" id="{DFDBDB36-E1F6-1E4B-AC8D-BB8B9A65BDD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90" name="Freeform 489">
                          <a:extLst>
                            <a:ext uri="{FF2B5EF4-FFF2-40B4-BE49-F238E27FC236}">
                              <a16:creationId xmlns:a16="http://schemas.microsoft.com/office/drawing/2014/main" id="{C32E00A5-45C2-D847-BAB9-C11E9834F3F3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91" name="Freeform 490">
                          <a:extLst>
                            <a:ext uri="{FF2B5EF4-FFF2-40B4-BE49-F238E27FC236}">
                              <a16:creationId xmlns:a16="http://schemas.microsoft.com/office/drawing/2014/main" id="{31DC4B7B-D3AA-9B48-8802-CA05B827841E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92" name="Freeform 491">
                          <a:extLst>
                            <a:ext uri="{FF2B5EF4-FFF2-40B4-BE49-F238E27FC236}">
                              <a16:creationId xmlns:a16="http://schemas.microsoft.com/office/drawing/2014/main" id="{AF29DBD7-4053-9B4C-A67A-C9ECC444C268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93" name="Freeform 492">
                          <a:extLst>
                            <a:ext uri="{FF2B5EF4-FFF2-40B4-BE49-F238E27FC236}">
                              <a16:creationId xmlns:a16="http://schemas.microsoft.com/office/drawing/2014/main" id="{6880D128-8B5E-B94A-84E9-5525E283EB85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494" name="Straight Connector 493">
                          <a:extLst>
                            <a:ext uri="{FF2B5EF4-FFF2-40B4-BE49-F238E27FC236}">
                              <a16:creationId xmlns:a16="http://schemas.microsoft.com/office/drawing/2014/main" id="{5E6E8189-AC44-6743-9D17-5E8625CBC5BF}"/>
                            </a:ext>
                          </a:extLst>
                        </p:cNvPr>
                        <p:cNvCxnSpPr>
                          <a:endCxn id="489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495" name="Straight Connector 494">
                          <a:extLst>
                            <a:ext uri="{FF2B5EF4-FFF2-40B4-BE49-F238E27FC236}">
                              <a16:creationId xmlns:a16="http://schemas.microsoft.com/office/drawing/2014/main" id="{34BA406C-7551-FE42-8563-B9FC2B4A5971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484" name="Group 483">
                        <a:extLst>
                          <a:ext uri="{FF2B5EF4-FFF2-40B4-BE49-F238E27FC236}">
                            <a16:creationId xmlns:a16="http://schemas.microsoft.com/office/drawing/2014/main" id="{A387A1D4-AADD-C740-87D1-573958E9949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28460" cy="369332"/>
                        <a:chOff x="667045" y="1708643"/>
                        <a:chExt cx="428460" cy="369332"/>
                      </a:xfrm>
                    </p:grpSpPr>
                    <p:sp>
                      <p:nvSpPr>
                        <p:cNvPr id="485" name="Oval 484">
                          <a:extLst>
                            <a:ext uri="{FF2B5EF4-FFF2-40B4-BE49-F238E27FC236}">
                              <a16:creationId xmlns:a16="http://schemas.microsoft.com/office/drawing/2014/main" id="{129168EF-D2B6-2D45-A4A3-25903E391E22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86" name="TextBox 485">
                          <a:extLst>
                            <a:ext uri="{FF2B5EF4-FFF2-40B4-BE49-F238E27FC236}">
                              <a16:creationId xmlns:a16="http://schemas.microsoft.com/office/drawing/2014/main" id="{927D1E9A-6392-E24D-B24D-59867DB597E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2846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  <a:cs typeface="+mn-cs"/>
                            </a:rPr>
                            <a:t>1c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465" name="Group 464">
                      <a:extLst>
                        <a:ext uri="{FF2B5EF4-FFF2-40B4-BE49-F238E27FC236}">
                          <a16:creationId xmlns:a16="http://schemas.microsoft.com/office/drawing/2014/main" id="{6590946D-4A79-784C-A1A3-3FB0C4F704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3331" y="347871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470" name="Group 327">
                        <a:extLst>
                          <a:ext uri="{FF2B5EF4-FFF2-40B4-BE49-F238E27FC236}">
                            <a16:creationId xmlns:a16="http://schemas.microsoft.com/office/drawing/2014/main" id="{C1CFD619-9078-9C4A-9947-B083B604A61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474" name="Oval 473">
                          <a:extLst>
                            <a:ext uri="{FF2B5EF4-FFF2-40B4-BE49-F238E27FC236}">
                              <a16:creationId xmlns:a16="http://schemas.microsoft.com/office/drawing/2014/main" id="{141F7B4D-E61B-234B-AF54-3B4B716FA95E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75" name="Rectangle 474">
                          <a:extLst>
                            <a:ext uri="{FF2B5EF4-FFF2-40B4-BE49-F238E27FC236}">
                              <a16:creationId xmlns:a16="http://schemas.microsoft.com/office/drawing/2014/main" id="{EF264F9C-E314-1E4A-8284-A95898A1FEAF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76" name="Oval 475">
                          <a:extLst>
                            <a:ext uri="{FF2B5EF4-FFF2-40B4-BE49-F238E27FC236}">
                              <a16:creationId xmlns:a16="http://schemas.microsoft.com/office/drawing/2014/main" id="{2415516F-F659-0245-A708-512786449939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77" name="Freeform 476">
                          <a:extLst>
                            <a:ext uri="{FF2B5EF4-FFF2-40B4-BE49-F238E27FC236}">
                              <a16:creationId xmlns:a16="http://schemas.microsoft.com/office/drawing/2014/main" id="{62EFFBF9-2855-0C4F-8A89-A385012DB762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78" name="Freeform 477">
                          <a:extLst>
                            <a:ext uri="{FF2B5EF4-FFF2-40B4-BE49-F238E27FC236}">
                              <a16:creationId xmlns:a16="http://schemas.microsoft.com/office/drawing/2014/main" id="{53B0F8AE-AD02-8843-B44E-514A06981698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79" name="Freeform 478">
                          <a:extLst>
                            <a:ext uri="{FF2B5EF4-FFF2-40B4-BE49-F238E27FC236}">
                              <a16:creationId xmlns:a16="http://schemas.microsoft.com/office/drawing/2014/main" id="{8DEDDA5B-A75F-2646-92D4-CBBE023F97DD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80" name="Freeform 479">
                          <a:extLst>
                            <a:ext uri="{FF2B5EF4-FFF2-40B4-BE49-F238E27FC236}">
                              <a16:creationId xmlns:a16="http://schemas.microsoft.com/office/drawing/2014/main" id="{0FB5D34E-1A9B-E647-B0CA-8979B013E9B5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481" name="Straight Connector 480">
                          <a:extLst>
                            <a:ext uri="{FF2B5EF4-FFF2-40B4-BE49-F238E27FC236}">
                              <a16:creationId xmlns:a16="http://schemas.microsoft.com/office/drawing/2014/main" id="{0E0DC44D-789C-6142-ACE2-E1E7439F3EDC}"/>
                            </a:ext>
                          </a:extLst>
                        </p:cNvPr>
                        <p:cNvCxnSpPr>
                          <a:endCxn id="476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482" name="Straight Connector 481">
                          <a:extLst>
                            <a:ext uri="{FF2B5EF4-FFF2-40B4-BE49-F238E27FC236}">
                              <a16:creationId xmlns:a16="http://schemas.microsoft.com/office/drawing/2014/main" id="{2F090CD2-EAD8-D64B-9EBC-52F3CABF342F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471" name="Group 470">
                        <a:extLst>
                          <a:ext uri="{FF2B5EF4-FFF2-40B4-BE49-F238E27FC236}">
                            <a16:creationId xmlns:a16="http://schemas.microsoft.com/office/drawing/2014/main" id="{59F6DB5F-8D40-2F45-A693-9E73A8F36F9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472" name="Oval 471">
                          <a:extLst>
                            <a:ext uri="{FF2B5EF4-FFF2-40B4-BE49-F238E27FC236}">
                              <a16:creationId xmlns:a16="http://schemas.microsoft.com/office/drawing/2014/main" id="{349753A0-8388-204E-8FC6-C65AC31765C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73" name="TextBox 472">
                          <a:extLst>
                            <a:ext uri="{FF2B5EF4-FFF2-40B4-BE49-F238E27FC236}">
                              <a16:creationId xmlns:a16="http://schemas.microsoft.com/office/drawing/2014/main" id="{6E0930D1-5478-A641-BFBE-F20FC332767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  <a:cs typeface="+mn-cs"/>
                            </a:rPr>
                            <a:t>1a</a:t>
                          </a:r>
                        </a:p>
                      </p:txBody>
                    </p:sp>
                  </p:grpSp>
                </p:grpSp>
                <p:cxnSp>
                  <p:nvCxnSpPr>
                    <p:cNvPr id="466" name="Straight Connector 465">
                      <a:extLst>
                        <a:ext uri="{FF2B5EF4-FFF2-40B4-BE49-F238E27FC236}">
                          <a16:creationId xmlns:a16="http://schemas.microsoft.com/office/drawing/2014/main" id="{95BB2EF3-E2CE-BD4A-9C4A-8F73F71629D3}"/>
                        </a:ext>
                      </a:extLst>
                    </p:cNvPr>
                    <p:cNvCxnSpPr>
                      <a:stCxn id="513" idx="7"/>
                    </p:cNvCxnSpPr>
                    <p:nvPr/>
                  </p:nvCxnSpPr>
                  <p:spPr bwMode="auto">
                    <a:xfrm>
                      <a:off x="2218708" y="3154477"/>
                      <a:ext cx="480042" cy="369773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67" name="Straight Connector 466">
                      <a:extLst>
                        <a:ext uri="{FF2B5EF4-FFF2-40B4-BE49-F238E27FC236}">
                          <a16:creationId xmlns:a16="http://schemas.microsoft.com/office/drawing/2014/main" id="{0FADCE9F-E485-8543-BE08-11BD9736F6F5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1300073" y="3786304"/>
                      <a:ext cx="477927" cy="357071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68" name="Straight Connector 467">
                      <a:extLst>
                        <a:ext uri="{FF2B5EF4-FFF2-40B4-BE49-F238E27FC236}">
                          <a16:creationId xmlns:a16="http://schemas.microsoft.com/office/drawing/2014/main" id="{24E38472-FC68-AF47-A78D-FF04E75E1DEE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>
                      <a:off x="2196042" y="3783542"/>
                      <a:ext cx="508002" cy="349250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69" name="Straight Connector 468">
                      <a:extLst>
                        <a:ext uri="{FF2B5EF4-FFF2-40B4-BE49-F238E27FC236}">
                          <a16:creationId xmlns:a16="http://schemas.microsoft.com/office/drawing/2014/main" id="{416CECF7-D45D-7248-B229-72E57EB2AB65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>
                      <a:off x="1287553" y="3166946"/>
                      <a:ext cx="508002" cy="349250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</p:grpSp>
            <p:sp>
              <p:nvSpPr>
                <p:cNvPr id="458" name="TextBox 457">
                  <a:extLst>
                    <a:ext uri="{FF2B5EF4-FFF2-40B4-BE49-F238E27FC236}">
                      <a16:creationId xmlns:a16="http://schemas.microsoft.com/office/drawing/2014/main" id="{0E03304D-E161-6E48-9663-DC28921C7F64}"/>
                    </a:ext>
                  </a:extLst>
                </p:cNvPr>
                <p:cNvSpPr txBox="1"/>
                <p:nvPr/>
              </p:nvSpPr>
              <p:spPr>
                <a:xfrm>
                  <a:off x="1430686" y="4247082"/>
                  <a:ext cx="7535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9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AS 1</a:t>
                  </a:r>
                </a:p>
              </p:txBody>
            </p:sp>
            <p:cxnSp>
              <p:nvCxnSpPr>
                <p:cNvPr id="459" name="Straight Connector 458">
                  <a:extLst>
                    <a:ext uri="{FF2B5EF4-FFF2-40B4-BE49-F238E27FC236}">
                      <a16:creationId xmlns:a16="http://schemas.microsoft.com/office/drawing/2014/main" id="{765902CD-4297-8D40-95E9-0576CA61FDDF}"/>
                    </a:ext>
                  </a:extLst>
                </p:cNvPr>
                <p:cNvCxnSpPr>
                  <a:cxnSpLocks/>
                  <a:stCxn id="341" idx="1"/>
                </p:cNvCxnSpPr>
                <p:nvPr/>
              </p:nvCxnSpPr>
              <p:spPr bwMode="auto">
                <a:xfrm flipH="1" flipV="1">
                  <a:off x="3848374" y="5024787"/>
                  <a:ext cx="1030666" cy="698992"/>
                </a:xfrm>
                <a:prstGeom prst="line">
                  <a:avLst/>
                </a:prstGeom>
                <a:solidFill>
                  <a:srgbClr val="00CC99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8868FCCA-6463-414E-B975-BE55E1F0C2BE}"/>
                  </a:ext>
                </a:extLst>
              </p:cNvPr>
              <p:cNvCxnSpPr>
                <a:cxnSpLocks/>
                <a:stCxn id="357" idx="5"/>
                <a:endCxn id="407" idx="1"/>
              </p:cNvCxnSpPr>
              <p:nvPr/>
            </p:nvCxnSpPr>
            <p:spPr bwMode="auto">
              <a:xfrm flipV="1">
                <a:off x="6957825" y="4543468"/>
                <a:ext cx="1398778" cy="1062884"/>
              </a:xfrm>
              <a:prstGeom prst="line">
                <a:avLst/>
              </a:prstGeom>
              <a:solidFill>
                <a:srgbClr val="00CC99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89FAE62F-65C2-2843-B29E-60E769A4B2BD}"/>
                </a:ext>
              </a:extLst>
            </p:cNvPr>
            <p:cNvGrpSpPr/>
            <p:nvPr/>
          </p:nvGrpSpPr>
          <p:grpSpPr>
            <a:xfrm>
              <a:off x="9525929" y="4809915"/>
              <a:ext cx="1701734" cy="616172"/>
              <a:chOff x="6935906" y="5482318"/>
              <a:chExt cx="1701734" cy="616172"/>
            </a:xfrm>
          </p:grpSpPr>
          <p:grpSp>
            <p:nvGrpSpPr>
              <p:cNvPr id="524" name="Group 523">
                <a:extLst>
                  <a:ext uri="{FF2B5EF4-FFF2-40B4-BE49-F238E27FC236}">
                    <a16:creationId xmlns:a16="http://schemas.microsoft.com/office/drawing/2014/main" id="{C08874D3-27D8-EF47-BFBE-742063815FA3}"/>
                  </a:ext>
                </a:extLst>
              </p:cNvPr>
              <p:cNvGrpSpPr/>
              <p:nvPr/>
            </p:nvGrpSpPr>
            <p:grpSpPr>
              <a:xfrm>
                <a:off x="6935906" y="5482318"/>
                <a:ext cx="1701734" cy="616172"/>
                <a:chOff x="6808463" y="5108795"/>
                <a:chExt cx="1701734" cy="616172"/>
              </a:xfrm>
            </p:grpSpPr>
            <p:sp>
              <p:nvSpPr>
                <p:cNvPr id="526" name="Freeform 2">
                  <a:extLst>
                    <a:ext uri="{FF2B5EF4-FFF2-40B4-BE49-F238E27FC236}">
                      <a16:creationId xmlns:a16="http://schemas.microsoft.com/office/drawing/2014/main" id="{ECF54C8B-77E8-C446-9901-E025B2BB06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08463" y="5108795"/>
                  <a:ext cx="1701734" cy="616172"/>
                </a:xfrm>
                <a:custGeom>
                  <a:avLst/>
                  <a:gdLst>
                    <a:gd name="T0" fmla="*/ 648763 w 10001"/>
                    <a:gd name="T1" fmla="*/ 34777612 h 10125"/>
                    <a:gd name="T2" fmla="*/ 115976403 w 10001"/>
                    <a:gd name="T3" fmla="*/ 13733703 h 10125"/>
                    <a:gd name="T4" fmla="*/ 507700960 w 10001"/>
                    <a:gd name="T5" fmla="*/ 8662125 h 10125"/>
                    <a:gd name="T6" fmla="*/ 810212713 w 10001"/>
                    <a:gd name="T7" fmla="*/ 0 h 10125"/>
                    <a:gd name="T8" fmla="*/ 1090015738 w 10001"/>
                    <a:gd name="T9" fmla="*/ 8687929 h 10125"/>
                    <a:gd name="T10" fmla="*/ 1310938763 w 10001"/>
                    <a:gd name="T11" fmla="*/ 4279362 h 10125"/>
                    <a:gd name="T12" fmla="*/ 1620263134 w 10001"/>
                    <a:gd name="T13" fmla="*/ 25736690 h 10125"/>
                    <a:gd name="T14" fmla="*/ 1394798364 w 10001"/>
                    <a:gd name="T15" fmla="*/ 58525268 h 10125"/>
                    <a:gd name="T16" fmla="*/ 1134622140 w 10001"/>
                    <a:gd name="T17" fmla="*/ 80266624 h 10125"/>
                    <a:gd name="T18" fmla="*/ 860820276 w 10001"/>
                    <a:gd name="T19" fmla="*/ 76142271 h 10125"/>
                    <a:gd name="T20" fmla="*/ 708996782 w 10001"/>
                    <a:gd name="T21" fmla="*/ 85346835 h 10125"/>
                    <a:gd name="T22" fmla="*/ 509322667 w 10001"/>
                    <a:gd name="T23" fmla="*/ 86268164 h 10125"/>
                    <a:gd name="T24" fmla="*/ 353443899 w 10001"/>
                    <a:gd name="T25" fmla="*/ 67979516 h 10125"/>
                    <a:gd name="T26" fmla="*/ 192536914 w 10001"/>
                    <a:gd name="T27" fmla="*/ 64535347 h 10125"/>
                    <a:gd name="T28" fmla="*/ 648763 w 10001"/>
                    <a:gd name="T29" fmla="*/ 34777612 h 10125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connsiteX0" fmla="*/ 4 w 10040"/>
                    <a:gd name="connsiteY0" fmla="*/ 4039 h 10125"/>
                    <a:gd name="connsiteX1" fmla="*/ 715 w 10040"/>
                    <a:gd name="connsiteY1" fmla="*/ 1595 h 10125"/>
                    <a:gd name="connsiteX2" fmla="*/ 3130 w 10040"/>
                    <a:gd name="connsiteY2" fmla="*/ 1006 h 10125"/>
                    <a:gd name="connsiteX3" fmla="*/ 4995 w 10040"/>
                    <a:gd name="connsiteY3" fmla="*/ 0 h 10125"/>
                    <a:gd name="connsiteX4" fmla="*/ 6720 w 10040"/>
                    <a:gd name="connsiteY4" fmla="*/ 1009 h 10125"/>
                    <a:gd name="connsiteX5" fmla="*/ 9989 w 10040"/>
                    <a:gd name="connsiteY5" fmla="*/ 2989 h 10125"/>
                    <a:gd name="connsiteX6" fmla="*/ 8599 w 10040"/>
                    <a:gd name="connsiteY6" fmla="*/ 6797 h 10125"/>
                    <a:gd name="connsiteX7" fmla="*/ 6995 w 10040"/>
                    <a:gd name="connsiteY7" fmla="*/ 9322 h 10125"/>
                    <a:gd name="connsiteX8" fmla="*/ 5307 w 10040"/>
                    <a:gd name="connsiteY8" fmla="*/ 8843 h 10125"/>
                    <a:gd name="connsiteX9" fmla="*/ 4371 w 10040"/>
                    <a:gd name="connsiteY9" fmla="*/ 9912 h 10125"/>
                    <a:gd name="connsiteX10" fmla="*/ 3140 w 10040"/>
                    <a:gd name="connsiteY10" fmla="*/ 10019 h 10125"/>
                    <a:gd name="connsiteX11" fmla="*/ 2179 w 10040"/>
                    <a:gd name="connsiteY11" fmla="*/ 7895 h 10125"/>
                    <a:gd name="connsiteX12" fmla="*/ 1187 w 10040"/>
                    <a:gd name="connsiteY12" fmla="*/ 7495 h 10125"/>
                    <a:gd name="connsiteX13" fmla="*/ 4 w 10040"/>
                    <a:gd name="connsiteY13" fmla="*/ 4039 h 10125"/>
                    <a:gd name="connsiteX0" fmla="*/ 4 w 8600"/>
                    <a:gd name="connsiteY0" fmla="*/ 4042 h 10128"/>
                    <a:gd name="connsiteX1" fmla="*/ 715 w 8600"/>
                    <a:gd name="connsiteY1" fmla="*/ 1598 h 10128"/>
                    <a:gd name="connsiteX2" fmla="*/ 3130 w 8600"/>
                    <a:gd name="connsiteY2" fmla="*/ 1009 h 10128"/>
                    <a:gd name="connsiteX3" fmla="*/ 4995 w 8600"/>
                    <a:gd name="connsiteY3" fmla="*/ 3 h 10128"/>
                    <a:gd name="connsiteX4" fmla="*/ 6720 w 8600"/>
                    <a:gd name="connsiteY4" fmla="*/ 1012 h 10128"/>
                    <a:gd name="connsiteX5" fmla="*/ 8599 w 8600"/>
                    <a:gd name="connsiteY5" fmla="*/ 6800 h 10128"/>
                    <a:gd name="connsiteX6" fmla="*/ 6995 w 8600"/>
                    <a:gd name="connsiteY6" fmla="*/ 9325 h 10128"/>
                    <a:gd name="connsiteX7" fmla="*/ 5307 w 8600"/>
                    <a:gd name="connsiteY7" fmla="*/ 8846 h 10128"/>
                    <a:gd name="connsiteX8" fmla="*/ 4371 w 8600"/>
                    <a:gd name="connsiteY8" fmla="*/ 9915 h 10128"/>
                    <a:gd name="connsiteX9" fmla="*/ 3140 w 8600"/>
                    <a:gd name="connsiteY9" fmla="*/ 10022 h 10128"/>
                    <a:gd name="connsiteX10" fmla="*/ 2179 w 8600"/>
                    <a:gd name="connsiteY10" fmla="*/ 7898 h 10128"/>
                    <a:gd name="connsiteX11" fmla="*/ 1187 w 8600"/>
                    <a:gd name="connsiteY11" fmla="*/ 7498 h 10128"/>
                    <a:gd name="connsiteX12" fmla="*/ 4 w 8600"/>
                    <a:gd name="connsiteY12" fmla="*/ 4042 h 10128"/>
                    <a:gd name="connsiteX0" fmla="*/ 4 w 9326"/>
                    <a:gd name="connsiteY0" fmla="*/ 3988 h 9997"/>
                    <a:gd name="connsiteX1" fmla="*/ 830 w 9326"/>
                    <a:gd name="connsiteY1" fmla="*/ 1575 h 9997"/>
                    <a:gd name="connsiteX2" fmla="*/ 3639 w 9326"/>
                    <a:gd name="connsiteY2" fmla="*/ 993 h 9997"/>
                    <a:gd name="connsiteX3" fmla="*/ 5807 w 9326"/>
                    <a:gd name="connsiteY3" fmla="*/ 0 h 9997"/>
                    <a:gd name="connsiteX4" fmla="*/ 7813 w 9326"/>
                    <a:gd name="connsiteY4" fmla="*/ 996 h 9997"/>
                    <a:gd name="connsiteX5" fmla="*/ 9324 w 9326"/>
                    <a:gd name="connsiteY5" fmla="*/ 5746 h 9997"/>
                    <a:gd name="connsiteX6" fmla="*/ 8133 w 9326"/>
                    <a:gd name="connsiteY6" fmla="*/ 9204 h 9997"/>
                    <a:gd name="connsiteX7" fmla="*/ 6170 w 9326"/>
                    <a:gd name="connsiteY7" fmla="*/ 8731 h 9997"/>
                    <a:gd name="connsiteX8" fmla="*/ 5082 w 9326"/>
                    <a:gd name="connsiteY8" fmla="*/ 9787 h 9997"/>
                    <a:gd name="connsiteX9" fmla="*/ 3650 w 9326"/>
                    <a:gd name="connsiteY9" fmla="*/ 9892 h 9997"/>
                    <a:gd name="connsiteX10" fmla="*/ 2533 w 9326"/>
                    <a:gd name="connsiteY10" fmla="*/ 7795 h 9997"/>
                    <a:gd name="connsiteX11" fmla="*/ 1379 w 9326"/>
                    <a:gd name="connsiteY11" fmla="*/ 7400 h 9997"/>
                    <a:gd name="connsiteX12" fmla="*/ 4 w 9326"/>
                    <a:gd name="connsiteY12" fmla="*/ 3988 h 9997"/>
                    <a:gd name="connsiteX0" fmla="*/ 4 w 10001"/>
                    <a:gd name="connsiteY0" fmla="*/ 3989 h 10041"/>
                    <a:gd name="connsiteX1" fmla="*/ 890 w 10001"/>
                    <a:gd name="connsiteY1" fmla="*/ 1575 h 10041"/>
                    <a:gd name="connsiteX2" fmla="*/ 3902 w 10001"/>
                    <a:gd name="connsiteY2" fmla="*/ 993 h 10041"/>
                    <a:gd name="connsiteX3" fmla="*/ 6227 w 10001"/>
                    <a:gd name="connsiteY3" fmla="*/ 0 h 10041"/>
                    <a:gd name="connsiteX4" fmla="*/ 8378 w 10001"/>
                    <a:gd name="connsiteY4" fmla="*/ 996 h 10041"/>
                    <a:gd name="connsiteX5" fmla="*/ 9998 w 10001"/>
                    <a:gd name="connsiteY5" fmla="*/ 5748 h 10041"/>
                    <a:gd name="connsiteX6" fmla="*/ 8721 w 10001"/>
                    <a:gd name="connsiteY6" fmla="*/ 9207 h 10041"/>
                    <a:gd name="connsiteX7" fmla="*/ 5449 w 10001"/>
                    <a:gd name="connsiteY7" fmla="*/ 9790 h 10041"/>
                    <a:gd name="connsiteX8" fmla="*/ 3914 w 10001"/>
                    <a:gd name="connsiteY8" fmla="*/ 9895 h 10041"/>
                    <a:gd name="connsiteX9" fmla="*/ 2716 w 10001"/>
                    <a:gd name="connsiteY9" fmla="*/ 7797 h 10041"/>
                    <a:gd name="connsiteX10" fmla="*/ 1479 w 10001"/>
                    <a:gd name="connsiteY10" fmla="*/ 7402 h 10041"/>
                    <a:gd name="connsiteX11" fmla="*/ 4 w 10001"/>
                    <a:gd name="connsiteY11" fmla="*/ 3989 h 10041"/>
                    <a:gd name="connsiteX0" fmla="*/ 4 w 10001"/>
                    <a:gd name="connsiteY0" fmla="*/ 3989 h 14825"/>
                    <a:gd name="connsiteX1" fmla="*/ 890 w 10001"/>
                    <a:gd name="connsiteY1" fmla="*/ 1575 h 14825"/>
                    <a:gd name="connsiteX2" fmla="*/ 3902 w 10001"/>
                    <a:gd name="connsiteY2" fmla="*/ 993 h 14825"/>
                    <a:gd name="connsiteX3" fmla="*/ 6227 w 10001"/>
                    <a:gd name="connsiteY3" fmla="*/ 0 h 14825"/>
                    <a:gd name="connsiteX4" fmla="*/ 8378 w 10001"/>
                    <a:gd name="connsiteY4" fmla="*/ 996 h 14825"/>
                    <a:gd name="connsiteX5" fmla="*/ 9998 w 10001"/>
                    <a:gd name="connsiteY5" fmla="*/ 5748 h 14825"/>
                    <a:gd name="connsiteX6" fmla="*/ 8721 w 10001"/>
                    <a:gd name="connsiteY6" fmla="*/ 9207 h 14825"/>
                    <a:gd name="connsiteX7" fmla="*/ 6011 w 10001"/>
                    <a:gd name="connsiteY7" fmla="*/ 14823 h 14825"/>
                    <a:gd name="connsiteX8" fmla="*/ 3914 w 10001"/>
                    <a:gd name="connsiteY8" fmla="*/ 9895 h 14825"/>
                    <a:gd name="connsiteX9" fmla="*/ 2716 w 10001"/>
                    <a:gd name="connsiteY9" fmla="*/ 7797 h 14825"/>
                    <a:gd name="connsiteX10" fmla="*/ 1479 w 10001"/>
                    <a:gd name="connsiteY10" fmla="*/ 7402 h 14825"/>
                    <a:gd name="connsiteX11" fmla="*/ 4 w 10001"/>
                    <a:gd name="connsiteY11" fmla="*/ 3989 h 14825"/>
                    <a:gd name="connsiteX0" fmla="*/ 4 w 10001"/>
                    <a:gd name="connsiteY0" fmla="*/ 7436 h 18272"/>
                    <a:gd name="connsiteX1" fmla="*/ 890 w 10001"/>
                    <a:gd name="connsiteY1" fmla="*/ 5022 h 18272"/>
                    <a:gd name="connsiteX2" fmla="*/ 3902 w 10001"/>
                    <a:gd name="connsiteY2" fmla="*/ 4440 h 18272"/>
                    <a:gd name="connsiteX3" fmla="*/ 6026 w 10001"/>
                    <a:gd name="connsiteY3" fmla="*/ 0 h 18272"/>
                    <a:gd name="connsiteX4" fmla="*/ 8378 w 10001"/>
                    <a:gd name="connsiteY4" fmla="*/ 4443 h 18272"/>
                    <a:gd name="connsiteX5" fmla="*/ 9998 w 10001"/>
                    <a:gd name="connsiteY5" fmla="*/ 9195 h 18272"/>
                    <a:gd name="connsiteX6" fmla="*/ 8721 w 10001"/>
                    <a:gd name="connsiteY6" fmla="*/ 12654 h 18272"/>
                    <a:gd name="connsiteX7" fmla="*/ 6011 w 10001"/>
                    <a:gd name="connsiteY7" fmla="*/ 18270 h 18272"/>
                    <a:gd name="connsiteX8" fmla="*/ 3914 w 10001"/>
                    <a:gd name="connsiteY8" fmla="*/ 13342 h 18272"/>
                    <a:gd name="connsiteX9" fmla="*/ 2716 w 10001"/>
                    <a:gd name="connsiteY9" fmla="*/ 11244 h 18272"/>
                    <a:gd name="connsiteX10" fmla="*/ 1479 w 10001"/>
                    <a:gd name="connsiteY10" fmla="*/ 10849 h 18272"/>
                    <a:gd name="connsiteX11" fmla="*/ 4 w 10001"/>
                    <a:gd name="connsiteY11" fmla="*/ 7436 h 18272"/>
                    <a:gd name="connsiteX0" fmla="*/ 1 w 9998"/>
                    <a:gd name="connsiteY0" fmla="*/ 7436 h 18272"/>
                    <a:gd name="connsiteX1" fmla="*/ 3899 w 9998"/>
                    <a:gd name="connsiteY1" fmla="*/ 4440 h 18272"/>
                    <a:gd name="connsiteX2" fmla="*/ 6023 w 9998"/>
                    <a:gd name="connsiteY2" fmla="*/ 0 h 18272"/>
                    <a:gd name="connsiteX3" fmla="*/ 8375 w 9998"/>
                    <a:gd name="connsiteY3" fmla="*/ 4443 h 18272"/>
                    <a:gd name="connsiteX4" fmla="*/ 9995 w 9998"/>
                    <a:gd name="connsiteY4" fmla="*/ 9195 h 18272"/>
                    <a:gd name="connsiteX5" fmla="*/ 8718 w 9998"/>
                    <a:gd name="connsiteY5" fmla="*/ 12654 h 18272"/>
                    <a:gd name="connsiteX6" fmla="*/ 6008 w 9998"/>
                    <a:gd name="connsiteY6" fmla="*/ 18270 h 18272"/>
                    <a:gd name="connsiteX7" fmla="*/ 3911 w 9998"/>
                    <a:gd name="connsiteY7" fmla="*/ 13342 h 18272"/>
                    <a:gd name="connsiteX8" fmla="*/ 2713 w 9998"/>
                    <a:gd name="connsiteY8" fmla="*/ 11244 h 18272"/>
                    <a:gd name="connsiteX9" fmla="*/ 1476 w 9998"/>
                    <a:gd name="connsiteY9" fmla="*/ 10849 h 18272"/>
                    <a:gd name="connsiteX10" fmla="*/ 1 w 9998"/>
                    <a:gd name="connsiteY10" fmla="*/ 7436 h 18272"/>
                    <a:gd name="connsiteX0" fmla="*/ 35 w 8559"/>
                    <a:gd name="connsiteY0" fmla="*/ 5938 h 10000"/>
                    <a:gd name="connsiteX1" fmla="*/ 2459 w 8559"/>
                    <a:gd name="connsiteY1" fmla="*/ 2430 h 10000"/>
                    <a:gd name="connsiteX2" fmla="*/ 4583 w 8559"/>
                    <a:gd name="connsiteY2" fmla="*/ 0 h 10000"/>
                    <a:gd name="connsiteX3" fmla="*/ 6936 w 8559"/>
                    <a:gd name="connsiteY3" fmla="*/ 2432 h 10000"/>
                    <a:gd name="connsiteX4" fmla="*/ 8556 w 8559"/>
                    <a:gd name="connsiteY4" fmla="*/ 5032 h 10000"/>
                    <a:gd name="connsiteX5" fmla="*/ 7279 w 8559"/>
                    <a:gd name="connsiteY5" fmla="*/ 6925 h 10000"/>
                    <a:gd name="connsiteX6" fmla="*/ 4568 w 8559"/>
                    <a:gd name="connsiteY6" fmla="*/ 9999 h 10000"/>
                    <a:gd name="connsiteX7" fmla="*/ 2471 w 8559"/>
                    <a:gd name="connsiteY7" fmla="*/ 7302 h 10000"/>
                    <a:gd name="connsiteX8" fmla="*/ 1273 w 8559"/>
                    <a:gd name="connsiteY8" fmla="*/ 6154 h 10000"/>
                    <a:gd name="connsiteX9" fmla="*/ 35 w 8559"/>
                    <a:gd name="connsiteY9" fmla="*/ 5938 h 10000"/>
                    <a:gd name="connsiteX0" fmla="*/ 49 w 9820"/>
                    <a:gd name="connsiteY0" fmla="*/ 4655 h 10000"/>
                    <a:gd name="connsiteX1" fmla="*/ 2693 w 9820"/>
                    <a:gd name="connsiteY1" fmla="*/ 2430 h 10000"/>
                    <a:gd name="connsiteX2" fmla="*/ 5175 w 9820"/>
                    <a:gd name="connsiteY2" fmla="*/ 0 h 10000"/>
                    <a:gd name="connsiteX3" fmla="*/ 7924 w 9820"/>
                    <a:gd name="connsiteY3" fmla="*/ 2432 h 10000"/>
                    <a:gd name="connsiteX4" fmla="*/ 9816 w 9820"/>
                    <a:gd name="connsiteY4" fmla="*/ 5032 h 10000"/>
                    <a:gd name="connsiteX5" fmla="*/ 8324 w 9820"/>
                    <a:gd name="connsiteY5" fmla="*/ 6925 h 10000"/>
                    <a:gd name="connsiteX6" fmla="*/ 5157 w 9820"/>
                    <a:gd name="connsiteY6" fmla="*/ 9999 h 10000"/>
                    <a:gd name="connsiteX7" fmla="*/ 2707 w 9820"/>
                    <a:gd name="connsiteY7" fmla="*/ 7302 h 10000"/>
                    <a:gd name="connsiteX8" fmla="*/ 1307 w 9820"/>
                    <a:gd name="connsiteY8" fmla="*/ 6154 h 10000"/>
                    <a:gd name="connsiteX9" fmla="*/ 49 w 9820"/>
                    <a:gd name="connsiteY9" fmla="*/ 4655 h 10000"/>
                    <a:gd name="connsiteX0" fmla="*/ 45 w 9995"/>
                    <a:gd name="connsiteY0" fmla="*/ 4655 h 10000"/>
                    <a:gd name="connsiteX1" fmla="*/ 2737 w 9995"/>
                    <a:gd name="connsiteY1" fmla="*/ 2430 h 10000"/>
                    <a:gd name="connsiteX2" fmla="*/ 5265 w 9995"/>
                    <a:gd name="connsiteY2" fmla="*/ 0 h 10000"/>
                    <a:gd name="connsiteX3" fmla="*/ 8064 w 9995"/>
                    <a:gd name="connsiteY3" fmla="*/ 2432 h 10000"/>
                    <a:gd name="connsiteX4" fmla="*/ 9991 w 9995"/>
                    <a:gd name="connsiteY4" fmla="*/ 5032 h 10000"/>
                    <a:gd name="connsiteX5" fmla="*/ 8472 w 9995"/>
                    <a:gd name="connsiteY5" fmla="*/ 6925 h 10000"/>
                    <a:gd name="connsiteX6" fmla="*/ 5247 w 9995"/>
                    <a:gd name="connsiteY6" fmla="*/ 9999 h 10000"/>
                    <a:gd name="connsiteX7" fmla="*/ 2752 w 9995"/>
                    <a:gd name="connsiteY7" fmla="*/ 7302 h 10000"/>
                    <a:gd name="connsiteX8" fmla="*/ 1374 w 9995"/>
                    <a:gd name="connsiteY8" fmla="*/ 6984 h 10000"/>
                    <a:gd name="connsiteX9" fmla="*/ 45 w 9995"/>
                    <a:gd name="connsiteY9" fmla="*/ 4655 h 10000"/>
                    <a:gd name="connsiteX0" fmla="*/ 45 w 10000"/>
                    <a:gd name="connsiteY0" fmla="*/ 5032 h 10377"/>
                    <a:gd name="connsiteX1" fmla="*/ 2738 w 10000"/>
                    <a:gd name="connsiteY1" fmla="*/ 2807 h 10377"/>
                    <a:gd name="connsiteX2" fmla="*/ 4886 w 10000"/>
                    <a:gd name="connsiteY2" fmla="*/ 0 h 10377"/>
                    <a:gd name="connsiteX3" fmla="*/ 8068 w 10000"/>
                    <a:gd name="connsiteY3" fmla="*/ 2809 h 10377"/>
                    <a:gd name="connsiteX4" fmla="*/ 9996 w 10000"/>
                    <a:gd name="connsiteY4" fmla="*/ 5409 h 10377"/>
                    <a:gd name="connsiteX5" fmla="*/ 8476 w 10000"/>
                    <a:gd name="connsiteY5" fmla="*/ 7302 h 10377"/>
                    <a:gd name="connsiteX6" fmla="*/ 5250 w 10000"/>
                    <a:gd name="connsiteY6" fmla="*/ 10376 h 10377"/>
                    <a:gd name="connsiteX7" fmla="*/ 2753 w 10000"/>
                    <a:gd name="connsiteY7" fmla="*/ 7679 h 10377"/>
                    <a:gd name="connsiteX8" fmla="*/ 1375 w 10000"/>
                    <a:gd name="connsiteY8" fmla="*/ 7361 h 10377"/>
                    <a:gd name="connsiteX9" fmla="*/ 45 w 10000"/>
                    <a:gd name="connsiteY9" fmla="*/ 5032 h 10377"/>
                    <a:gd name="connsiteX0" fmla="*/ 45 w 10000"/>
                    <a:gd name="connsiteY0" fmla="*/ 5036 h 10381"/>
                    <a:gd name="connsiteX1" fmla="*/ 2738 w 10000"/>
                    <a:gd name="connsiteY1" fmla="*/ 2811 h 10381"/>
                    <a:gd name="connsiteX2" fmla="*/ 4886 w 10000"/>
                    <a:gd name="connsiteY2" fmla="*/ 4 h 10381"/>
                    <a:gd name="connsiteX3" fmla="*/ 8068 w 10000"/>
                    <a:gd name="connsiteY3" fmla="*/ 2813 h 10381"/>
                    <a:gd name="connsiteX4" fmla="*/ 9996 w 10000"/>
                    <a:gd name="connsiteY4" fmla="*/ 5413 h 10381"/>
                    <a:gd name="connsiteX5" fmla="*/ 8476 w 10000"/>
                    <a:gd name="connsiteY5" fmla="*/ 7306 h 10381"/>
                    <a:gd name="connsiteX6" fmla="*/ 5250 w 10000"/>
                    <a:gd name="connsiteY6" fmla="*/ 10380 h 10381"/>
                    <a:gd name="connsiteX7" fmla="*/ 2753 w 10000"/>
                    <a:gd name="connsiteY7" fmla="*/ 7683 h 10381"/>
                    <a:gd name="connsiteX8" fmla="*/ 1375 w 10000"/>
                    <a:gd name="connsiteY8" fmla="*/ 7365 h 10381"/>
                    <a:gd name="connsiteX9" fmla="*/ 45 w 10000"/>
                    <a:gd name="connsiteY9" fmla="*/ 5036 h 10381"/>
                    <a:gd name="connsiteX0" fmla="*/ 45 w 10000"/>
                    <a:gd name="connsiteY0" fmla="*/ 5036 h 10796"/>
                    <a:gd name="connsiteX1" fmla="*/ 2738 w 10000"/>
                    <a:gd name="connsiteY1" fmla="*/ 2811 h 10796"/>
                    <a:gd name="connsiteX2" fmla="*/ 4886 w 10000"/>
                    <a:gd name="connsiteY2" fmla="*/ 4 h 10796"/>
                    <a:gd name="connsiteX3" fmla="*/ 8068 w 10000"/>
                    <a:gd name="connsiteY3" fmla="*/ 2813 h 10796"/>
                    <a:gd name="connsiteX4" fmla="*/ 9996 w 10000"/>
                    <a:gd name="connsiteY4" fmla="*/ 5413 h 10796"/>
                    <a:gd name="connsiteX5" fmla="*/ 8476 w 10000"/>
                    <a:gd name="connsiteY5" fmla="*/ 7306 h 10796"/>
                    <a:gd name="connsiteX6" fmla="*/ 5202 w 10000"/>
                    <a:gd name="connsiteY6" fmla="*/ 10795 h 10796"/>
                    <a:gd name="connsiteX7" fmla="*/ 2753 w 10000"/>
                    <a:gd name="connsiteY7" fmla="*/ 7683 h 10796"/>
                    <a:gd name="connsiteX8" fmla="*/ 1375 w 10000"/>
                    <a:gd name="connsiteY8" fmla="*/ 7365 h 10796"/>
                    <a:gd name="connsiteX9" fmla="*/ 45 w 10000"/>
                    <a:gd name="connsiteY9" fmla="*/ 5036 h 10796"/>
                    <a:gd name="connsiteX0" fmla="*/ 45 w 10000"/>
                    <a:gd name="connsiteY0" fmla="*/ 5036 h 10795"/>
                    <a:gd name="connsiteX1" fmla="*/ 2738 w 10000"/>
                    <a:gd name="connsiteY1" fmla="*/ 2811 h 10795"/>
                    <a:gd name="connsiteX2" fmla="*/ 4886 w 10000"/>
                    <a:gd name="connsiteY2" fmla="*/ 4 h 10795"/>
                    <a:gd name="connsiteX3" fmla="*/ 8068 w 10000"/>
                    <a:gd name="connsiteY3" fmla="*/ 2813 h 10795"/>
                    <a:gd name="connsiteX4" fmla="*/ 9996 w 10000"/>
                    <a:gd name="connsiteY4" fmla="*/ 5413 h 10795"/>
                    <a:gd name="connsiteX5" fmla="*/ 8476 w 10000"/>
                    <a:gd name="connsiteY5" fmla="*/ 7306 h 10795"/>
                    <a:gd name="connsiteX6" fmla="*/ 5202 w 10000"/>
                    <a:gd name="connsiteY6" fmla="*/ 10795 h 10795"/>
                    <a:gd name="connsiteX7" fmla="*/ 2753 w 10000"/>
                    <a:gd name="connsiteY7" fmla="*/ 7683 h 10795"/>
                    <a:gd name="connsiteX8" fmla="*/ 1375 w 10000"/>
                    <a:gd name="connsiteY8" fmla="*/ 7365 h 10795"/>
                    <a:gd name="connsiteX9" fmla="*/ 45 w 10000"/>
                    <a:gd name="connsiteY9" fmla="*/ 5036 h 10795"/>
                    <a:gd name="connsiteX0" fmla="*/ 45 w 10000"/>
                    <a:gd name="connsiteY0" fmla="*/ 5036 h 10795"/>
                    <a:gd name="connsiteX1" fmla="*/ 2738 w 10000"/>
                    <a:gd name="connsiteY1" fmla="*/ 2811 h 10795"/>
                    <a:gd name="connsiteX2" fmla="*/ 4886 w 10000"/>
                    <a:gd name="connsiteY2" fmla="*/ 4 h 10795"/>
                    <a:gd name="connsiteX3" fmla="*/ 8068 w 10000"/>
                    <a:gd name="connsiteY3" fmla="*/ 2813 h 10795"/>
                    <a:gd name="connsiteX4" fmla="*/ 9996 w 10000"/>
                    <a:gd name="connsiteY4" fmla="*/ 5413 h 10795"/>
                    <a:gd name="connsiteX5" fmla="*/ 8476 w 10000"/>
                    <a:gd name="connsiteY5" fmla="*/ 7306 h 10795"/>
                    <a:gd name="connsiteX6" fmla="*/ 5202 w 10000"/>
                    <a:gd name="connsiteY6" fmla="*/ 10795 h 10795"/>
                    <a:gd name="connsiteX7" fmla="*/ 2753 w 10000"/>
                    <a:gd name="connsiteY7" fmla="*/ 7683 h 10795"/>
                    <a:gd name="connsiteX8" fmla="*/ 1375 w 10000"/>
                    <a:gd name="connsiteY8" fmla="*/ 7365 h 10795"/>
                    <a:gd name="connsiteX9" fmla="*/ 45 w 10000"/>
                    <a:gd name="connsiteY9" fmla="*/ 5036 h 10795"/>
                    <a:gd name="connsiteX0" fmla="*/ 4 w 9959"/>
                    <a:gd name="connsiteY0" fmla="*/ 5593 h 11352"/>
                    <a:gd name="connsiteX1" fmla="*/ 1089 w 9959"/>
                    <a:gd name="connsiteY1" fmla="*/ 469 h 11352"/>
                    <a:gd name="connsiteX2" fmla="*/ 4845 w 9959"/>
                    <a:gd name="connsiteY2" fmla="*/ 561 h 11352"/>
                    <a:gd name="connsiteX3" fmla="*/ 8027 w 9959"/>
                    <a:gd name="connsiteY3" fmla="*/ 3370 h 11352"/>
                    <a:gd name="connsiteX4" fmla="*/ 9955 w 9959"/>
                    <a:gd name="connsiteY4" fmla="*/ 5970 h 11352"/>
                    <a:gd name="connsiteX5" fmla="*/ 8435 w 9959"/>
                    <a:gd name="connsiteY5" fmla="*/ 7863 h 11352"/>
                    <a:gd name="connsiteX6" fmla="*/ 5161 w 9959"/>
                    <a:gd name="connsiteY6" fmla="*/ 11352 h 11352"/>
                    <a:gd name="connsiteX7" fmla="*/ 2712 w 9959"/>
                    <a:gd name="connsiteY7" fmla="*/ 8240 h 11352"/>
                    <a:gd name="connsiteX8" fmla="*/ 1334 w 9959"/>
                    <a:gd name="connsiteY8" fmla="*/ 7922 h 11352"/>
                    <a:gd name="connsiteX9" fmla="*/ 4 w 9959"/>
                    <a:gd name="connsiteY9" fmla="*/ 5593 h 11352"/>
                    <a:gd name="connsiteX0" fmla="*/ 0 w 11223"/>
                    <a:gd name="connsiteY0" fmla="*/ 3835 h 9929"/>
                    <a:gd name="connsiteX1" fmla="*/ 2316 w 11223"/>
                    <a:gd name="connsiteY1" fmla="*/ 342 h 9929"/>
                    <a:gd name="connsiteX2" fmla="*/ 6088 w 11223"/>
                    <a:gd name="connsiteY2" fmla="*/ 423 h 9929"/>
                    <a:gd name="connsiteX3" fmla="*/ 9283 w 11223"/>
                    <a:gd name="connsiteY3" fmla="*/ 2898 h 9929"/>
                    <a:gd name="connsiteX4" fmla="*/ 11219 w 11223"/>
                    <a:gd name="connsiteY4" fmla="*/ 5188 h 9929"/>
                    <a:gd name="connsiteX5" fmla="*/ 9693 w 11223"/>
                    <a:gd name="connsiteY5" fmla="*/ 6856 h 9929"/>
                    <a:gd name="connsiteX6" fmla="*/ 6405 w 11223"/>
                    <a:gd name="connsiteY6" fmla="*/ 9929 h 9929"/>
                    <a:gd name="connsiteX7" fmla="*/ 3946 w 11223"/>
                    <a:gd name="connsiteY7" fmla="*/ 7188 h 9929"/>
                    <a:gd name="connsiteX8" fmla="*/ 2562 w 11223"/>
                    <a:gd name="connsiteY8" fmla="*/ 6908 h 9929"/>
                    <a:gd name="connsiteX9" fmla="*/ 0 w 11223"/>
                    <a:gd name="connsiteY9" fmla="*/ 3835 h 9929"/>
                    <a:gd name="connsiteX0" fmla="*/ 0 w 9999"/>
                    <a:gd name="connsiteY0" fmla="*/ 3862 h 10000"/>
                    <a:gd name="connsiteX1" fmla="*/ 2064 w 9999"/>
                    <a:gd name="connsiteY1" fmla="*/ 344 h 10000"/>
                    <a:gd name="connsiteX2" fmla="*/ 5425 w 9999"/>
                    <a:gd name="connsiteY2" fmla="*/ 426 h 10000"/>
                    <a:gd name="connsiteX3" fmla="*/ 8271 w 9999"/>
                    <a:gd name="connsiteY3" fmla="*/ 2919 h 10000"/>
                    <a:gd name="connsiteX4" fmla="*/ 9996 w 9999"/>
                    <a:gd name="connsiteY4" fmla="*/ 5225 h 10000"/>
                    <a:gd name="connsiteX5" fmla="*/ 8637 w 9999"/>
                    <a:gd name="connsiteY5" fmla="*/ 6905 h 10000"/>
                    <a:gd name="connsiteX6" fmla="*/ 5707 w 9999"/>
                    <a:gd name="connsiteY6" fmla="*/ 10000 h 10000"/>
                    <a:gd name="connsiteX7" fmla="*/ 2283 w 9999"/>
                    <a:gd name="connsiteY7" fmla="*/ 6957 h 10000"/>
                    <a:gd name="connsiteX8" fmla="*/ 0 w 9999"/>
                    <a:gd name="connsiteY8" fmla="*/ 3862 h 10000"/>
                    <a:gd name="connsiteX0" fmla="*/ 124 w 10124"/>
                    <a:gd name="connsiteY0" fmla="*/ 3862 h 10000"/>
                    <a:gd name="connsiteX1" fmla="*/ 2188 w 10124"/>
                    <a:gd name="connsiteY1" fmla="*/ 344 h 10000"/>
                    <a:gd name="connsiteX2" fmla="*/ 5550 w 10124"/>
                    <a:gd name="connsiteY2" fmla="*/ 426 h 10000"/>
                    <a:gd name="connsiteX3" fmla="*/ 8396 w 10124"/>
                    <a:gd name="connsiteY3" fmla="*/ 2919 h 10000"/>
                    <a:gd name="connsiteX4" fmla="*/ 10121 w 10124"/>
                    <a:gd name="connsiteY4" fmla="*/ 5225 h 10000"/>
                    <a:gd name="connsiteX5" fmla="*/ 8762 w 10124"/>
                    <a:gd name="connsiteY5" fmla="*/ 6905 h 10000"/>
                    <a:gd name="connsiteX6" fmla="*/ 5832 w 10124"/>
                    <a:gd name="connsiteY6" fmla="*/ 10000 h 10000"/>
                    <a:gd name="connsiteX7" fmla="*/ 124 w 10124"/>
                    <a:gd name="connsiteY7" fmla="*/ 3862 h 10000"/>
                    <a:gd name="connsiteX0" fmla="*/ 43 w 10045"/>
                    <a:gd name="connsiteY0" fmla="*/ 3862 h 6912"/>
                    <a:gd name="connsiteX1" fmla="*/ 2107 w 10045"/>
                    <a:gd name="connsiteY1" fmla="*/ 344 h 6912"/>
                    <a:gd name="connsiteX2" fmla="*/ 5469 w 10045"/>
                    <a:gd name="connsiteY2" fmla="*/ 426 h 6912"/>
                    <a:gd name="connsiteX3" fmla="*/ 8315 w 10045"/>
                    <a:gd name="connsiteY3" fmla="*/ 2919 h 6912"/>
                    <a:gd name="connsiteX4" fmla="*/ 10040 w 10045"/>
                    <a:gd name="connsiteY4" fmla="*/ 5225 h 6912"/>
                    <a:gd name="connsiteX5" fmla="*/ 8681 w 10045"/>
                    <a:gd name="connsiteY5" fmla="*/ 6905 h 6912"/>
                    <a:gd name="connsiteX6" fmla="*/ 3967 w 10045"/>
                    <a:gd name="connsiteY6" fmla="*/ 5885 h 6912"/>
                    <a:gd name="connsiteX7" fmla="*/ 43 w 10045"/>
                    <a:gd name="connsiteY7" fmla="*/ 3862 h 6912"/>
                    <a:gd name="connsiteX0" fmla="*/ 47 w 10004"/>
                    <a:gd name="connsiteY0" fmla="*/ 5106 h 9519"/>
                    <a:gd name="connsiteX1" fmla="*/ 2102 w 10004"/>
                    <a:gd name="connsiteY1" fmla="*/ 17 h 9519"/>
                    <a:gd name="connsiteX2" fmla="*/ 6651 w 10004"/>
                    <a:gd name="connsiteY2" fmla="*/ 3484 h 9519"/>
                    <a:gd name="connsiteX3" fmla="*/ 8282 w 10004"/>
                    <a:gd name="connsiteY3" fmla="*/ 3742 h 9519"/>
                    <a:gd name="connsiteX4" fmla="*/ 9999 w 10004"/>
                    <a:gd name="connsiteY4" fmla="*/ 7078 h 9519"/>
                    <a:gd name="connsiteX5" fmla="*/ 8646 w 10004"/>
                    <a:gd name="connsiteY5" fmla="*/ 9509 h 9519"/>
                    <a:gd name="connsiteX6" fmla="*/ 3953 w 10004"/>
                    <a:gd name="connsiteY6" fmla="*/ 8033 h 9519"/>
                    <a:gd name="connsiteX7" fmla="*/ 47 w 10004"/>
                    <a:gd name="connsiteY7" fmla="*/ 5106 h 9519"/>
                    <a:gd name="connsiteX0" fmla="*/ 43 w 9996"/>
                    <a:gd name="connsiteY0" fmla="*/ 6232 h 10868"/>
                    <a:gd name="connsiteX1" fmla="*/ 2097 w 9996"/>
                    <a:gd name="connsiteY1" fmla="*/ 886 h 10868"/>
                    <a:gd name="connsiteX2" fmla="*/ 5642 w 9996"/>
                    <a:gd name="connsiteY2" fmla="*/ 385 h 10868"/>
                    <a:gd name="connsiteX3" fmla="*/ 8275 w 9996"/>
                    <a:gd name="connsiteY3" fmla="*/ 4799 h 10868"/>
                    <a:gd name="connsiteX4" fmla="*/ 9991 w 9996"/>
                    <a:gd name="connsiteY4" fmla="*/ 8304 h 10868"/>
                    <a:gd name="connsiteX5" fmla="*/ 8639 w 9996"/>
                    <a:gd name="connsiteY5" fmla="*/ 10857 h 10868"/>
                    <a:gd name="connsiteX6" fmla="*/ 3947 w 9996"/>
                    <a:gd name="connsiteY6" fmla="*/ 9307 h 10868"/>
                    <a:gd name="connsiteX7" fmla="*/ 43 w 9996"/>
                    <a:gd name="connsiteY7" fmla="*/ 6232 h 10868"/>
                    <a:gd name="connsiteX0" fmla="*/ 43 w 10004"/>
                    <a:gd name="connsiteY0" fmla="*/ 5543 h 9809"/>
                    <a:gd name="connsiteX1" fmla="*/ 2098 w 10004"/>
                    <a:gd name="connsiteY1" fmla="*/ 624 h 9809"/>
                    <a:gd name="connsiteX2" fmla="*/ 5644 w 10004"/>
                    <a:gd name="connsiteY2" fmla="*/ 163 h 9809"/>
                    <a:gd name="connsiteX3" fmla="*/ 8163 w 10004"/>
                    <a:gd name="connsiteY3" fmla="*/ 1492 h 9809"/>
                    <a:gd name="connsiteX4" fmla="*/ 9995 w 10004"/>
                    <a:gd name="connsiteY4" fmla="*/ 7450 h 9809"/>
                    <a:gd name="connsiteX5" fmla="*/ 8642 w 10004"/>
                    <a:gd name="connsiteY5" fmla="*/ 9799 h 9809"/>
                    <a:gd name="connsiteX6" fmla="*/ 3949 w 10004"/>
                    <a:gd name="connsiteY6" fmla="*/ 8373 h 9809"/>
                    <a:gd name="connsiteX7" fmla="*/ 43 w 10004"/>
                    <a:gd name="connsiteY7" fmla="*/ 5543 h 9809"/>
                    <a:gd name="connsiteX0" fmla="*/ 43 w 8950"/>
                    <a:gd name="connsiteY0" fmla="*/ 5651 h 10081"/>
                    <a:gd name="connsiteX1" fmla="*/ 2097 w 8950"/>
                    <a:gd name="connsiteY1" fmla="*/ 636 h 10081"/>
                    <a:gd name="connsiteX2" fmla="*/ 5642 w 8950"/>
                    <a:gd name="connsiteY2" fmla="*/ 166 h 10081"/>
                    <a:gd name="connsiteX3" fmla="*/ 8160 w 8950"/>
                    <a:gd name="connsiteY3" fmla="*/ 1521 h 10081"/>
                    <a:gd name="connsiteX4" fmla="*/ 8473 w 8950"/>
                    <a:gd name="connsiteY4" fmla="*/ 5322 h 10081"/>
                    <a:gd name="connsiteX5" fmla="*/ 8639 w 8950"/>
                    <a:gd name="connsiteY5" fmla="*/ 9990 h 10081"/>
                    <a:gd name="connsiteX6" fmla="*/ 3947 w 8950"/>
                    <a:gd name="connsiteY6" fmla="*/ 8536 h 10081"/>
                    <a:gd name="connsiteX7" fmla="*/ 43 w 8950"/>
                    <a:gd name="connsiteY7" fmla="*/ 5651 h 10081"/>
                    <a:gd name="connsiteX0" fmla="*/ 48 w 9651"/>
                    <a:gd name="connsiteY0" fmla="*/ 5606 h 8648"/>
                    <a:gd name="connsiteX1" fmla="*/ 2343 w 9651"/>
                    <a:gd name="connsiteY1" fmla="*/ 631 h 8648"/>
                    <a:gd name="connsiteX2" fmla="*/ 6304 w 9651"/>
                    <a:gd name="connsiteY2" fmla="*/ 165 h 8648"/>
                    <a:gd name="connsiteX3" fmla="*/ 9117 w 9651"/>
                    <a:gd name="connsiteY3" fmla="*/ 1509 h 8648"/>
                    <a:gd name="connsiteX4" fmla="*/ 9467 w 9651"/>
                    <a:gd name="connsiteY4" fmla="*/ 5279 h 8648"/>
                    <a:gd name="connsiteX5" fmla="*/ 6997 w 9651"/>
                    <a:gd name="connsiteY5" fmla="*/ 8019 h 8648"/>
                    <a:gd name="connsiteX6" fmla="*/ 4410 w 9651"/>
                    <a:gd name="connsiteY6" fmla="*/ 8467 h 8648"/>
                    <a:gd name="connsiteX7" fmla="*/ 48 w 9651"/>
                    <a:gd name="connsiteY7" fmla="*/ 5606 h 8648"/>
                    <a:gd name="connsiteX0" fmla="*/ 41 w 9991"/>
                    <a:gd name="connsiteY0" fmla="*/ 6482 h 9316"/>
                    <a:gd name="connsiteX1" fmla="*/ 2419 w 9991"/>
                    <a:gd name="connsiteY1" fmla="*/ 730 h 9316"/>
                    <a:gd name="connsiteX2" fmla="*/ 6523 w 9991"/>
                    <a:gd name="connsiteY2" fmla="*/ 191 h 9316"/>
                    <a:gd name="connsiteX3" fmla="*/ 9438 w 9991"/>
                    <a:gd name="connsiteY3" fmla="*/ 1745 h 9316"/>
                    <a:gd name="connsiteX4" fmla="*/ 9800 w 9991"/>
                    <a:gd name="connsiteY4" fmla="*/ 6104 h 9316"/>
                    <a:gd name="connsiteX5" fmla="*/ 7241 w 9991"/>
                    <a:gd name="connsiteY5" fmla="*/ 9273 h 9316"/>
                    <a:gd name="connsiteX6" fmla="*/ 1411 w 9991"/>
                    <a:gd name="connsiteY6" fmla="*/ 7856 h 9316"/>
                    <a:gd name="connsiteX7" fmla="*/ 41 w 9991"/>
                    <a:gd name="connsiteY7" fmla="*/ 6482 h 9316"/>
                    <a:gd name="connsiteX0" fmla="*/ 19 w 10708"/>
                    <a:gd name="connsiteY0" fmla="*/ 7721 h 10038"/>
                    <a:gd name="connsiteX1" fmla="*/ 3129 w 10708"/>
                    <a:gd name="connsiteY1" fmla="*/ 825 h 10038"/>
                    <a:gd name="connsiteX2" fmla="*/ 7237 w 10708"/>
                    <a:gd name="connsiteY2" fmla="*/ 246 h 10038"/>
                    <a:gd name="connsiteX3" fmla="*/ 10155 w 10708"/>
                    <a:gd name="connsiteY3" fmla="*/ 1914 h 10038"/>
                    <a:gd name="connsiteX4" fmla="*/ 10517 w 10708"/>
                    <a:gd name="connsiteY4" fmla="*/ 6593 h 10038"/>
                    <a:gd name="connsiteX5" fmla="*/ 7956 w 10708"/>
                    <a:gd name="connsiteY5" fmla="*/ 9995 h 10038"/>
                    <a:gd name="connsiteX6" fmla="*/ 2120 w 10708"/>
                    <a:gd name="connsiteY6" fmla="*/ 8474 h 10038"/>
                    <a:gd name="connsiteX7" fmla="*/ 19 w 10708"/>
                    <a:gd name="connsiteY7" fmla="*/ 7721 h 10038"/>
                    <a:gd name="connsiteX0" fmla="*/ 359 w 11048"/>
                    <a:gd name="connsiteY0" fmla="*/ 7721 h 10038"/>
                    <a:gd name="connsiteX1" fmla="*/ 3469 w 11048"/>
                    <a:gd name="connsiteY1" fmla="*/ 825 h 10038"/>
                    <a:gd name="connsiteX2" fmla="*/ 7577 w 11048"/>
                    <a:gd name="connsiteY2" fmla="*/ 246 h 10038"/>
                    <a:gd name="connsiteX3" fmla="*/ 10495 w 11048"/>
                    <a:gd name="connsiteY3" fmla="*/ 1914 h 10038"/>
                    <a:gd name="connsiteX4" fmla="*/ 10857 w 11048"/>
                    <a:gd name="connsiteY4" fmla="*/ 6593 h 10038"/>
                    <a:gd name="connsiteX5" fmla="*/ 8296 w 11048"/>
                    <a:gd name="connsiteY5" fmla="*/ 9995 h 10038"/>
                    <a:gd name="connsiteX6" fmla="*/ 2460 w 11048"/>
                    <a:gd name="connsiteY6" fmla="*/ 8474 h 10038"/>
                    <a:gd name="connsiteX7" fmla="*/ 359 w 11048"/>
                    <a:gd name="connsiteY7" fmla="*/ 7721 h 10038"/>
                    <a:gd name="connsiteX0" fmla="*/ 359 w 11048"/>
                    <a:gd name="connsiteY0" fmla="*/ 8392 h 10075"/>
                    <a:gd name="connsiteX1" fmla="*/ 3469 w 11048"/>
                    <a:gd name="connsiteY1" fmla="*/ 864 h 10075"/>
                    <a:gd name="connsiteX2" fmla="*/ 7577 w 11048"/>
                    <a:gd name="connsiteY2" fmla="*/ 285 h 10075"/>
                    <a:gd name="connsiteX3" fmla="*/ 10495 w 11048"/>
                    <a:gd name="connsiteY3" fmla="*/ 1953 h 10075"/>
                    <a:gd name="connsiteX4" fmla="*/ 10857 w 11048"/>
                    <a:gd name="connsiteY4" fmla="*/ 6632 h 10075"/>
                    <a:gd name="connsiteX5" fmla="*/ 8296 w 11048"/>
                    <a:gd name="connsiteY5" fmla="*/ 10034 h 10075"/>
                    <a:gd name="connsiteX6" fmla="*/ 2460 w 11048"/>
                    <a:gd name="connsiteY6" fmla="*/ 8513 h 10075"/>
                    <a:gd name="connsiteX7" fmla="*/ 359 w 11048"/>
                    <a:gd name="connsiteY7" fmla="*/ 8392 h 10075"/>
                    <a:gd name="connsiteX0" fmla="*/ 371 w 11060"/>
                    <a:gd name="connsiteY0" fmla="*/ 8392 h 10075"/>
                    <a:gd name="connsiteX1" fmla="*/ 3481 w 11060"/>
                    <a:gd name="connsiteY1" fmla="*/ 864 h 10075"/>
                    <a:gd name="connsiteX2" fmla="*/ 7589 w 11060"/>
                    <a:gd name="connsiteY2" fmla="*/ 285 h 10075"/>
                    <a:gd name="connsiteX3" fmla="*/ 10507 w 11060"/>
                    <a:gd name="connsiteY3" fmla="*/ 1953 h 10075"/>
                    <a:gd name="connsiteX4" fmla="*/ 10869 w 11060"/>
                    <a:gd name="connsiteY4" fmla="*/ 6632 h 10075"/>
                    <a:gd name="connsiteX5" fmla="*/ 8308 w 11060"/>
                    <a:gd name="connsiteY5" fmla="*/ 10034 h 10075"/>
                    <a:gd name="connsiteX6" fmla="*/ 2472 w 11060"/>
                    <a:gd name="connsiteY6" fmla="*/ 8513 h 10075"/>
                    <a:gd name="connsiteX7" fmla="*/ 371 w 11060"/>
                    <a:gd name="connsiteY7" fmla="*/ 8392 h 10075"/>
                    <a:gd name="connsiteX0" fmla="*/ 54 w 10743"/>
                    <a:gd name="connsiteY0" fmla="*/ 9468 h 11151"/>
                    <a:gd name="connsiteX1" fmla="*/ 4027 w 10743"/>
                    <a:gd name="connsiteY1" fmla="*/ 495 h 11151"/>
                    <a:gd name="connsiteX2" fmla="*/ 7272 w 10743"/>
                    <a:gd name="connsiteY2" fmla="*/ 1361 h 11151"/>
                    <a:gd name="connsiteX3" fmla="*/ 10190 w 10743"/>
                    <a:gd name="connsiteY3" fmla="*/ 3029 h 11151"/>
                    <a:gd name="connsiteX4" fmla="*/ 10552 w 10743"/>
                    <a:gd name="connsiteY4" fmla="*/ 7708 h 11151"/>
                    <a:gd name="connsiteX5" fmla="*/ 7991 w 10743"/>
                    <a:gd name="connsiteY5" fmla="*/ 11110 h 11151"/>
                    <a:gd name="connsiteX6" fmla="*/ 2155 w 10743"/>
                    <a:gd name="connsiteY6" fmla="*/ 9589 h 11151"/>
                    <a:gd name="connsiteX7" fmla="*/ 54 w 10743"/>
                    <a:gd name="connsiteY7" fmla="*/ 9468 h 11151"/>
                    <a:gd name="connsiteX0" fmla="*/ 54 w 10743"/>
                    <a:gd name="connsiteY0" fmla="*/ 9506 h 11189"/>
                    <a:gd name="connsiteX1" fmla="*/ 4027 w 10743"/>
                    <a:gd name="connsiteY1" fmla="*/ 533 h 11189"/>
                    <a:gd name="connsiteX2" fmla="*/ 7272 w 10743"/>
                    <a:gd name="connsiteY2" fmla="*/ 1399 h 11189"/>
                    <a:gd name="connsiteX3" fmla="*/ 10190 w 10743"/>
                    <a:gd name="connsiteY3" fmla="*/ 3067 h 11189"/>
                    <a:gd name="connsiteX4" fmla="*/ 10552 w 10743"/>
                    <a:gd name="connsiteY4" fmla="*/ 7746 h 11189"/>
                    <a:gd name="connsiteX5" fmla="*/ 7991 w 10743"/>
                    <a:gd name="connsiteY5" fmla="*/ 11148 h 11189"/>
                    <a:gd name="connsiteX6" fmla="*/ 2155 w 10743"/>
                    <a:gd name="connsiteY6" fmla="*/ 9627 h 11189"/>
                    <a:gd name="connsiteX7" fmla="*/ 54 w 10743"/>
                    <a:gd name="connsiteY7" fmla="*/ 9506 h 11189"/>
                    <a:gd name="connsiteX0" fmla="*/ 40 w 11293"/>
                    <a:gd name="connsiteY0" fmla="*/ 9082 h 11127"/>
                    <a:gd name="connsiteX1" fmla="*/ 4577 w 11293"/>
                    <a:gd name="connsiteY1" fmla="*/ 470 h 11127"/>
                    <a:gd name="connsiteX2" fmla="*/ 7822 w 11293"/>
                    <a:gd name="connsiteY2" fmla="*/ 1336 h 11127"/>
                    <a:gd name="connsiteX3" fmla="*/ 10740 w 11293"/>
                    <a:gd name="connsiteY3" fmla="*/ 3004 h 11127"/>
                    <a:gd name="connsiteX4" fmla="*/ 11102 w 11293"/>
                    <a:gd name="connsiteY4" fmla="*/ 7683 h 11127"/>
                    <a:gd name="connsiteX5" fmla="*/ 8541 w 11293"/>
                    <a:gd name="connsiteY5" fmla="*/ 11085 h 11127"/>
                    <a:gd name="connsiteX6" fmla="*/ 2705 w 11293"/>
                    <a:gd name="connsiteY6" fmla="*/ 9564 h 11127"/>
                    <a:gd name="connsiteX7" fmla="*/ 40 w 11293"/>
                    <a:gd name="connsiteY7" fmla="*/ 9082 h 111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93" h="11127">
                      <a:moveTo>
                        <a:pt x="40" y="9082"/>
                      </a:moveTo>
                      <a:cubicBezTo>
                        <a:pt x="352" y="7566"/>
                        <a:pt x="3280" y="1761"/>
                        <a:pt x="4577" y="470"/>
                      </a:cubicBezTo>
                      <a:cubicBezTo>
                        <a:pt x="5874" y="-821"/>
                        <a:pt x="6795" y="914"/>
                        <a:pt x="7822" y="1336"/>
                      </a:cubicBezTo>
                      <a:cubicBezTo>
                        <a:pt x="8849" y="1758"/>
                        <a:pt x="10193" y="1947"/>
                        <a:pt x="10740" y="3004"/>
                      </a:cubicBezTo>
                      <a:cubicBezTo>
                        <a:pt x="11287" y="4061"/>
                        <a:pt x="11468" y="6337"/>
                        <a:pt x="11102" y="7683"/>
                      </a:cubicBezTo>
                      <a:cubicBezTo>
                        <a:pt x="10736" y="9030"/>
                        <a:pt x="9940" y="10771"/>
                        <a:pt x="8541" y="11085"/>
                      </a:cubicBezTo>
                      <a:cubicBezTo>
                        <a:pt x="7141" y="11398"/>
                        <a:pt x="4122" y="9898"/>
                        <a:pt x="2705" y="9564"/>
                      </a:cubicBezTo>
                      <a:cubicBezTo>
                        <a:pt x="1288" y="9230"/>
                        <a:pt x="-272" y="10598"/>
                        <a:pt x="40" y="9082"/>
                      </a:cubicBezTo>
                      <a:close/>
                    </a:path>
                  </a:pathLst>
                </a:custGeom>
                <a:solidFill>
                  <a:srgbClr val="9CE0F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527" name="Group 327">
                  <a:extLst>
                    <a:ext uri="{FF2B5EF4-FFF2-40B4-BE49-F238E27FC236}">
                      <a16:creationId xmlns:a16="http://schemas.microsoft.com/office/drawing/2014/main" id="{95A693A0-90C6-0E42-805E-894D24F6BB6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08175" y="5241780"/>
                  <a:ext cx="536554" cy="263548"/>
                  <a:chOff x="1871277" y="1576300"/>
                  <a:chExt cx="1128371" cy="437861"/>
                </a:xfrm>
              </p:grpSpPr>
              <p:sp>
                <p:nvSpPr>
                  <p:cNvPr id="531" name="Oval 530">
                    <a:extLst>
                      <a:ext uri="{FF2B5EF4-FFF2-40B4-BE49-F238E27FC236}">
                        <a16:creationId xmlns:a16="http://schemas.microsoft.com/office/drawing/2014/main" id="{E6A859E7-2681-EB45-AC64-4969973C6CA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2" name="Rectangle 531">
                    <a:extLst>
                      <a:ext uri="{FF2B5EF4-FFF2-40B4-BE49-F238E27FC236}">
                        <a16:creationId xmlns:a16="http://schemas.microsoft.com/office/drawing/2014/main" id="{8A49754A-DDFB-5F4E-A38D-35312DF54CE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3" name="Oval 532">
                    <a:extLst>
                      <a:ext uri="{FF2B5EF4-FFF2-40B4-BE49-F238E27FC236}">
                        <a16:creationId xmlns:a16="http://schemas.microsoft.com/office/drawing/2014/main" id="{7B59D17E-9D64-1647-B9DF-B07F3284E1E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4" name="Freeform 533">
                    <a:extLst>
                      <a:ext uri="{FF2B5EF4-FFF2-40B4-BE49-F238E27FC236}">
                        <a16:creationId xmlns:a16="http://schemas.microsoft.com/office/drawing/2014/main" id="{8884D252-29F1-F648-8BCD-A0D8DC51E0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5" name="Freeform 534">
                    <a:extLst>
                      <a:ext uri="{FF2B5EF4-FFF2-40B4-BE49-F238E27FC236}">
                        <a16:creationId xmlns:a16="http://schemas.microsoft.com/office/drawing/2014/main" id="{0D1C72AF-A42B-2A4F-9FB3-9B625E5981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6" name="Freeform 535">
                    <a:extLst>
                      <a:ext uri="{FF2B5EF4-FFF2-40B4-BE49-F238E27FC236}">
                        <a16:creationId xmlns:a16="http://schemas.microsoft.com/office/drawing/2014/main" id="{F120C532-FD80-B242-AB85-376C83FAEF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7" name="Freeform 536">
                    <a:extLst>
                      <a:ext uri="{FF2B5EF4-FFF2-40B4-BE49-F238E27FC236}">
                        <a16:creationId xmlns:a16="http://schemas.microsoft.com/office/drawing/2014/main" id="{8D1B3AFD-4EEF-344B-8093-229501DE6D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538" name="Straight Connector 537">
                    <a:extLst>
                      <a:ext uri="{FF2B5EF4-FFF2-40B4-BE49-F238E27FC236}">
                        <a16:creationId xmlns:a16="http://schemas.microsoft.com/office/drawing/2014/main" id="{DD251CD0-8031-2443-A7D6-4E55E79AECAD}"/>
                      </a:ext>
                    </a:extLst>
                  </p:cNvPr>
                  <p:cNvCxnSpPr>
                    <a:endCxn id="53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539" name="Straight Connector 538">
                    <a:extLst>
                      <a:ext uri="{FF2B5EF4-FFF2-40B4-BE49-F238E27FC236}">
                        <a16:creationId xmlns:a16="http://schemas.microsoft.com/office/drawing/2014/main" id="{A75579D9-01A7-A946-9747-B22BE9A9B1C9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528" name="Group 527">
                  <a:extLst>
                    <a:ext uri="{FF2B5EF4-FFF2-40B4-BE49-F238E27FC236}">
                      <a16:creationId xmlns:a16="http://schemas.microsoft.com/office/drawing/2014/main" id="{B30234D9-3938-124F-811A-5439A25863DA}"/>
                    </a:ext>
                  </a:extLst>
                </p:cNvPr>
                <p:cNvGrpSpPr/>
                <p:nvPr/>
              </p:nvGrpSpPr>
              <p:grpSpPr>
                <a:xfrm>
                  <a:off x="7876581" y="5223365"/>
                  <a:ext cx="466894" cy="369332"/>
                  <a:chOff x="599495" y="1708643"/>
                  <a:chExt cx="491778" cy="409344"/>
                </a:xfrm>
              </p:grpSpPr>
              <p:sp>
                <p:nvSpPr>
                  <p:cNvPr id="529" name="Oval 528">
                    <a:extLst>
                      <a:ext uri="{FF2B5EF4-FFF2-40B4-BE49-F238E27FC236}">
                        <a16:creationId xmlns:a16="http://schemas.microsoft.com/office/drawing/2014/main" id="{C6138776-4E94-2D44-8B7B-08F37205EB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0" name="TextBox 529">
                    <a:extLst>
                      <a:ext uri="{FF2B5EF4-FFF2-40B4-BE49-F238E27FC236}">
                        <a16:creationId xmlns:a16="http://schemas.microsoft.com/office/drawing/2014/main" id="{8749FB94-AF37-9543-B2AD-D023BA06F2FF}"/>
                      </a:ext>
                    </a:extLst>
                  </p:cNvPr>
                  <p:cNvSpPr txBox="1"/>
                  <p:nvPr/>
                </p:nvSpPr>
                <p:spPr>
                  <a:xfrm>
                    <a:off x="599495" y="1708643"/>
                    <a:ext cx="491778" cy="4093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  X</a:t>
                    </a:r>
                  </a:p>
                </p:txBody>
              </p:sp>
            </p:grpSp>
          </p:grpSp>
          <p:cxnSp>
            <p:nvCxnSpPr>
              <p:cNvPr id="525" name="Straight Connector 524">
                <a:extLst>
                  <a:ext uri="{FF2B5EF4-FFF2-40B4-BE49-F238E27FC236}">
                    <a16:creationId xmlns:a16="http://schemas.microsoft.com/office/drawing/2014/main" id="{C4A92BE4-09B8-2D44-BE17-51B111757C2E}"/>
                  </a:ext>
                </a:extLst>
              </p:cNvPr>
              <p:cNvCxnSpPr/>
              <p:nvPr/>
            </p:nvCxnSpPr>
            <p:spPr bwMode="auto">
              <a:xfrm flipH="1">
                <a:off x="7158742" y="5764030"/>
                <a:ext cx="870024" cy="9999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BGP path advertisement</a:t>
            </a:r>
          </a:p>
        </p:txBody>
      </p:sp>
      <p:sp>
        <p:nvSpPr>
          <p:cNvPr id="227" name="Rectangle 4">
            <a:extLst>
              <a:ext uri="{FF2B5EF4-FFF2-40B4-BE49-F238E27FC236}">
                <a16:creationId xmlns:a16="http://schemas.microsoft.com/office/drawing/2014/main" id="{3DEA04DC-72C8-CE46-B457-B3FE2AD2277B}"/>
              </a:ext>
            </a:extLst>
          </p:cNvPr>
          <p:cNvSpPr txBox="1">
            <a:spLocks noChangeArrowheads="1"/>
          </p:cNvSpPr>
          <p:nvPr/>
        </p:nvSpPr>
        <p:spPr>
          <a:xfrm>
            <a:off x="825754" y="4751961"/>
            <a:ext cx="10673139" cy="845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3688" marR="0" lvl="0" indent="-29368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based on AS2 policy, AS2 router 2c accepts path AS3,X, propagates (via iBGP) to all AS2 routers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F0AA8416-2A13-9841-830D-36339E62435B}"/>
              </a:ext>
            </a:extLst>
          </p:cNvPr>
          <p:cNvGrpSpPr/>
          <p:nvPr/>
        </p:nvGrpSpPr>
        <p:grpSpPr>
          <a:xfrm>
            <a:off x="2993331" y="2659614"/>
            <a:ext cx="1261444" cy="642543"/>
            <a:chOff x="2241770" y="2684666"/>
            <a:chExt cx="1261444" cy="642543"/>
          </a:xfrm>
        </p:grpSpPr>
        <p:sp>
          <p:nvSpPr>
            <p:cNvPr id="232" name="Text Box 119">
              <a:extLst>
                <a:ext uri="{FF2B5EF4-FFF2-40B4-BE49-F238E27FC236}">
                  <a16:creationId xmlns:a16="http://schemas.microsoft.com/office/drawing/2014/main" id="{923BE177-E2E4-8A48-9459-31E947325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1770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AS2,AS3,X </a:t>
              </a:r>
            </a:p>
          </p:txBody>
        </p:sp>
        <p:sp>
          <p:nvSpPr>
            <p:cNvPr id="233" name="AutoShape 118">
              <a:extLst>
                <a:ext uri="{FF2B5EF4-FFF2-40B4-BE49-F238E27FC236}">
                  <a16:creationId xmlns:a16="http://schemas.microsoft.com/office/drawing/2014/main" id="{92B03788-407A-084E-8682-283C69D5DF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68210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4" name="Rectangle 4">
            <a:extLst>
              <a:ext uri="{FF2B5EF4-FFF2-40B4-BE49-F238E27FC236}">
                <a16:creationId xmlns:a16="http://schemas.microsoft.com/office/drawing/2014/main" id="{31DBB660-95FC-B843-A86E-3E1DFC7A8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911" y="4164411"/>
            <a:ext cx="11146023" cy="848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AS2 router 2c receives path advertisement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AS3,X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(via eBGP) from AS3 router 3a</a:t>
            </a:r>
          </a:p>
        </p:txBody>
      </p:sp>
      <p:sp>
        <p:nvSpPr>
          <p:cNvPr id="235" name="Rectangle 4">
            <a:extLst>
              <a:ext uri="{FF2B5EF4-FFF2-40B4-BE49-F238E27FC236}">
                <a16:creationId xmlns:a16="http://schemas.microsoft.com/office/drawing/2014/main" id="{3269DA29-10B0-0C46-A867-22A860907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479" y="5525933"/>
            <a:ext cx="10511102" cy="51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based on AS2 policy,  AS2 router 2a advertises (via eBGP)  path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AS2, AS3, X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AS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router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c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056A4C08-0B5E-7E4B-B3DA-90DA418A76FF}"/>
              </a:ext>
            </a:extLst>
          </p:cNvPr>
          <p:cNvGrpSpPr/>
          <p:nvPr/>
        </p:nvGrpSpPr>
        <p:grpSpPr>
          <a:xfrm>
            <a:off x="5079134" y="2657901"/>
            <a:ext cx="1118837" cy="826267"/>
            <a:chOff x="4052000" y="2820739"/>
            <a:chExt cx="1118837" cy="826267"/>
          </a:xfrm>
        </p:grpSpPr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3B128407-BC6A-4B4A-89D8-97C1C7F43DAE}"/>
                </a:ext>
              </a:extLst>
            </p:cNvPr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7E8A7122-71D2-0E47-A583-1E125776C48C}"/>
                </a:ext>
              </a:extLst>
            </p:cNvPr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91399E68-BBBF-1A48-A9FB-B47E07C5C832}"/>
                </a:ext>
              </a:extLst>
            </p:cNvPr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3" name="Group 117">
            <a:extLst>
              <a:ext uri="{FF2B5EF4-FFF2-40B4-BE49-F238E27FC236}">
                <a16:creationId xmlns:a16="http://schemas.microsoft.com/office/drawing/2014/main" id="{285BF302-8766-1242-BA45-C0130305B5F7}"/>
              </a:ext>
            </a:extLst>
          </p:cNvPr>
          <p:cNvGrpSpPr>
            <a:grpSpLocks/>
          </p:cNvGrpSpPr>
          <p:nvPr/>
        </p:nvGrpSpPr>
        <p:grpSpPr bwMode="auto">
          <a:xfrm>
            <a:off x="7038891" y="2604083"/>
            <a:ext cx="1290638" cy="481013"/>
            <a:chOff x="2282" y="2446"/>
            <a:chExt cx="813" cy="303"/>
          </a:xfrm>
        </p:grpSpPr>
        <p:sp>
          <p:nvSpPr>
            <p:cNvPr id="324" name="AutoShape 118">
              <a:extLst>
                <a:ext uri="{FF2B5EF4-FFF2-40B4-BE49-F238E27FC236}">
                  <a16:creationId xmlns:a16="http://schemas.microsoft.com/office/drawing/2014/main" id="{61E43352-19FB-B040-8B00-CFD7BF2D66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396893">
              <a:off x="2282" y="2446"/>
              <a:ext cx="484" cy="163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25" name="Text Box 119">
              <a:extLst>
                <a:ext uri="{FF2B5EF4-FFF2-40B4-BE49-F238E27FC236}">
                  <a16:creationId xmlns:a16="http://schemas.microsoft.com/office/drawing/2014/main" id="{FC1C516E-32E3-B148-BD28-32763132A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559"/>
              <a:ext cx="59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AS3, 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44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build="p"/>
      <p:bldP spid="234" grpId="0"/>
      <p:bldP spid="2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BGP path advertisement: multiple paths</a:t>
            </a: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F0AA8416-2A13-9841-830D-36339E62435B}"/>
              </a:ext>
            </a:extLst>
          </p:cNvPr>
          <p:cNvGrpSpPr/>
          <p:nvPr/>
        </p:nvGrpSpPr>
        <p:grpSpPr>
          <a:xfrm>
            <a:off x="2993331" y="2659614"/>
            <a:ext cx="1261444" cy="642543"/>
            <a:chOff x="2241770" y="2684666"/>
            <a:chExt cx="1261444" cy="642543"/>
          </a:xfrm>
        </p:grpSpPr>
        <p:sp>
          <p:nvSpPr>
            <p:cNvPr id="232" name="Text Box 119">
              <a:extLst>
                <a:ext uri="{FF2B5EF4-FFF2-40B4-BE49-F238E27FC236}">
                  <a16:creationId xmlns:a16="http://schemas.microsoft.com/office/drawing/2014/main" id="{923BE177-E2E4-8A48-9459-31E947325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1770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AS2,AS3,X </a:t>
              </a:r>
            </a:p>
          </p:txBody>
        </p:sp>
        <p:sp>
          <p:nvSpPr>
            <p:cNvPr id="233" name="AutoShape 118">
              <a:extLst>
                <a:ext uri="{FF2B5EF4-FFF2-40B4-BE49-F238E27FC236}">
                  <a16:creationId xmlns:a16="http://schemas.microsoft.com/office/drawing/2014/main" id="{92B03788-407A-084E-8682-283C69D5DF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68210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0" name="Rectangle 4">
            <a:extLst>
              <a:ext uri="{FF2B5EF4-FFF2-40B4-BE49-F238E27FC236}">
                <a16:creationId xmlns:a16="http://schemas.microsoft.com/office/drawing/2014/main" id="{2232FF8D-4FEF-E645-B7EA-CC7B2BF547BD}"/>
              </a:ext>
            </a:extLst>
          </p:cNvPr>
          <p:cNvSpPr txBox="1">
            <a:spLocks noChangeArrowheads="1"/>
          </p:cNvSpPr>
          <p:nvPr/>
        </p:nvSpPr>
        <p:spPr>
          <a:xfrm>
            <a:off x="1364685" y="4805597"/>
            <a:ext cx="8505825" cy="551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3688" marR="0" lvl="0" indent="-293688" algn="l" defTabSz="914400" rtl="0" eaLnBrk="1" fontAlgn="auto" latinLnBrk="0" hangingPunct="1">
              <a:lnSpc>
                <a:spcPts val="214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gateway router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1c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learns path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AS2,AS3,X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 2a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1" name="Rectangle 4">
            <a:extLst>
              <a:ext uri="{FF2B5EF4-FFF2-40B4-BE49-F238E27FC236}">
                <a16:creationId xmlns:a16="http://schemas.microsoft.com/office/drawing/2014/main" id="{1171B6FB-5E1B-8F47-BD5F-BCBFDC275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010" y="4352301"/>
            <a:ext cx="9918472" cy="57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214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gateway routers may learn about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multiple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paths to destination: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6E588378-AB3C-7643-8B8F-7696DC3EA767}"/>
              </a:ext>
            </a:extLst>
          </p:cNvPr>
          <p:cNvGrpSpPr/>
          <p:nvPr/>
        </p:nvGrpSpPr>
        <p:grpSpPr>
          <a:xfrm>
            <a:off x="1970966" y="1952535"/>
            <a:ext cx="1118837" cy="826267"/>
            <a:chOff x="4052000" y="2820739"/>
            <a:chExt cx="1118837" cy="826267"/>
          </a:xfrm>
        </p:grpSpPr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8788AB24-E49A-9D42-9746-5F1AC923F508}"/>
                </a:ext>
              </a:extLst>
            </p:cNvPr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A73C5C13-0DA1-CE4C-AAB8-6132C6E0D889}"/>
                </a:ext>
              </a:extLst>
            </p:cNvPr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70F16FA1-A20C-4948-9683-F7720A00EE52}"/>
                </a:ext>
              </a:extLst>
            </p:cNvPr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CB6EBD89-7C58-E647-8259-C3CC0DA3FBFE}"/>
              </a:ext>
            </a:extLst>
          </p:cNvPr>
          <p:cNvGrpSpPr/>
          <p:nvPr/>
        </p:nvGrpSpPr>
        <p:grpSpPr>
          <a:xfrm>
            <a:off x="3743662" y="1671430"/>
            <a:ext cx="928664" cy="573008"/>
            <a:chOff x="4482698" y="1658905"/>
            <a:chExt cx="928664" cy="573008"/>
          </a:xfrm>
        </p:grpSpPr>
        <p:sp>
          <p:nvSpPr>
            <p:cNvPr id="247" name="AutoShape 118">
              <a:extLst>
                <a:ext uri="{FF2B5EF4-FFF2-40B4-BE49-F238E27FC236}">
                  <a16:creationId xmlns:a16="http://schemas.microsoft.com/office/drawing/2014/main" id="{C4DDF1A3-A046-ED42-ACAC-5927DA6AC1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210880">
              <a:off x="4643012" y="195568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DC604320-3281-9C46-A4A2-C7947827CBE2}"/>
                </a:ext>
              </a:extLst>
            </p:cNvPr>
            <p:cNvSpPr txBox="1"/>
            <p:nvPr/>
          </p:nvSpPr>
          <p:spPr>
            <a:xfrm>
              <a:off x="4482698" y="1658905"/>
              <a:ext cx="7649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AS3,X</a:t>
              </a:r>
            </a:p>
          </p:txBody>
        </p:sp>
      </p:grpSp>
      <p:sp>
        <p:nvSpPr>
          <p:cNvPr id="249" name="Rectangle 4">
            <a:extLst>
              <a:ext uri="{FF2B5EF4-FFF2-40B4-BE49-F238E27FC236}">
                <a16:creationId xmlns:a16="http://schemas.microsoft.com/office/drawing/2014/main" id="{9CBAC322-337C-3E44-8C65-5E8EE0E14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9857" y="5223019"/>
            <a:ext cx="8505825" cy="551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ts val="214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gateway router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 1c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learns path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AS3,X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from 3a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</p:txBody>
      </p:sp>
      <p:sp>
        <p:nvSpPr>
          <p:cNvPr id="250" name="Rectangle 4">
            <a:extLst>
              <a:ext uri="{FF2B5EF4-FFF2-40B4-BE49-F238E27FC236}">
                <a16:creationId xmlns:a16="http://schemas.microsoft.com/office/drawing/2014/main" id="{7F2AB41F-063B-474A-B02C-593081D74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91" y="5540232"/>
            <a:ext cx="10521813" cy="102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based on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policy,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gateway router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 1c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chooses path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AS3,X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and advertises path within AS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via iBGP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</p:txBody>
      </p:sp>
      <p:grpSp>
        <p:nvGrpSpPr>
          <p:cNvPr id="335" name="Group 117">
            <a:extLst>
              <a:ext uri="{FF2B5EF4-FFF2-40B4-BE49-F238E27FC236}">
                <a16:creationId xmlns:a16="http://schemas.microsoft.com/office/drawing/2014/main" id="{499578B2-9337-6441-BD75-B09C9CAC1963}"/>
              </a:ext>
            </a:extLst>
          </p:cNvPr>
          <p:cNvGrpSpPr>
            <a:grpSpLocks/>
          </p:cNvGrpSpPr>
          <p:nvPr/>
        </p:nvGrpSpPr>
        <p:grpSpPr bwMode="auto">
          <a:xfrm>
            <a:off x="7038891" y="2604083"/>
            <a:ext cx="1290638" cy="481013"/>
            <a:chOff x="2282" y="2446"/>
            <a:chExt cx="813" cy="303"/>
          </a:xfrm>
        </p:grpSpPr>
        <p:sp>
          <p:nvSpPr>
            <p:cNvPr id="336" name="AutoShape 118">
              <a:extLst>
                <a:ext uri="{FF2B5EF4-FFF2-40B4-BE49-F238E27FC236}">
                  <a16:creationId xmlns:a16="http://schemas.microsoft.com/office/drawing/2014/main" id="{87CF43BB-9638-1849-BCC0-3D8B346AB9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396893">
              <a:off x="2282" y="2446"/>
              <a:ext cx="484" cy="163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37" name="Text Box 119">
              <a:extLst>
                <a:ext uri="{FF2B5EF4-FFF2-40B4-BE49-F238E27FC236}">
                  <a16:creationId xmlns:a16="http://schemas.microsoft.com/office/drawing/2014/main" id="{F6316E17-9D4A-514F-B9C2-2CE5C2F0F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559"/>
              <a:ext cx="59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AS3, X</a:t>
              </a: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C8C59A59-1D76-C647-A251-D4088B013D8A}"/>
              </a:ext>
            </a:extLst>
          </p:cNvPr>
          <p:cNvGrpSpPr/>
          <p:nvPr/>
        </p:nvGrpSpPr>
        <p:grpSpPr>
          <a:xfrm>
            <a:off x="1113403" y="1064076"/>
            <a:ext cx="9801110" cy="2876474"/>
            <a:chOff x="1113403" y="1064076"/>
            <a:chExt cx="9801110" cy="2876474"/>
          </a:xfrm>
        </p:grpSpPr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5E8C95F8-7B0C-AE45-8FF2-737D4CDC3B01}"/>
                </a:ext>
              </a:extLst>
            </p:cNvPr>
            <p:cNvGrpSpPr/>
            <p:nvPr/>
          </p:nvGrpSpPr>
          <p:grpSpPr>
            <a:xfrm>
              <a:off x="1113403" y="1064076"/>
              <a:ext cx="9801110" cy="2876474"/>
              <a:chOff x="1426553" y="3694542"/>
              <a:chExt cx="9801110" cy="2876474"/>
            </a:xfrm>
          </p:grpSpPr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0A451CF8-BF7F-4D44-A41E-DFD92B55911F}"/>
                  </a:ext>
                </a:extLst>
              </p:cNvPr>
              <p:cNvGrpSpPr/>
              <p:nvPr/>
            </p:nvGrpSpPr>
            <p:grpSpPr>
              <a:xfrm>
                <a:off x="1426553" y="3694542"/>
                <a:ext cx="9249542" cy="2876474"/>
                <a:chOff x="1426553" y="3694542"/>
                <a:chExt cx="9249542" cy="2876474"/>
              </a:xfrm>
            </p:grpSpPr>
            <p:grpSp>
              <p:nvGrpSpPr>
                <p:cNvPr id="375" name="Group 374">
                  <a:extLst>
                    <a:ext uri="{FF2B5EF4-FFF2-40B4-BE49-F238E27FC236}">
                      <a16:creationId xmlns:a16="http://schemas.microsoft.com/office/drawing/2014/main" id="{F970A349-418F-4E41-AA61-FFEE40ECDFB0}"/>
                    </a:ext>
                  </a:extLst>
                </p:cNvPr>
                <p:cNvGrpSpPr/>
                <p:nvPr/>
              </p:nvGrpSpPr>
              <p:grpSpPr>
                <a:xfrm>
                  <a:off x="4625977" y="4850481"/>
                  <a:ext cx="2545688" cy="1720535"/>
                  <a:chOff x="4625977" y="4850481"/>
                  <a:chExt cx="2545688" cy="1720535"/>
                </a:xfrm>
              </p:grpSpPr>
              <p:grpSp>
                <p:nvGrpSpPr>
                  <p:cNvPr id="509" name="Group 508">
                    <a:extLst>
                      <a:ext uri="{FF2B5EF4-FFF2-40B4-BE49-F238E27FC236}">
                        <a16:creationId xmlns:a16="http://schemas.microsoft.com/office/drawing/2014/main" id="{0C9FE3FE-A24D-894D-A22E-F47844E43413}"/>
                      </a:ext>
                    </a:extLst>
                  </p:cNvPr>
                  <p:cNvGrpSpPr/>
                  <p:nvPr/>
                </p:nvGrpSpPr>
                <p:grpSpPr>
                  <a:xfrm>
                    <a:off x="4625977" y="4850481"/>
                    <a:ext cx="2545688" cy="1720535"/>
                    <a:chOff x="-2170772" y="2784954"/>
                    <a:chExt cx="2712783" cy="1853712"/>
                  </a:xfrm>
                </p:grpSpPr>
                <p:sp>
                  <p:nvSpPr>
                    <p:cNvPr id="511" name="Freeform 2">
                      <a:extLst>
                        <a:ext uri="{FF2B5EF4-FFF2-40B4-BE49-F238E27FC236}">
                          <a16:creationId xmlns:a16="http://schemas.microsoft.com/office/drawing/2014/main" id="{016A1667-F58D-654E-A107-D60F5494527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-2170772" y="2784954"/>
                      <a:ext cx="2712783" cy="1853712"/>
                    </a:xfrm>
                    <a:custGeom>
                      <a:avLst/>
                      <a:gdLst>
                        <a:gd name="T0" fmla="*/ 648763 w 10001"/>
                        <a:gd name="T1" fmla="*/ 34777612 h 10125"/>
                        <a:gd name="T2" fmla="*/ 115976403 w 10001"/>
                        <a:gd name="T3" fmla="*/ 13733703 h 10125"/>
                        <a:gd name="T4" fmla="*/ 507700960 w 10001"/>
                        <a:gd name="T5" fmla="*/ 8662125 h 10125"/>
                        <a:gd name="T6" fmla="*/ 810212713 w 10001"/>
                        <a:gd name="T7" fmla="*/ 0 h 10125"/>
                        <a:gd name="T8" fmla="*/ 1090015738 w 10001"/>
                        <a:gd name="T9" fmla="*/ 8687929 h 10125"/>
                        <a:gd name="T10" fmla="*/ 1310938763 w 10001"/>
                        <a:gd name="T11" fmla="*/ 4279362 h 10125"/>
                        <a:gd name="T12" fmla="*/ 1620263134 w 10001"/>
                        <a:gd name="T13" fmla="*/ 25736690 h 10125"/>
                        <a:gd name="T14" fmla="*/ 1394798364 w 10001"/>
                        <a:gd name="T15" fmla="*/ 58525268 h 10125"/>
                        <a:gd name="T16" fmla="*/ 1134622140 w 10001"/>
                        <a:gd name="T17" fmla="*/ 80266624 h 10125"/>
                        <a:gd name="T18" fmla="*/ 860820276 w 10001"/>
                        <a:gd name="T19" fmla="*/ 76142271 h 10125"/>
                        <a:gd name="T20" fmla="*/ 708996782 w 10001"/>
                        <a:gd name="T21" fmla="*/ 85346835 h 10125"/>
                        <a:gd name="T22" fmla="*/ 509322667 w 10001"/>
                        <a:gd name="T23" fmla="*/ 86268164 h 10125"/>
                        <a:gd name="T24" fmla="*/ 353443899 w 10001"/>
                        <a:gd name="T25" fmla="*/ 67979516 h 10125"/>
                        <a:gd name="T26" fmla="*/ 192536914 w 10001"/>
                        <a:gd name="T27" fmla="*/ 64535347 h 10125"/>
                        <a:gd name="T28" fmla="*/ 648763 w 10001"/>
                        <a:gd name="T29" fmla="*/ 34777612 h 10125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connsiteX0" fmla="*/ 4 w 10040"/>
                        <a:gd name="connsiteY0" fmla="*/ 4039 h 10125"/>
                        <a:gd name="connsiteX1" fmla="*/ 715 w 10040"/>
                        <a:gd name="connsiteY1" fmla="*/ 1595 h 10125"/>
                        <a:gd name="connsiteX2" fmla="*/ 3130 w 10040"/>
                        <a:gd name="connsiteY2" fmla="*/ 1006 h 10125"/>
                        <a:gd name="connsiteX3" fmla="*/ 4995 w 10040"/>
                        <a:gd name="connsiteY3" fmla="*/ 0 h 10125"/>
                        <a:gd name="connsiteX4" fmla="*/ 6720 w 10040"/>
                        <a:gd name="connsiteY4" fmla="*/ 1009 h 10125"/>
                        <a:gd name="connsiteX5" fmla="*/ 9989 w 10040"/>
                        <a:gd name="connsiteY5" fmla="*/ 2989 h 10125"/>
                        <a:gd name="connsiteX6" fmla="*/ 8599 w 10040"/>
                        <a:gd name="connsiteY6" fmla="*/ 6797 h 10125"/>
                        <a:gd name="connsiteX7" fmla="*/ 6995 w 10040"/>
                        <a:gd name="connsiteY7" fmla="*/ 9322 h 10125"/>
                        <a:gd name="connsiteX8" fmla="*/ 5307 w 10040"/>
                        <a:gd name="connsiteY8" fmla="*/ 8843 h 10125"/>
                        <a:gd name="connsiteX9" fmla="*/ 4371 w 10040"/>
                        <a:gd name="connsiteY9" fmla="*/ 9912 h 10125"/>
                        <a:gd name="connsiteX10" fmla="*/ 3140 w 10040"/>
                        <a:gd name="connsiteY10" fmla="*/ 10019 h 10125"/>
                        <a:gd name="connsiteX11" fmla="*/ 2179 w 10040"/>
                        <a:gd name="connsiteY11" fmla="*/ 7895 h 10125"/>
                        <a:gd name="connsiteX12" fmla="*/ 1187 w 10040"/>
                        <a:gd name="connsiteY12" fmla="*/ 7495 h 10125"/>
                        <a:gd name="connsiteX13" fmla="*/ 4 w 10040"/>
                        <a:gd name="connsiteY13" fmla="*/ 4039 h 10125"/>
                        <a:gd name="connsiteX0" fmla="*/ 4 w 8600"/>
                        <a:gd name="connsiteY0" fmla="*/ 4042 h 10128"/>
                        <a:gd name="connsiteX1" fmla="*/ 715 w 8600"/>
                        <a:gd name="connsiteY1" fmla="*/ 1598 h 10128"/>
                        <a:gd name="connsiteX2" fmla="*/ 3130 w 8600"/>
                        <a:gd name="connsiteY2" fmla="*/ 1009 h 10128"/>
                        <a:gd name="connsiteX3" fmla="*/ 4995 w 8600"/>
                        <a:gd name="connsiteY3" fmla="*/ 3 h 10128"/>
                        <a:gd name="connsiteX4" fmla="*/ 6720 w 8600"/>
                        <a:gd name="connsiteY4" fmla="*/ 1012 h 10128"/>
                        <a:gd name="connsiteX5" fmla="*/ 8599 w 8600"/>
                        <a:gd name="connsiteY5" fmla="*/ 6800 h 10128"/>
                        <a:gd name="connsiteX6" fmla="*/ 6995 w 8600"/>
                        <a:gd name="connsiteY6" fmla="*/ 9325 h 10128"/>
                        <a:gd name="connsiteX7" fmla="*/ 5307 w 8600"/>
                        <a:gd name="connsiteY7" fmla="*/ 8846 h 10128"/>
                        <a:gd name="connsiteX8" fmla="*/ 4371 w 8600"/>
                        <a:gd name="connsiteY8" fmla="*/ 9915 h 10128"/>
                        <a:gd name="connsiteX9" fmla="*/ 3140 w 8600"/>
                        <a:gd name="connsiteY9" fmla="*/ 10022 h 10128"/>
                        <a:gd name="connsiteX10" fmla="*/ 2179 w 8600"/>
                        <a:gd name="connsiteY10" fmla="*/ 7898 h 10128"/>
                        <a:gd name="connsiteX11" fmla="*/ 1187 w 8600"/>
                        <a:gd name="connsiteY11" fmla="*/ 7498 h 10128"/>
                        <a:gd name="connsiteX12" fmla="*/ 4 w 8600"/>
                        <a:gd name="connsiteY12" fmla="*/ 4042 h 10128"/>
                        <a:gd name="connsiteX0" fmla="*/ 4 w 9326"/>
                        <a:gd name="connsiteY0" fmla="*/ 3988 h 9997"/>
                        <a:gd name="connsiteX1" fmla="*/ 830 w 9326"/>
                        <a:gd name="connsiteY1" fmla="*/ 1575 h 9997"/>
                        <a:gd name="connsiteX2" fmla="*/ 3639 w 9326"/>
                        <a:gd name="connsiteY2" fmla="*/ 993 h 9997"/>
                        <a:gd name="connsiteX3" fmla="*/ 5807 w 9326"/>
                        <a:gd name="connsiteY3" fmla="*/ 0 h 9997"/>
                        <a:gd name="connsiteX4" fmla="*/ 7813 w 9326"/>
                        <a:gd name="connsiteY4" fmla="*/ 996 h 9997"/>
                        <a:gd name="connsiteX5" fmla="*/ 9324 w 9326"/>
                        <a:gd name="connsiteY5" fmla="*/ 5746 h 9997"/>
                        <a:gd name="connsiteX6" fmla="*/ 8133 w 9326"/>
                        <a:gd name="connsiteY6" fmla="*/ 9204 h 9997"/>
                        <a:gd name="connsiteX7" fmla="*/ 6170 w 9326"/>
                        <a:gd name="connsiteY7" fmla="*/ 8731 h 9997"/>
                        <a:gd name="connsiteX8" fmla="*/ 5082 w 9326"/>
                        <a:gd name="connsiteY8" fmla="*/ 9787 h 9997"/>
                        <a:gd name="connsiteX9" fmla="*/ 3650 w 9326"/>
                        <a:gd name="connsiteY9" fmla="*/ 9892 h 9997"/>
                        <a:gd name="connsiteX10" fmla="*/ 2533 w 9326"/>
                        <a:gd name="connsiteY10" fmla="*/ 7795 h 9997"/>
                        <a:gd name="connsiteX11" fmla="*/ 1379 w 9326"/>
                        <a:gd name="connsiteY11" fmla="*/ 7400 h 9997"/>
                        <a:gd name="connsiteX12" fmla="*/ 4 w 9326"/>
                        <a:gd name="connsiteY12" fmla="*/ 3988 h 9997"/>
                        <a:gd name="connsiteX0" fmla="*/ 4 w 10001"/>
                        <a:gd name="connsiteY0" fmla="*/ 3989 h 10041"/>
                        <a:gd name="connsiteX1" fmla="*/ 890 w 10001"/>
                        <a:gd name="connsiteY1" fmla="*/ 1575 h 10041"/>
                        <a:gd name="connsiteX2" fmla="*/ 3902 w 10001"/>
                        <a:gd name="connsiteY2" fmla="*/ 993 h 10041"/>
                        <a:gd name="connsiteX3" fmla="*/ 6227 w 10001"/>
                        <a:gd name="connsiteY3" fmla="*/ 0 h 10041"/>
                        <a:gd name="connsiteX4" fmla="*/ 8378 w 10001"/>
                        <a:gd name="connsiteY4" fmla="*/ 996 h 10041"/>
                        <a:gd name="connsiteX5" fmla="*/ 9998 w 10001"/>
                        <a:gd name="connsiteY5" fmla="*/ 5748 h 10041"/>
                        <a:gd name="connsiteX6" fmla="*/ 8721 w 10001"/>
                        <a:gd name="connsiteY6" fmla="*/ 9207 h 10041"/>
                        <a:gd name="connsiteX7" fmla="*/ 5449 w 10001"/>
                        <a:gd name="connsiteY7" fmla="*/ 9790 h 10041"/>
                        <a:gd name="connsiteX8" fmla="*/ 3914 w 10001"/>
                        <a:gd name="connsiteY8" fmla="*/ 9895 h 10041"/>
                        <a:gd name="connsiteX9" fmla="*/ 2716 w 10001"/>
                        <a:gd name="connsiteY9" fmla="*/ 7797 h 10041"/>
                        <a:gd name="connsiteX10" fmla="*/ 1479 w 10001"/>
                        <a:gd name="connsiteY10" fmla="*/ 7402 h 10041"/>
                        <a:gd name="connsiteX11" fmla="*/ 4 w 10001"/>
                        <a:gd name="connsiteY11" fmla="*/ 3989 h 10041"/>
                        <a:gd name="connsiteX0" fmla="*/ 4 w 10001"/>
                        <a:gd name="connsiteY0" fmla="*/ 3989 h 14825"/>
                        <a:gd name="connsiteX1" fmla="*/ 890 w 10001"/>
                        <a:gd name="connsiteY1" fmla="*/ 1575 h 14825"/>
                        <a:gd name="connsiteX2" fmla="*/ 3902 w 10001"/>
                        <a:gd name="connsiteY2" fmla="*/ 993 h 14825"/>
                        <a:gd name="connsiteX3" fmla="*/ 6227 w 10001"/>
                        <a:gd name="connsiteY3" fmla="*/ 0 h 14825"/>
                        <a:gd name="connsiteX4" fmla="*/ 8378 w 10001"/>
                        <a:gd name="connsiteY4" fmla="*/ 996 h 14825"/>
                        <a:gd name="connsiteX5" fmla="*/ 9998 w 10001"/>
                        <a:gd name="connsiteY5" fmla="*/ 5748 h 14825"/>
                        <a:gd name="connsiteX6" fmla="*/ 8721 w 10001"/>
                        <a:gd name="connsiteY6" fmla="*/ 9207 h 14825"/>
                        <a:gd name="connsiteX7" fmla="*/ 6011 w 10001"/>
                        <a:gd name="connsiteY7" fmla="*/ 14823 h 14825"/>
                        <a:gd name="connsiteX8" fmla="*/ 3914 w 10001"/>
                        <a:gd name="connsiteY8" fmla="*/ 9895 h 14825"/>
                        <a:gd name="connsiteX9" fmla="*/ 2716 w 10001"/>
                        <a:gd name="connsiteY9" fmla="*/ 7797 h 14825"/>
                        <a:gd name="connsiteX10" fmla="*/ 1479 w 10001"/>
                        <a:gd name="connsiteY10" fmla="*/ 7402 h 14825"/>
                        <a:gd name="connsiteX11" fmla="*/ 4 w 10001"/>
                        <a:gd name="connsiteY11" fmla="*/ 3989 h 14825"/>
                        <a:gd name="connsiteX0" fmla="*/ 4 w 10001"/>
                        <a:gd name="connsiteY0" fmla="*/ 7436 h 18272"/>
                        <a:gd name="connsiteX1" fmla="*/ 890 w 10001"/>
                        <a:gd name="connsiteY1" fmla="*/ 5022 h 18272"/>
                        <a:gd name="connsiteX2" fmla="*/ 3902 w 10001"/>
                        <a:gd name="connsiteY2" fmla="*/ 4440 h 18272"/>
                        <a:gd name="connsiteX3" fmla="*/ 6026 w 10001"/>
                        <a:gd name="connsiteY3" fmla="*/ 0 h 18272"/>
                        <a:gd name="connsiteX4" fmla="*/ 8378 w 10001"/>
                        <a:gd name="connsiteY4" fmla="*/ 4443 h 18272"/>
                        <a:gd name="connsiteX5" fmla="*/ 9998 w 10001"/>
                        <a:gd name="connsiteY5" fmla="*/ 9195 h 18272"/>
                        <a:gd name="connsiteX6" fmla="*/ 8721 w 10001"/>
                        <a:gd name="connsiteY6" fmla="*/ 12654 h 18272"/>
                        <a:gd name="connsiteX7" fmla="*/ 6011 w 10001"/>
                        <a:gd name="connsiteY7" fmla="*/ 18270 h 18272"/>
                        <a:gd name="connsiteX8" fmla="*/ 3914 w 10001"/>
                        <a:gd name="connsiteY8" fmla="*/ 13342 h 18272"/>
                        <a:gd name="connsiteX9" fmla="*/ 2716 w 10001"/>
                        <a:gd name="connsiteY9" fmla="*/ 11244 h 18272"/>
                        <a:gd name="connsiteX10" fmla="*/ 1479 w 10001"/>
                        <a:gd name="connsiteY10" fmla="*/ 10849 h 18272"/>
                        <a:gd name="connsiteX11" fmla="*/ 4 w 10001"/>
                        <a:gd name="connsiteY11" fmla="*/ 7436 h 18272"/>
                        <a:gd name="connsiteX0" fmla="*/ 1 w 9998"/>
                        <a:gd name="connsiteY0" fmla="*/ 7436 h 18272"/>
                        <a:gd name="connsiteX1" fmla="*/ 3899 w 9998"/>
                        <a:gd name="connsiteY1" fmla="*/ 4440 h 18272"/>
                        <a:gd name="connsiteX2" fmla="*/ 6023 w 9998"/>
                        <a:gd name="connsiteY2" fmla="*/ 0 h 18272"/>
                        <a:gd name="connsiteX3" fmla="*/ 8375 w 9998"/>
                        <a:gd name="connsiteY3" fmla="*/ 4443 h 18272"/>
                        <a:gd name="connsiteX4" fmla="*/ 9995 w 9998"/>
                        <a:gd name="connsiteY4" fmla="*/ 9195 h 18272"/>
                        <a:gd name="connsiteX5" fmla="*/ 8718 w 9998"/>
                        <a:gd name="connsiteY5" fmla="*/ 12654 h 18272"/>
                        <a:gd name="connsiteX6" fmla="*/ 6008 w 9998"/>
                        <a:gd name="connsiteY6" fmla="*/ 18270 h 18272"/>
                        <a:gd name="connsiteX7" fmla="*/ 3911 w 9998"/>
                        <a:gd name="connsiteY7" fmla="*/ 13342 h 18272"/>
                        <a:gd name="connsiteX8" fmla="*/ 2713 w 9998"/>
                        <a:gd name="connsiteY8" fmla="*/ 11244 h 18272"/>
                        <a:gd name="connsiteX9" fmla="*/ 1476 w 9998"/>
                        <a:gd name="connsiteY9" fmla="*/ 10849 h 18272"/>
                        <a:gd name="connsiteX10" fmla="*/ 1 w 9998"/>
                        <a:gd name="connsiteY10" fmla="*/ 7436 h 18272"/>
                        <a:gd name="connsiteX0" fmla="*/ 35 w 8559"/>
                        <a:gd name="connsiteY0" fmla="*/ 5938 h 10000"/>
                        <a:gd name="connsiteX1" fmla="*/ 2459 w 8559"/>
                        <a:gd name="connsiteY1" fmla="*/ 2430 h 10000"/>
                        <a:gd name="connsiteX2" fmla="*/ 4583 w 8559"/>
                        <a:gd name="connsiteY2" fmla="*/ 0 h 10000"/>
                        <a:gd name="connsiteX3" fmla="*/ 6936 w 8559"/>
                        <a:gd name="connsiteY3" fmla="*/ 2432 h 10000"/>
                        <a:gd name="connsiteX4" fmla="*/ 8556 w 8559"/>
                        <a:gd name="connsiteY4" fmla="*/ 5032 h 10000"/>
                        <a:gd name="connsiteX5" fmla="*/ 7279 w 8559"/>
                        <a:gd name="connsiteY5" fmla="*/ 6925 h 10000"/>
                        <a:gd name="connsiteX6" fmla="*/ 4568 w 8559"/>
                        <a:gd name="connsiteY6" fmla="*/ 9999 h 10000"/>
                        <a:gd name="connsiteX7" fmla="*/ 2471 w 8559"/>
                        <a:gd name="connsiteY7" fmla="*/ 7302 h 10000"/>
                        <a:gd name="connsiteX8" fmla="*/ 1273 w 8559"/>
                        <a:gd name="connsiteY8" fmla="*/ 6154 h 10000"/>
                        <a:gd name="connsiteX9" fmla="*/ 35 w 8559"/>
                        <a:gd name="connsiteY9" fmla="*/ 5938 h 10000"/>
                        <a:gd name="connsiteX0" fmla="*/ 49 w 9820"/>
                        <a:gd name="connsiteY0" fmla="*/ 4655 h 10000"/>
                        <a:gd name="connsiteX1" fmla="*/ 2693 w 9820"/>
                        <a:gd name="connsiteY1" fmla="*/ 2430 h 10000"/>
                        <a:gd name="connsiteX2" fmla="*/ 5175 w 9820"/>
                        <a:gd name="connsiteY2" fmla="*/ 0 h 10000"/>
                        <a:gd name="connsiteX3" fmla="*/ 7924 w 9820"/>
                        <a:gd name="connsiteY3" fmla="*/ 2432 h 10000"/>
                        <a:gd name="connsiteX4" fmla="*/ 9816 w 9820"/>
                        <a:gd name="connsiteY4" fmla="*/ 5032 h 10000"/>
                        <a:gd name="connsiteX5" fmla="*/ 8324 w 9820"/>
                        <a:gd name="connsiteY5" fmla="*/ 6925 h 10000"/>
                        <a:gd name="connsiteX6" fmla="*/ 5157 w 9820"/>
                        <a:gd name="connsiteY6" fmla="*/ 9999 h 10000"/>
                        <a:gd name="connsiteX7" fmla="*/ 2707 w 9820"/>
                        <a:gd name="connsiteY7" fmla="*/ 7302 h 10000"/>
                        <a:gd name="connsiteX8" fmla="*/ 1307 w 9820"/>
                        <a:gd name="connsiteY8" fmla="*/ 6154 h 10000"/>
                        <a:gd name="connsiteX9" fmla="*/ 49 w 9820"/>
                        <a:gd name="connsiteY9" fmla="*/ 4655 h 10000"/>
                        <a:gd name="connsiteX0" fmla="*/ 45 w 9995"/>
                        <a:gd name="connsiteY0" fmla="*/ 4655 h 10000"/>
                        <a:gd name="connsiteX1" fmla="*/ 2737 w 9995"/>
                        <a:gd name="connsiteY1" fmla="*/ 2430 h 10000"/>
                        <a:gd name="connsiteX2" fmla="*/ 5265 w 9995"/>
                        <a:gd name="connsiteY2" fmla="*/ 0 h 10000"/>
                        <a:gd name="connsiteX3" fmla="*/ 8064 w 9995"/>
                        <a:gd name="connsiteY3" fmla="*/ 2432 h 10000"/>
                        <a:gd name="connsiteX4" fmla="*/ 9991 w 9995"/>
                        <a:gd name="connsiteY4" fmla="*/ 5032 h 10000"/>
                        <a:gd name="connsiteX5" fmla="*/ 8472 w 9995"/>
                        <a:gd name="connsiteY5" fmla="*/ 6925 h 10000"/>
                        <a:gd name="connsiteX6" fmla="*/ 5247 w 9995"/>
                        <a:gd name="connsiteY6" fmla="*/ 9999 h 10000"/>
                        <a:gd name="connsiteX7" fmla="*/ 2752 w 9995"/>
                        <a:gd name="connsiteY7" fmla="*/ 7302 h 10000"/>
                        <a:gd name="connsiteX8" fmla="*/ 1374 w 9995"/>
                        <a:gd name="connsiteY8" fmla="*/ 6984 h 10000"/>
                        <a:gd name="connsiteX9" fmla="*/ 45 w 9995"/>
                        <a:gd name="connsiteY9" fmla="*/ 4655 h 10000"/>
                        <a:gd name="connsiteX0" fmla="*/ 45 w 10000"/>
                        <a:gd name="connsiteY0" fmla="*/ 5032 h 10377"/>
                        <a:gd name="connsiteX1" fmla="*/ 2738 w 10000"/>
                        <a:gd name="connsiteY1" fmla="*/ 2807 h 10377"/>
                        <a:gd name="connsiteX2" fmla="*/ 4886 w 10000"/>
                        <a:gd name="connsiteY2" fmla="*/ 0 h 10377"/>
                        <a:gd name="connsiteX3" fmla="*/ 8068 w 10000"/>
                        <a:gd name="connsiteY3" fmla="*/ 2809 h 10377"/>
                        <a:gd name="connsiteX4" fmla="*/ 9996 w 10000"/>
                        <a:gd name="connsiteY4" fmla="*/ 5409 h 10377"/>
                        <a:gd name="connsiteX5" fmla="*/ 8476 w 10000"/>
                        <a:gd name="connsiteY5" fmla="*/ 7302 h 10377"/>
                        <a:gd name="connsiteX6" fmla="*/ 5250 w 10000"/>
                        <a:gd name="connsiteY6" fmla="*/ 10376 h 10377"/>
                        <a:gd name="connsiteX7" fmla="*/ 2753 w 10000"/>
                        <a:gd name="connsiteY7" fmla="*/ 7679 h 10377"/>
                        <a:gd name="connsiteX8" fmla="*/ 1375 w 10000"/>
                        <a:gd name="connsiteY8" fmla="*/ 7361 h 10377"/>
                        <a:gd name="connsiteX9" fmla="*/ 45 w 10000"/>
                        <a:gd name="connsiteY9" fmla="*/ 5032 h 10377"/>
                        <a:gd name="connsiteX0" fmla="*/ 45 w 10000"/>
                        <a:gd name="connsiteY0" fmla="*/ 5036 h 10381"/>
                        <a:gd name="connsiteX1" fmla="*/ 2738 w 10000"/>
                        <a:gd name="connsiteY1" fmla="*/ 2811 h 10381"/>
                        <a:gd name="connsiteX2" fmla="*/ 4886 w 10000"/>
                        <a:gd name="connsiteY2" fmla="*/ 4 h 10381"/>
                        <a:gd name="connsiteX3" fmla="*/ 8068 w 10000"/>
                        <a:gd name="connsiteY3" fmla="*/ 2813 h 10381"/>
                        <a:gd name="connsiteX4" fmla="*/ 9996 w 10000"/>
                        <a:gd name="connsiteY4" fmla="*/ 5413 h 10381"/>
                        <a:gd name="connsiteX5" fmla="*/ 8476 w 10000"/>
                        <a:gd name="connsiteY5" fmla="*/ 7306 h 10381"/>
                        <a:gd name="connsiteX6" fmla="*/ 5250 w 10000"/>
                        <a:gd name="connsiteY6" fmla="*/ 10380 h 10381"/>
                        <a:gd name="connsiteX7" fmla="*/ 2753 w 10000"/>
                        <a:gd name="connsiteY7" fmla="*/ 7683 h 10381"/>
                        <a:gd name="connsiteX8" fmla="*/ 1375 w 10000"/>
                        <a:gd name="connsiteY8" fmla="*/ 7365 h 10381"/>
                        <a:gd name="connsiteX9" fmla="*/ 45 w 10000"/>
                        <a:gd name="connsiteY9" fmla="*/ 5036 h 10381"/>
                        <a:gd name="connsiteX0" fmla="*/ 45 w 10000"/>
                        <a:gd name="connsiteY0" fmla="*/ 5036 h 10796"/>
                        <a:gd name="connsiteX1" fmla="*/ 2738 w 10000"/>
                        <a:gd name="connsiteY1" fmla="*/ 2811 h 10796"/>
                        <a:gd name="connsiteX2" fmla="*/ 4886 w 10000"/>
                        <a:gd name="connsiteY2" fmla="*/ 4 h 10796"/>
                        <a:gd name="connsiteX3" fmla="*/ 8068 w 10000"/>
                        <a:gd name="connsiteY3" fmla="*/ 2813 h 10796"/>
                        <a:gd name="connsiteX4" fmla="*/ 9996 w 10000"/>
                        <a:gd name="connsiteY4" fmla="*/ 5413 h 10796"/>
                        <a:gd name="connsiteX5" fmla="*/ 8476 w 10000"/>
                        <a:gd name="connsiteY5" fmla="*/ 7306 h 10796"/>
                        <a:gd name="connsiteX6" fmla="*/ 5202 w 10000"/>
                        <a:gd name="connsiteY6" fmla="*/ 10795 h 10796"/>
                        <a:gd name="connsiteX7" fmla="*/ 2753 w 10000"/>
                        <a:gd name="connsiteY7" fmla="*/ 7683 h 10796"/>
                        <a:gd name="connsiteX8" fmla="*/ 1375 w 10000"/>
                        <a:gd name="connsiteY8" fmla="*/ 7365 h 10796"/>
                        <a:gd name="connsiteX9" fmla="*/ 45 w 10000"/>
                        <a:gd name="connsiteY9" fmla="*/ 5036 h 10796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000" h="10795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grpSp>
                  <p:nvGrpSpPr>
                    <p:cNvPr id="512" name="Group 511">
                      <a:extLst>
                        <a:ext uri="{FF2B5EF4-FFF2-40B4-BE49-F238E27FC236}">
                          <a16:creationId xmlns:a16="http://schemas.microsoft.com/office/drawing/2014/main" id="{44AABC2A-53FF-EF4C-BC04-E89F477E4C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513" name="Group 512">
                        <a:extLst>
                          <a:ext uri="{FF2B5EF4-FFF2-40B4-BE49-F238E27FC236}">
                            <a16:creationId xmlns:a16="http://schemas.microsoft.com/office/drawing/2014/main" id="{42AF9E26-B2A8-DC47-AB56-C4444313A6D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59" name="Group 327">
                          <a:extLst>
                            <a:ext uri="{FF2B5EF4-FFF2-40B4-BE49-F238E27FC236}">
                              <a16:creationId xmlns:a16="http://schemas.microsoft.com/office/drawing/2014/main" id="{B2651D17-134F-7C41-A454-18C3536D695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63" name="Oval 562">
                            <a:extLst>
                              <a:ext uri="{FF2B5EF4-FFF2-40B4-BE49-F238E27FC236}">
                                <a16:creationId xmlns:a16="http://schemas.microsoft.com/office/drawing/2014/main" id="{81D3716B-D087-834C-A6F7-F26A40F4DE4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4" name="Rectangle 563">
                            <a:extLst>
                              <a:ext uri="{FF2B5EF4-FFF2-40B4-BE49-F238E27FC236}">
                                <a16:creationId xmlns:a16="http://schemas.microsoft.com/office/drawing/2014/main" id="{13F26CC8-2D1B-9641-AAD0-7C844C8488A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5" name="Oval 564">
                            <a:extLst>
                              <a:ext uri="{FF2B5EF4-FFF2-40B4-BE49-F238E27FC236}">
                                <a16:creationId xmlns:a16="http://schemas.microsoft.com/office/drawing/2014/main" id="{4527F589-3947-6543-BF37-FE188711458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6" name="Freeform 565">
                            <a:extLst>
                              <a:ext uri="{FF2B5EF4-FFF2-40B4-BE49-F238E27FC236}">
                                <a16:creationId xmlns:a16="http://schemas.microsoft.com/office/drawing/2014/main" id="{69214495-72A1-3D4E-8277-1590777C2E1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7" name="Freeform 566">
                            <a:extLst>
                              <a:ext uri="{FF2B5EF4-FFF2-40B4-BE49-F238E27FC236}">
                                <a16:creationId xmlns:a16="http://schemas.microsoft.com/office/drawing/2014/main" id="{FA34739F-7785-904A-91D7-6AAE7B343DA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8" name="Freeform 567">
                            <a:extLst>
                              <a:ext uri="{FF2B5EF4-FFF2-40B4-BE49-F238E27FC236}">
                                <a16:creationId xmlns:a16="http://schemas.microsoft.com/office/drawing/2014/main" id="{08C1BAB0-BEC6-D245-A60D-07387DB865A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9" name="Freeform 568">
                            <a:extLst>
                              <a:ext uri="{FF2B5EF4-FFF2-40B4-BE49-F238E27FC236}">
                                <a16:creationId xmlns:a16="http://schemas.microsoft.com/office/drawing/2014/main" id="{D7F49E55-8034-8742-8472-7D0077FE19E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70" name="Straight Connector 569">
                            <a:extLst>
                              <a:ext uri="{FF2B5EF4-FFF2-40B4-BE49-F238E27FC236}">
                                <a16:creationId xmlns:a16="http://schemas.microsoft.com/office/drawing/2014/main" id="{073D7C33-2AC1-784F-A285-B683AEF9AE76}"/>
                              </a:ext>
                            </a:extLst>
                          </p:cNvPr>
                          <p:cNvCxnSpPr>
                            <a:endCxn id="565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71" name="Straight Connector 570">
                            <a:extLst>
                              <a:ext uri="{FF2B5EF4-FFF2-40B4-BE49-F238E27FC236}">
                                <a16:creationId xmlns:a16="http://schemas.microsoft.com/office/drawing/2014/main" id="{5FEE905D-B09A-B448-B0BC-D0B7F0437185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60" name="Group 559">
                          <a:extLst>
                            <a:ext uri="{FF2B5EF4-FFF2-40B4-BE49-F238E27FC236}">
                              <a16:creationId xmlns:a16="http://schemas.microsoft.com/office/drawing/2014/main" id="{A3E0F0AA-FB05-D342-AFA8-09D7D632A6A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561" name="Oval 560">
                            <a:extLst>
                              <a:ext uri="{FF2B5EF4-FFF2-40B4-BE49-F238E27FC236}">
                                <a16:creationId xmlns:a16="http://schemas.microsoft.com/office/drawing/2014/main" id="{3C93E73B-53BE-4C47-86B5-DD9DAB0CC74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2" name="TextBox 561">
                            <a:extLst>
                              <a:ext uri="{FF2B5EF4-FFF2-40B4-BE49-F238E27FC236}">
                                <a16:creationId xmlns:a16="http://schemas.microsoft.com/office/drawing/2014/main" id="{A65FA9FA-4EC6-DD46-A5A0-21BBF6B6914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514" name="Group 513">
                        <a:extLst>
                          <a:ext uri="{FF2B5EF4-FFF2-40B4-BE49-F238E27FC236}">
                            <a16:creationId xmlns:a16="http://schemas.microsoft.com/office/drawing/2014/main" id="{50429747-57EE-4F42-97FA-CEA2BF9511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46" name="Group 327">
                          <a:extLst>
                            <a:ext uri="{FF2B5EF4-FFF2-40B4-BE49-F238E27FC236}">
                              <a16:creationId xmlns:a16="http://schemas.microsoft.com/office/drawing/2014/main" id="{A536345E-51CD-834E-A0E8-89E5B9E9F86B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50" name="Oval 549">
                            <a:extLst>
                              <a:ext uri="{FF2B5EF4-FFF2-40B4-BE49-F238E27FC236}">
                                <a16:creationId xmlns:a16="http://schemas.microsoft.com/office/drawing/2014/main" id="{B8D29417-1B63-AA46-9A7E-C51D4C1B11A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1" name="Rectangle 550">
                            <a:extLst>
                              <a:ext uri="{FF2B5EF4-FFF2-40B4-BE49-F238E27FC236}">
                                <a16:creationId xmlns:a16="http://schemas.microsoft.com/office/drawing/2014/main" id="{9C6CDDD5-00DE-AB4D-B974-9E0D049F5A2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2" name="Oval 551">
                            <a:extLst>
                              <a:ext uri="{FF2B5EF4-FFF2-40B4-BE49-F238E27FC236}">
                                <a16:creationId xmlns:a16="http://schemas.microsoft.com/office/drawing/2014/main" id="{0ABD4266-725C-F441-B6B3-1F91F88CA72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3" name="Freeform 552">
                            <a:extLst>
                              <a:ext uri="{FF2B5EF4-FFF2-40B4-BE49-F238E27FC236}">
                                <a16:creationId xmlns:a16="http://schemas.microsoft.com/office/drawing/2014/main" id="{2F208CEC-0496-AB4C-AD63-40561F051B1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4" name="Freeform 553">
                            <a:extLst>
                              <a:ext uri="{FF2B5EF4-FFF2-40B4-BE49-F238E27FC236}">
                                <a16:creationId xmlns:a16="http://schemas.microsoft.com/office/drawing/2014/main" id="{D2FB1508-1203-3343-A69B-59985BCA028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5" name="Freeform 554">
                            <a:extLst>
                              <a:ext uri="{FF2B5EF4-FFF2-40B4-BE49-F238E27FC236}">
                                <a16:creationId xmlns:a16="http://schemas.microsoft.com/office/drawing/2014/main" id="{38F03371-FC38-2441-ABD6-0CF48B08714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6" name="Freeform 555">
                            <a:extLst>
                              <a:ext uri="{FF2B5EF4-FFF2-40B4-BE49-F238E27FC236}">
                                <a16:creationId xmlns:a16="http://schemas.microsoft.com/office/drawing/2014/main" id="{80F205FF-90D5-2E4D-A442-5EE9CCEF123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57" name="Straight Connector 556">
                            <a:extLst>
                              <a:ext uri="{FF2B5EF4-FFF2-40B4-BE49-F238E27FC236}">
                                <a16:creationId xmlns:a16="http://schemas.microsoft.com/office/drawing/2014/main" id="{075C28BF-5135-0141-8C80-85DD6D39B93D}"/>
                              </a:ext>
                            </a:extLst>
                          </p:cNvPr>
                          <p:cNvCxnSpPr>
                            <a:endCxn id="552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58" name="Straight Connector 557">
                            <a:extLst>
                              <a:ext uri="{FF2B5EF4-FFF2-40B4-BE49-F238E27FC236}">
                                <a16:creationId xmlns:a16="http://schemas.microsoft.com/office/drawing/2014/main" id="{E410C2EB-D29D-E144-B280-458AE3064128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47" name="Group 546">
                          <a:extLst>
                            <a:ext uri="{FF2B5EF4-FFF2-40B4-BE49-F238E27FC236}">
                              <a16:creationId xmlns:a16="http://schemas.microsoft.com/office/drawing/2014/main" id="{6176E4A3-EF88-8540-AE96-4DD527DA7E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548" name="Oval 547">
                            <a:extLst>
                              <a:ext uri="{FF2B5EF4-FFF2-40B4-BE49-F238E27FC236}">
                                <a16:creationId xmlns:a16="http://schemas.microsoft.com/office/drawing/2014/main" id="{C3117250-2456-0646-AB43-ADCE1F33911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9" name="TextBox 548">
                            <a:extLst>
                              <a:ext uri="{FF2B5EF4-FFF2-40B4-BE49-F238E27FC236}">
                                <a16:creationId xmlns:a16="http://schemas.microsoft.com/office/drawing/2014/main" id="{E047A69C-7403-DF4E-A1A7-624D22C2112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515" name="Group 514">
                        <a:extLst>
                          <a:ext uri="{FF2B5EF4-FFF2-40B4-BE49-F238E27FC236}">
                            <a16:creationId xmlns:a16="http://schemas.microsoft.com/office/drawing/2014/main" id="{FC0279C2-7FD0-B74B-B64D-2FF299FBED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33" name="Group 327">
                          <a:extLst>
                            <a:ext uri="{FF2B5EF4-FFF2-40B4-BE49-F238E27FC236}">
                              <a16:creationId xmlns:a16="http://schemas.microsoft.com/office/drawing/2014/main" id="{F948C3A4-3265-BA42-969F-C7E69AFDF7E4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37" name="Oval 536">
                            <a:extLst>
                              <a:ext uri="{FF2B5EF4-FFF2-40B4-BE49-F238E27FC236}">
                                <a16:creationId xmlns:a16="http://schemas.microsoft.com/office/drawing/2014/main" id="{1D795A91-7837-7F44-8B1F-C51234B9E5C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38" name="Rectangle 537">
                            <a:extLst>
                              <a:ext uri="{FF2B5EF4-FFF2-40B4-BE49-F238E27FC236}">
                                <a16:creationId xmlns:a16="http://schemas.microsoft.com/office/drawing/2014/main" id="{B706ABA8-AA1E-B242-9860-E06E1C4300F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39" name="Oval 538">
                            <a:extLst>
                              <a:ext uri="{FF2B5EF4-FFF2-40B4-BE49-F238E27FC236}">
                                <a16:creationId xmlns:a16="http://schemas.microsoft.com/office/drawing/2014/main" id="{27FA3B8E-0B4D-7243-A3A4-F127623D38F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0" name="Freeform 539">
                            <a:extLst>
                              <a:ext uri="{FF2B5EF4-FFF2-40B4-BE49-F238E27FC236}">
                                <a16:creationId xmlns:a16="http://schemas.microsoft.com/office/drawing/2014/main" id="{5993A5CA-41C7-3742-94CC-9CABF7DA17C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1" name="Freeform 540">
                            <a:extLst>
                              <a:ext uri="{FF2B5EF4-FFF2-40B4-BE49-F238E27FC236}">
                                <a16:creationId xmlns:a16="http://schemas.microsoft.com/office/drawing/2014/main" id="{32DFB537-8A90-1446-B40C-54BC340411E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2" name="Freeform 541">
                            <a:extLst>
                              <a:ext uri="{FF2B5EF4-FFF2-40B4-BE49-F238E27FC236}">
                                <a16:creationId xmlns:a16="http://schemas.microsoft.com/office/drawing/2014/main" id="{3E8B8B41-0D5A-C640-8D93-5004F9D3824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3" name="Freeform 542">
                            <a:extLst>
                              <a:ext uri="{FF2B5EF4-FFF2-40B4-BE49-F238E27FC236}">
                                <a16:creationId xmlns:a16="http://schemas.microsoft.com/office/drawing/2014/main" id="{86C81773-EA1F-AF4D-B700-C7A9FDF0282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44" name="Straight Connector 543">
                            <a:extLst>
                              <a:ext uri="{FF2B5EF4-FFF2-40B4-BE49-F238E27FC236}">
                                <a16:creationId xmlns:a16="http://schemas.microsoft.com/office/drawing/2014/main" id="{15346C86-E76A-1E47-8035-0352885F09C1}"/>
                              </a:ext>
                            </a:extLst>
                          </p:cNvPr>
                          <p:cNvCxnSpPr>
                            <a:endCxn id="539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45" name="Straight Connector 544">
                            <a:extLst>
                              <a:ext uri="{FF2B5EF4-FFF2-40B4-BE49-F238E27FC236}">
                                <a16:creationId xmlns:a16="http://schemas.microsoft.com/office/drawing/2014/main" id="{CAF86B4D-D68C-F747-9FE0-43805F641DFF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34" name="Group 533">
                          <a:extLst>
                            <a:ext uri="{FF2B5EF4-FFF2-40B4-BE49-F238E27FC236}">
                              <a16:creationId xmlns:a16="http://schemas.microsoft.com/office/drawing/2014/main" id="{E37EFE80-9F97-0844-BD93-2E44A9B2D0E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535" name="Oval 534">
                            <a:extLst>
                              <a:ext uri="{FF2B5EF4-FFF2-40B4-BE49-F238E27FC236}">
                                <a16:creationId xmlns:a16="http://schemas.microsoft.com/office/drawing/2014/main" id="{6DD890D1-DF34-A948-ABA3-C837DB2A9F0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36" name="TextBox 535">
                            <a:extLst>
                              <a:ext uri="{FF2B5EF4-FFF2-40B4-BE49-F238E27FC236}">
                                <a16:creationId xmlns:a16="http://schemas.microsoft.com/office/drawing/2014/main" id="{DF984F8E-69BD-884E-9859-C44ECEF41BA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516" name="Group 515">
                        <a:extLst>
                          <a:ext uri="{FF2B5EF4-FFF2-40B4-BE49-F238E27FC236}">
                            <a16:creationId xmlns:a16="http://schemas.microsoft.com/office/drawing/2014/main" id="{20274897-8FE7-1941-BF44-1DE7F1B52F3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20" name="Group 327">
                          <a:extLst>
                            <a:ext uri="{FF2B5EF4-FFF2-40B4-BE49-F238E27FC236}">
                              <a16:creationId xmlns:a16="http://schemas.microsoft.com/office/drawing/2014/main" id="{C7F49367-3026-BC4F-A11B-0264CDD2A41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24" name="Oval 523">
                            <a:extLst>
                              <a:ext uri="{FF2B5EF4-FFF2-40B4-BE49-F238E27FC236}">
                                <a16:creationId xmlns:a16="http://schemas.microsoft.com/office/drawing/2014/main" id="{9E51182E-FDBD-B243-926F-E43F220EB5B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25" name="Rectangle 524">
                            <a:extLst>
                              <a:ext uri="{FF2B5EF4-FFF2-40B4-BE49-F238E27FC236}">
                                <a16:creationId xmlns:a16="http://schemas.microsoft.com/office/drawing/2014/main" id="{D0D4111A-AB32-9146-97FF-617E35EDF21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26" name="Oval 525">
                            <a:extLst>
                              <a:ext uri="{FF2B5EF4-FFF2-40B4-BE49-F238E27FC236}">
                                <a16:creationId xmlns:a16="http://schemas.microsoft.com/office/drawing/2014/main" id="{B373851A-F2F3-2D4E-B660-2E4CD9D5491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27" name="Freeform 526">
                            <a:extLst>
                              <a:ext uri="{FF2B5EF4-FFF2-40B4-BE49-F238E27FC236}">
                                <a16:creationId xmlns:a16="http://schemas.microsoft.com/office/drawing/2014/main" id="{3DADCA02-998A-D44A-8F8C-9A3DEE2B74B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28" name="Freeform 527">
                            <a:extLst>
                              <a:ext uri="{FF2B5EF4-FFF2-40B4-BE49-F238E27FC236}">
                                <a16:creationId xmlns:a16="http://schemas.microsoft.com/office/drawing/2014/main" id="{C90C008E-75B3-D143-B094-BA9CBCE5797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29" name="Freeform 528">
                            <a:extLst>
                              <a:ext uri="{FF2B5EF4-FFF2-40B4-BE49-F238E27FC236}">
                                <a16:creationId xmlns:a16="http://schemas.microsoft.com/office/drawing/2014/main" id="{648326CE-C060-D341-B3E6-FC9CC0DD403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30" name="Freeform 529">
                            <a:extLst>
                              <a:ext uri="{FF2B5EF4-FFF2-40B4-BE49-F238E27FC236}">
                                <a16:creationId xmlns:a16="http://schemas.microsoft.com/office/drawing/2014/main" id="{8EE44440-6746-8C44-97CB-CDF8DD7E261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31" name="Straight Connector 530">
                            <a:extLst>
                              <a:ext uri="{FF2B5EF4-FFF2-40B4-BE49-F238E27FC236}">
                                <a16:creationId xmlns:a16="http://schemas.microsoft.com/office/drawing/2014/main" id="{FE62CAB4-B1C2-AD49-A340-2EA4788D06DD}"/>
                              </a:ext>
                            </a:extLst>
                          </p:cNvPr>
                          <p:cNvCxnSpPr>
                            <a:endCxn id="526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32" name="Straight Connector 531">
                            <a:extLst>
                              <a:ext uri="{FF2B5EF4-FFF2-40B4-BE49-F238E27FC236}">
                                <a16:creationId xmlns:a16="http://schemas.microsoft.com/office/drawing/2014/main" id="{F7364D87-B2B7-3643-9F82-4BF3CE371FE3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21" name="Group 520">
                          <a:extLst>
                            <a:ext uri="{FF2B5EF4-FFF2-40B4-BE49-F238E27FC236}">
                              <a16:creationId xmlns:a16="http://schemas.microsoft.com/office/drawing/2014/main" id="{8ECC9CBE-DF63-5A40-86DE-E2E9BD93784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522" name="Oval 521">
                            <a:extLst>
                              <a:ext uri="{FF2B5EF4-FFF2-40B4-BE49-F238E27FC236}">
                                <a16:creationId xmlns:a16="http://schemas.microsoft.com/office/drawing/2014/main" id="{0CDEE2F2-8242-8141-9B83-8BE09A32F19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23" name="TextBox 522">
                            <a:extLst>
                              <a:ext uri="{FF2B5EF4-FFF2-40B4-BE49-F238E27FC236}">
                                <a16:creationId xmlns:a16="http://schemas.microsoft.com/office/drawing/2014/main" id="{318D9B16-F131-684E-AE5E-6C1E8B2C5C5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517" name="Straight Connector 516">
                        <a:extLst>
                          <a:ext uri="{FF2B5EF4-FFF2-40B4-BE49-F238E27FC236}">
                            <a16:creationId xmlns:a16="http://schemas.microsoft.com/office/drawing/2014/main" id="{9043E748-587D-0D4D-9B1C-0477F0F2BAA3}"/>
                          </a:ext>
                        </a:extLst>
                      </p:cNvPr>
                      <p:cNvCxnSpPr>
                        <a:stCxn id="563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518" name="Straight Connector 517">
                        <a:extLst>
                          <a:ext uri="{FF2B5EF4-FFF2-40B4-BE49-F238E27FC236}">
                            <a16:creationId xmlns:a16="http://schemas.microsoft.com/office/drawing/2014/main" id="{05B9B5D8-C17A-F544-868C-A61D71295632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519" name="Straight Connector 518">
                        <a:extLst>
                          <a:ext uri="{FF2B5EF4-FFF2-40B4-BE49-F238E27FC236}">
                            <a16:creationId xmlns:a16="http://schemas.microsoft.com/office/drawing/2014/main" id="{881DF9FC-4E33-134B-B4FA-1799254C2509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2196042" y="3783542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</p:grpSp>
              <p:sp>
                <p:nvSpPr>
                  <p:cNvPr id="510" name="TextBox 509">
                    <a:extLst>
                      <a:ext uri="{FF2B5EF4-FFF2-40B4-BE49-F238E27FC236}">
                        <a16:creationId xmlns:a16="http://schemas.microsoft.com/office/drawing/2014/main" id="{26352676-76E7-5047-BF1E-B8AED459D93D}"/>
                      </a:ext>
                    </a:extLst>
                  </p:cNvPr>
                  <p:cNvSpPr txBox="1"/>
                  <p:nvPr/>
                </p:nvSpPr>
                <p:spPr>
                  <a:xfrm>
                    <a:off x="4833576" y="4910165"/>
                    <a:ext cx="75353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AS 2</a:t>
                    </a:r>
                  </a:p>
                </p:txBody>
              </p:sp>
            </p:grpSp>
            <p:grpSp>
              <p:nvGrpSpPr>
                <p:cNvPr id="376" name="Group 375">
                  <a:extLst>
                    <a:ext uri="{FF2B5EF4-FFF2-40B4-BE49-F238E27FC236}">
                      <a16:creationId xmlns:a16="http://schemas.microsoft.com/office/drawing/2014/main" id="{D52910EB-6DF4-A345-B018-76354C869296}"/>
                    </a:ext>
                  </a:extLst>
                </p:cNvPr>
                <p:cNvGrpSpPr/>
                <p:nvPr/>
              </p:nvGrpSpPr>
              <p:grpSpPr>
                <a:xfrm>
                  <a:off x="8100574" y="3694542"/>
                  <a:ext cx="2575521" cy="1672516"/>
                  <a:chOff x="8100574" y="3694542"/>
                  <a:chExt cx="2575521" cy="1672516"/>
                </a:xfrm>
              </p:grpSpPr>
              <p:sp>
                <p:nvSpPr>
                  <p:cNvPr id="444" name="Freeform 2">
                    <a:extLst>
                      <a:ext uri="{FF2B5EF4-FFF2-40B4-BE49-F238E27FC236}">
                        <a16:creationId xmlns:a16="http://schemas.microsoft.com/office/drawing/2014/main" id="{7F9B141F-5ED9-D74E-B5A0-FE8BB0EB35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00574" y="3694542"/>
                    <a:ext cx="2575521" cy="1672516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" fmla="*/ 4 w 8600"/>
                      <a:gd name="connsiteY0" fmla="*/ 4042 h 10128"/>
                      <a:gd name="connsiteX1" fmla="*/ 715 w 8600"/>
                      <a:gd name="connsiteY1" fmla="*/ 1598 h 10128"/>
                      <a:gd name="connsiteX2" fmla="*/ 3130 w 8600"/>
                      <a:gd name="connsiteY2" fmla="*/ 1009 h 10128"/>
                      <a:gd name="connsiteX3" fmla="*/ 4995 w 8600"/>
                      <a:gd name="connsiteY3" fmla="*/ 3 h 10128"/>
                      <a:gd name="connsiteX4" fmla="*/ 6720 w 8600"/>
                      <a:gd name="connsiteY4" fmla="*/ 1012 h 10128"/>
                      <a:gd name="connsiteX5" fmla="*/ 8599 w 8600"/>
                      <a:gd name="connsiteY5" fmla="*/ 6800 h 10128"/>
                      <a:gd name="connsiteX6" fmla="*/ 6995 w 8600"/>
                      <a:gd name="connsiteY6" fmla="*/ 9325 h 10128"/>
                      <a:gd name="connsiteX7" fmla="*/ 5307 w 8600"/>
                      <a:gd name="connsiteY7" fmla="*/ 8846 h 10128"/>
                      <a:gd name="connsiteX8" fmla="*/ 4371 w 8600"/>
                      <a:gd name="connsiteY8" fmla="*/ 9915 h 10128"/>
                      <a:gd name="connsiteX9" fmla="*/ 3140 w 8600"/>
                      <a:gd name="connsiteY9" fmla="*/ 10022 h 10128"/>
                      <a:gd name="connsiteX10" fmla="*/ 2179 w 8600"/>
                      <a:gd name="connsiteY10" fmla="*/ 7898 h 10128"/>
                      <a:gd name="connsiteX11" fmla="*/ 1187 w 8600"/>
                      <a:gd name="connsiteY11" fmla="*/ 7498 h 10128"/>
                      <a:gd name="connsiteX12" fmla="*/ 4 w 8600"/>
                      <a:gd name="connsiteY12" fmla="*/ 4042 h 10128"/>
                      <a:gd name="connsiteX0" fmla="*/ 4 w 9326"/>
                      <a:gd name="connsiteY0" fmla="*/ 3988 h 9997"/>
                      <a:gd name="connsiteX1" fmla="*/ 830 w 9326"/>
                      <a:gd name="connsiteY1" fmla="*/ 1575 h 9997"/>
                      <a:gd name="connsiteX2" fmla="*/ 3639 w 9326"/>
                      <a:gd name="connsiteY2" fmla="*/ 993 h 9997"/>
                      <a:gd name="connsiteX3" fmla="*/ 5807 w 9326"/>
                      <a:gd name="connsiteY3" fmla="*/ 0 h 9997"/>
                      <a:gd name="connsiteX4" fmla="*/ 7813 w 9326"/>
                      <a:gd name="connsiteY4" fmla="*/ 996 h 9997"/>
                      <a:gd name="connsiteX5" fmla="*/ 9324 w 9326"/>
                      <a:gd name="connsiteY5" fmla="*/ 5746 h 9997"/>
                      <a:gd name="connsiteX6" fmla="*/ 8133 w 9326"/>
                      <a:gd name="connsiteY6" fmla="*/ 9204 h 9997"/>
                      <a:gd name="connsiteX7" fmla="*/ 6170 w 9326"/>
                      <a:gd name="connsiteY7" fmla="*/ 8731 h 9997"/>
                      <a:gd name="connsiteX8" fmla="*/ 5082 w 9326"/>
                      <a:gd name="connsiteY8" fmla="*/ 9787 h 9997"/>
                      <a:gd name="connsiteX9" fmla="*/ 3650 w 9326"/>
                      <a:gd name="connsiteY9" fmla="*/ 9892 h 9997"/>
                      <a:gd name="connsiteX10" fmla="*/ 2533 w 9326"/>
                      <a:gd name="connsiteY10" fmla="*/ 7795 h 9997"/>
                      <a:gd name="connsiteX11" fmla="*/ 1379 w 9326"/>
                      <a:gd name="connsiteY11" fmla="*/ 7400 h 9997"/>
                      <a:gd name="connsiteX12" fmla="*/ 4 w 9326"/>
                      <a:gd name="connsiteY12" fmla="*/ 3988 h 9997"/>
                      <a:gd name="connsiteX0" fmla="*/ 4 w 10001"/>
                      <a:gd name="connsiteY0" fmla="*/ 3989 h 10041"/>
                      <a:gd name="connsiteX1" fmla="*/ 890 w 10001"/>
                      <a:gd name="connsiteY1" fmla="*/ 1575 h 10041"/>
                      <a:gd name="connsiteX2" fmla="*/ 3902 w 10001"/>
                      <a:gd name="connsiteY2" fmla="*/ 993 h 10041"/>
                      <a:gd name="connsiteX3" fmla="*/ 6227 w 10001"/>
                      <a:gd name="connsiteY3" fmla="*/ 0 h 10041"/>
                      <a:gd name="connsiteX4" fmla="*/ 8378 w 10001"/>
                      <a:gd name="connsiteY4" fmla="*/ 996 h 10041"/>
                      <a:gd name="connsiteX5" fmla="*/ 9998 w 10001"/>
                      <a:gd name="connsiteY5" fmla="*/ 5748 h 10041"/>
                      <a:gd name="connsiteX6" fmla="*/ 8721 w 10001"/>
                      <a:gd name="connsiteY6" fmla="*/ 9207 h 10041"/>
                      <a:gd name="connsiteX7" fmla="*/ 5449 w 10001"/>
                      <a:gd name="connsiteY7" fmla="*/ 9790 h 10041"/>
                      <a:gd name="connsiteX8" fmla="*/ 3914 w 10001"/>
                      <a:gd name="connsiteY8" fmla="*/ 9895 h 10041"/>
                      <a:gd name="connsiteX9" fmla="*/ 2716 w 10001"/>
                      <a:gd name="connsiteY9" fmla="*/ 7797 h 10041"/>
                      <a:gd name="connsiteX10" fmla="*/ 1479 w 10001"/>
                      <a:gd name="connsiteY10" fmla="*/ 7402 h 10041"/>
                      <a:gd name="connsiteX11" fmla="*/ 4 w 10001"/>
                      <a:gd name="connsiteY11" fmla="*/ 3989 h 10041"/>
                      <a:gd name="connsiteX0" fmla="*/ 4 w 10001"/>
                      <a:gd name="connsiteY0" fmla="*/ 3989 h 14825"/>
                      <a:gd name="connsiteX1" fmla="*/ 890 w 10001"/>
                      <a:gd name="connsiteY1" fmla="*/ 1575 h 14825"/>
                      <a:gd name="connsiteX2" fmla="*/ 3902 w 10001"/>
                      <a:gd name="connsiteY2" fmla="*/ 993 h 14825"/>
                      <a:gd name="connsiteX3" fmla="*/ 6227 w 10001"/>
                      <a:gd name="connsiteY3" fmla="*/ 0 h 14825"/>
                      <a:gd name="connsiteX4" fmla="*/ 8378 w 10001"/>
                      <a:gd name="connsiteY4" fmla="*/ 996 h 14825"/>
                      <a:gd name="connsiteX5" fmla="*/ 9998 w 10001"/>
                      <a:gd name="connsiteY5" fmla="*/ 5748 h 14825"/>
                      <a:gd name="connsiteX6" fmla="*/ 8721 w 10001"/>
                      <a:gd name="connsiteY6" fmla="*/ 9207 h 14825"/>
                      <a:gd name="connsiteX7" fmla="*/ 6011 w 10001"/>
                      <a:gd name="connsiteY7" fmla="*/ 14823 h 14825"/>
                      <a:gd name="connsiteX8" fmla="*/ 3914 w 10001"/>
                      <a:gd name="connsiteY8" fmla="*/ 9895 h 14825"/>
                      <a:gd name="connsiteX9" fmla="*/ 2716 w 10001"/>
                      <a:gd name="connsiteY9" fmla="*/ 7797 h 14825"/>
                      <a:gd name="connsiteX10" fmla="*/ 1479 w 10001"/>
                      <a:gd name="connsiteY10" fmla="*/ 7402 h 14825"/>
                      <a:gd name="connsiteX11" fmla="*/ 4 w 10001"/>
                      <a:gd name="connsiteY11" fmla="*/ 3989 h 14825"/>
                      <a:gd name="connsiteX0" fmla="*/ 4 w 10001"/>
                      <a:gd name="connsiteY0" fmla="*/ 7436 h 18272"/>
                      <a:gd name="connsiteX1" fmla="*/ 890 w 10001"/>
                      <a:gd name="connsiteY1" fmla="*/ 5022 h 18272"/>
                      <a:gd name="connsiteX2" fmla="*/ 3902 w 10001"/>
                      <a:gd name="connsiteY2" fmla="*/ 4440 h 18272"/>
                      <a:gd name="connsiteX3" fmla="*/ 6026 w 10001"/>
                      <a:gd name="connsiteY3" fmla="*/ 0 h 18272"/>
                      <a:gd name="connsiteX4" fmla="*/ 8378 w 10001"/>
                      <a:gd name="connsiteY4" fmla="*/ 4443 h 18272"/>
                      <a:gd name="connsiteX5" fmla="*/ 9998 w 10001"/>
                      <a:gd name="connsiteY5" fmla="*/ 9195 h 18272"/>
                      <a:gd name="connsiteX6" fmla="*/ 8721 w 10001"/>
                      <a:gd name="connsiteY6" fmla="*/ 12654 h 18272"/>
                      <a:gd name="connsiteX7" fmla="*/ 6011 w 10001"/>
                      <a:gd name="connsiteY7" fmla="*/ 18270 h 18272"/>
                      <a:gd name="connsiteX8" fmla="*/ 3914 w 10001"/>
                      <a:gd name="connsiteY8" fmla="*/ 13342 h 18272"/>
                      <a:gd name="connsiteX9" fmla="*/ 2716 w 10001"/>
                      <a:gd name="connsiteY9" fmla="*/ 11244 h 18272"/>
                      <a:gd name="connsiteX10" fmla="*/ 1479 w 10001"/>
                      <a:gd name="connsiteY10" fmla="*/ 10849 h 18272"/>
                      <a:gd name="connsiteX11" fmla="*/ 4 w 10001"/>
                      <a:gd name="connsiteY11" fmla="*/ 7436 h 18272"/>
                      <a:gd name="connsiteX0" fmla="*/ 1 w 9998"/>
                      <a:gd name="connsiteY0" fmla="*/ 7436 h 18272"/>
                      <a:gd name="connsiteX1" fmla="*/ 3899 w 9998"/>
                      <a:gd name="connsiteY1" fmla="*/ 4440 h 18272"/>
                      <a:gd name="connsiteX2" fmla="*/ 6023 w 9998"/>
                      <a:gd name="connsiteY2" fmla="*/ 0 h 18272"/>
                      <a:gd name="connsiteX3" fmla="*/ 8375 w 9998"/>
                      <a:gd name="connsiteY3" fmla="*/ 4443 h 18272"/>
                      <a:gd name="connsiteX4" fmla="*/ 9995 w 9998"/>
                      <a:gd name="connsiteY4" fmla="*/ 9195 h 18272"/>
                      <a:gd name="connsiteX5" fmla="*/ 8718 w 9998"/>
                      <a:gd name="connsiteY5" fmla="*/ 12654 h 18272"/>
                      <a:gd name="connsiteX6" fmla="*/ 6008 w 9998"/>
                      <a:gd name="connsiteY6" fmla="*/ 18270 h 18272"/>
                      <a:gd name="connsiteX7" fmla="*/ 3911 w 9998"/>
                      <a:gd name="connsiteY7" fmla="*/ 13342 h 18272"/>
                      <a:gd name="connsiteX8" fmla="*/ 2713 w 9998"/>
                      <a:gd name="connsiteY8" fmla="*/ 11244 h 18272"/>
                      <a:gd name="connsiteX9" fmla="*/ 1476 w 9998"/>
                      <a:gd name="connsiteY9" fmla="*/ 10849 h 18272"/>
                      <a:gd name="connsiteX10" fmla="*/ 1 w 9998"/>
                      <a:gd name="connsiteY10" fmla="*/ 7436 h 18272"/>
                      <a:gd name="connsiteX0" fmla="*/ 35 w 8559"/>
                      <a:gd name="connsiteY0" fmla="*/ 5938 h 10000"/>
                      <a:gd name="connsiteX1" fmla="*/ 2459 w 8559"/>
                      <a:gd name="connsiteY1" fmla="*/ 2430 h 10000"/>
                      <a:gd name="connsiteX2" fmla="*/ 4583 w 8559"/>
                      <a:gd name="connsiteY2" fmla="*/ 0 h 10000"/>
                      <a:gd name="connsiteX3" fmla="*/ 6936 w 8559"/>
                      <a:gd name="connsiteY3" fmla="*/ 2432 h 10000"/>
                      <a:gd name="connsiteX4" fmla="*/ 8556 w 8559"/>
                      <a:gd name="connsiteY4" fmla="*/ 5032 h 10000"/>
                      <a:gd name="connsiteX5" fmla="*/ 7279 w 8559"/>
                      <a:gd name="connsiteY5" fmla="*/ 6925 h 10000"/>
                      <a:gd name="connsiteX6" fmla="*/ 4568 w 8559"/>
                      <a:gd name="connsiteY6" fmla="*/ 9999 h 10000"/>
                      <a:gd name="connsiteX7" fmla="*/ 2471 w 8559"/>
                      <a:gd name="connsiteY7" fmla="*/ 7302 h 10000"/>
                      <a:gd name="connsiteX8" fmla="*/ 1273 w 8559"/>
                      <a:gd name="connsiteY8" fmla="*/ 6154 h 10000"/>
                      <a:gd name="connsiteX9" fmla="*/ 35 w 8559"/>
                      <a:gd name="connsiteY9" fmla="*/ 5938 h 10000"/>
                      <a:gd name="connsiteX0" fmla="*/ 49 w 9820"/>
                      <a:gd name="connsiteY0" fmla="*/ 4655 h 10000"/>
                      <a:gd name="connsiteX1" fmla="*/ 2693 w 9820"/>
                      <a:gd name="connsiteY1" fmla="*/ 2430 h 10000"/>
                      <a:gd name="connsiteX2" fmla="*/ 5175 w 9820"/>
                      <a:gd name="connsiteY2" fmla="*/ 0 h 10000"/>
                      <a:gd name="connsiteX3" fmla="*/ 7924 w 9820"/>
                      <a:gd name="connsiteY3" fmla="*/ 2432 h 10000"/>
                      <a:gd name="connsiteX4" fmla="*/ 9816 w 9820"/>
                      <a:gd name="connsiteY4" fmla="*/ 5032 h 10000"/>
                      <a:gd name="connsiteX5" fmla="*/ 8324 w 9820"/>
                      <a:gd name="connsiteY5" fmla="*/ 6925 h 10000"/>
                      <a:gd name="connsiteX6" fmla="*/ 5157 w 9820"/>
                      <a:gd name="connsiteY6" fmla="*/ 9999 h 10000"/>
                      <a:gd name="connsiteX7" fmla="*/ 2707 w 9820"/>
                      <a:gd name="connsiteY7" fmla="*/ 7302 h 10000"/>
                      <a:gd name="connsiteX8" fmla="*/ 1307 w 9820"/>
                      <a:gd name="connsiteY8" fmla="*/ 6154 h 10000"/>
                      <a:gd name="connsiteX9" fmla="*/ 49 w 9820"/>
                      <a:gd name="connsiteY9" fmla="*/ 4655 h 10000"/>
                      <a:gd name="connsiteX0" fmla="*/ 45 w 9995"/>
                      <a:gd name="connsiteY0" fmla="*/ 4655 h 10000"/>
                      <a:gd name="connsiteX1" fmla="*/ 2737 w 9995"/>
                      <a:gd name="connsiteY1" fmla="*/ 2430 h 10000"/>
                      <a:gd name="connsiteX2" fmla="*/ 5265 w 9995"/>
                      <a:gd name="connsiteY2" fmla="*/ 0 h 10000"/>
                      <a:gd name="connsiteX3" fmla="*/ 8064 w 9995"/>
                      <a:gd name="connsiteY3" fmla="*/ 2432 h 10000"/>
                      <a:gd name="connsiteX4" fmla="*/ 9991 w 9995"/>
                      <a:gd name="connsiteY4" fmla="*/ 5032 h 10000"/>
                      <a:gd name="connsiteX5" fmla="*/ 8472 w 9995"/>
                      <a:gd name="connsiteY5" fmla="*/ 6925 h 10000"/>
                      <a:gd name="connsiteX6" fmla="*/ 5247 w 9995"/>
                      <a:gd name="connsiteY6" fmla="*/ 9999 h 10000"/>
                      <a:gd name="connsiteX7" fmla="*/ 2752 w 9995"/>
                      <a:gd name="connsiteY7" fmla="*/ 7302 h 10000"/>
                      <a:gd name="connsiteX8" fmla="*/ 1374 w 9995"/>
                      <a:gd name="connsiteY8" fmla="*/ 6984 h 10000"/>
                      <a:gd name="connsiteX9" fmla="*/ 45 w 9995"/>
                      <a:gd name="connsiteY9" fmla="*/ 4655 h 10000"/>
                      <a:gd name="connsiteX0" fmla="*/ 45 w 10000"/>
                      <a:gd name="connsiteY0" fmla="*/ 5032 h 10377"/>
                      <a:gd name="connsiteX1" fmla="*/ 2738 w 10000"/>
                      <a:gd name="connsiteY1" fmla="*/ 2807 h 10377"/>
                      <a:gd name="connsiteX2" fmla="*/ 4886 w 10000"/>
                      <a:gd name="connsiteY2" fmla="*/ 0 h 10377"/>
                      <a:gd name="connsiteX3" fmla="*/ 8068 w 10000"/>
                      <a:gd name="connsiteY3" fmla="*/ 2809 h 10377"/>
                      <a:gd name="connsiteX4" fmla="*/ 9996 w 10000"/>
                      <a:gd name="connsiteY4" fmla="*/ 5409 h 10377"/>
                      <a:gd name="connsiteX5" fmla="*/ 8476 w 10000"/>
                      <a:gd name="connsiteY5" fmla="*/ 7302 h 10377"/>
                      <a:gd name="connsiteX6" fmla="*/ 5250 w 10000"/>
                      <a:gd name="connsiteY6" fmla="*/ 10376 h 10377"/>
                      <a:gd name="connsiteX7" fmla="*/ 2753 w 10000"/>
                      <a:gd name="connsiteY7" fmla="*/ 7679 h 10377"/>
                      <a:gd name="connsiteX8" fmla="*/ 1375 w 10000"/>
                      <a:gd name="connsiteY8" fmla="*/ 7361 h 10377"/>
                      <a:gd name="connsiteX9" fmla="*/ 45 w 10000"/>
                      <a:gd name="connsiteY9" fmla="*/ 5032 h 10377"/>
                      <a:gd name="connsiteX0" fmla="*/ 45 w 10000"/>
                      <a:gd name="connsiteY0" fmla="*/ 5036 h 10381"/>
                      <a:gd name="connsiteX1" fmla="*/ 2738 w 10000"/>
                      <a:gd name="connsiteY1" fmla="*/ 2811 h 10381"/>
                      <a:gd name="connsiteX2" fmla="*/ 4886 w 10000"/>
                      <a:gd name="connsiteY2" fmla="*/ 4 h 10381"/>
                      <a:gd name="connsiteX3" fmla="*/ 8068 w 10000"/>
                      <a:gd name="connsiteY3" fmla="*/ 2813 h 10381"/>
                      <a:gd name="connsiteX4" fmla="*/ 9996 w 10000"/>
                      <a:gd name="connsiteY4" fmla="*/ 5413 h 10381"/>
                      <a:gd name="connsiteX5" fmla="*/ 8476 w 10000"/>
                      <a:gd name="connsiteY5" fmla="*/ 7306 h 10381"/>
                      <a:gd name="connsiteX6" fmla="*/ 5250 w 10000"/>
                      <a:gd name="connsiteY6" fmla="*/ 10380 h 10381"/>
                      <a:gd name="connsiteX7" fmla="*/ 2753 w 10000"/>
                      <a:gd name="connsiteY7" fmla="*/ 7683 h 10381"/>
                      <a:gd name="connsiteX8" fmla="*/ 1375 w 10000"/>
                      <a:gd name="connsiteY8" fmla="*/ 7365 h 10381"/>
                      <a:gd name="connsiteX9" fmla="*/ 45 w 10000"/>
                      <a:gd name="connsiteY9" fmla="*/ 5036 h 10381"/>
                      <a:gd name="connsiteX0" fmla="*/ 45 w 10000"/>
                      <a:gd name="connsiteY0" fmla="*/ 5036 h 10796"/>
                      <a:gd name="connsiteX1" fmla="*/ 2738 w 10000"/>
                      <a:gd name="connsiteY1" fmla="*/ 2811 h 10796"/>
                      <a:gd name="connsiteX2" fmla="*/ 4886 w 10000"/>
                      <a:gd name="connsiteY2" fmla="*/ 4 h 10796"/>
                      <a:gd name="connsiteX3" fmla="*/ 8068 w 10000"/>
                      <a:gd name="connsiteY3" fmla="*/ 2813 h 10796"/>
                      <a:gd name="connsiteX4" fmla="*/ 9996 w 10000"/>
                      <a:gd name="connsiteY4" fmla="*/ 5413 h 10796"/>
                      <a:gd name="connsiteX5" fmla="*/ 8476 w 10000"/>
                      <a:gd name="connsiteY5" fmla="*/ 7306 h 10796"/>
                      <a:gd name="connsiteX6" fmla="*/ 5202 w 10000"/>
                      <a:gd name="connsiteY6" fmla="*/ 10795 h 10796"/>
                      <a:gd name="connsiteX7" fmla="*/ 2753 w 10000"/>
                      <a:gd name="connsiteY7" fmla="*/ 7683 h 10796"/>
                      <a:gd name="connsiteX8" fmla="*/ 1375 w 10000"/>
                      <a:gd name="connsiteY8" fmla="*/ 7365 h 10796"/>
                      <a:gd name="connsiteX9" fmla="*/ 45 w 10000"/>
                      <a:gd name="connsiteY9" fmla="*/ 5036 h 10796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000" h="10795">
                        <a:moveTo>
                          <a:pt x="45" y="5036"/>
                        </a:moveTo>
                        <a:cubicBezTo>
                          <a:pt x="272" y="4277"/>
                          <a:pt x="1931" y="3650"/>
                          <a:pt x="2738" y="2811"/>
                        </a:cubicBezTo>
                        <a:cubicBezTo>
                          <a:pt x="3545" y="1972"/>
                          <a:pt x="3352" y="117"/>
                          <a:pt x="4886" y="4"/>
                        </a:cubicBezTo>
                        <a:cubicBezTo>
                          <a:pt x="6420" y="-109"/>
                          <a:pt x="7216" y="1912"/>
                          <a:pt x="8068" y="2813"/>
                        </a:cubicBezTo>
                        <a:cubicBezTo>
                          <a:pt x="8920" y="3715"/>
                          <a:pt x="9928" y="3420"/>
                          <a:pt x="9996" y="5413"/>
                        </a:cubicBezTo>
                        <a:cubicBezTo>
                          <a:pt x="10064" y="7406"/>
                          <a:pt x="9275" y="6409"/>
                          <a:pt x="8476" y="7306"/>
                        </a:cubicBezTo>
                        <a:cubicBezTo>
                          <a:pt x="7677" y="8203"/>
                          <a:pt x="7086" y="10770"/>
                          <a:pt x="5202" y="10795"/>
                        </a:cubicBezTo>
                        <a:cubicBezTo>
                          <a:pt x="3318" y="10820"/>
                          <a:pt x="3391" y="8255"/>
                          <a:pt x="2753" y="7683"/>
                        </a:cubicBezTo>
                        <a:cubicBezTo>
                          <a:pt x="2115" y="7111"/>
                          <a:pt x="2326" y="7496"/>
                          <a:pt x="1375" y="7365"/>
                        </a:cubicBezTo>
                        <a:cubicBezTo>
                          <a:pt x="493" y="6773"/>
                          <a:pt x="-182" y="5795"/>
                          <a:pt x="45" y="5036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445" name="Group 444">
                    <a:extLst>
                      <a:ext uri="{FF2B5EF4-FFF2-40B4-BE49-F238E27FC236}">
                        <a16:creationId xmlns:a16="http://schemas.microsoft.com/office/drawing/2014/main" id="{D1B99423-64AD-B947-8422-98F732C26FB9}"/>
                      </a:ext>
                    </a:extLst>
                  </p:cNvPr>
                  <p:cNvGrpSpPr/>
                  <p:nvPr/>
                </p:nvGrpSpPr>
                <p:grpSpPr>
                  <a:xfrm>
                    <a:off x="8136838" y="3735782"/>
                    <a:ext cx="2402775" cy="1530043"/>
                    <a:chOff x="8136838" y="3735782"/>
                    <a:chExt cx="2402775" cy="1530043"/>
                  </a:xfrm>
                </p:grpSpPr>
                <p:grpSp>
                  <p:nvGrpSpPr>
                    <p:cNvPr id="446" name="Group 445">
                      <a:extLst>
                        <a:ext uri="{FF2B5EF4-FFF2-40B4-BE49-F238E27FC236}">
                          <a16:creationId xmlns:a16="http://schemas.microsoft.com/office/drawing/2014/main" id="{72A7E1F7-E846-3147-AA53-CF1D84DD87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24065" y="3830658"/>
                      <a:ext cx="2215548" cy="1435167"/>
                      <a:chOff x="833331" y="2873352"/>
                      <a:chExt cx="2333625" cy="1590649"/>
                    </a:xfrm>
                  </p:grpSpPr>
                  <p:grpSp>
                    <p:nvGrpSpPr>
                      <p:cNvPr id="448" name="Group 447">
                        <a:extLst>
                          <a:ext uri="{FF2B5EF4-FFF2-40B4-BE49-F238E27FC236}">
                            <a16:creationId xmlns:a16="http://schemas.microsoft.com/office/drawing/2014/main" id="{AF49ADF0-6850-0A43-A5CE-5ACE79889D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96" name="Group 327">
                          <a:extLst>
                            <a:ext uri="{FF2B5EF4-FFF2-40B4-BE49-F238E27FC236}">
                              <a16:creationId xmlns:a16="http://schemas.microsoft.com/office/drawing/2014/main" id="{FF88E2DF-E2E4-3347-A865-D1B335201367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00" name="Oval 499">
                            <a:extLst>
                              <a:ext uri="{FF2B5EF4-FFF2-40B4-BE49-F238E27FC236}">
                                <a16:creationId xmlns:a16="http://schemas.microsoft.com/office/drawing/2014/main" id="{F51867D5-088D-1141-BDDA-0DF96997E1F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1" name="Rectangle 500">
                            <a:extLst>
                              <a:ext uri="{FF2B5EF4-FFF2-40B4-BE49-F238E27FC236}">
                                <a16:creationId xmlns:a16="http://schemas.microsoft.com/office/drawing/2014/main" id="{9EB2A545-9E2E-2D4E-BCBC-74A6D06D42F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2" name="Oval 501">
                            <a:extLst>
                              <a:ext uri="{FF2B5EF4-FFF2-40B4-BE49-F238E27FC236}">
                                <a16:creationId xmlns:a16="http://schemas.microsoft.com/office/drawing/2014/main" id="{375E6326-5638-D948-AF4C-5B244F6C670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3" name="Freeform 502">
                            <a:extLst>
                              <a:ext uri="{FF2B5EF4-FFF2-40B4-BE49-F238E27FC236}">
                                <a16:creationId xmlns:a16="http://schemas.microsoft.com/office/drawing/2014/main" id="{8A73FC0C-576A-DA45-AD12-AF0A5503771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4" name="Freeform 503">
                            <a:extLst>
                              <a:ext uri="{FF2B5EF4-FFF2-40B4-BE49-F238E27FC236}">
                                <a16:creationId xmlns:a16="http://schemas.microsoft.com/office/drawing/2014/main" id="{F6DD9D1A-2B6B-3D4A-9962-4ABB842FAB6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5" name="Freeform 504">
                            <a:extLst>
                              <a:ext uri="{FF2B5EF4-FFF2-40B4-BE49-F238E27FC236}">
                                <a16:creationId xmlns:a16="http://schemas.microsoft.com/office/drawing/2014/main" id="{AC2C32F0-D575-744F-BB94-26AF3779C1D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6" name="Freeform 505">
                            <a:extLst>
                              <a:ext uri="{FF2B5EF4-FFF2-40B4-BE49-F238E27FC236}">
                                <a16:creationId xmlns:a16="http://schemas.microsoft.com/office/drawing/2014/main" id="{7BE6460D-2974-684B-9BBA-CDE242AE328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07" name="Straight Connector 506">
                            <a:extLst>
                              <a:ext uri="{FF2B5EF4-FFF2-40B4-BE49-F238E27FC236}">
                                <a16:creationId xmlns:a16="http://schemas.microsoft.com/office/drawing/2014/main" id="{4DFA001C-CD4C-9D4A-BCF7-EB9E9094C4D9}"/>
                              </a:ext>
                            </a:extLst>
                          </p:cNvPr>
                          <p:cNvCxnSpPr>
                            <a:endCxn id="502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08" name="Straight Connector 507">
                            <a:extLst>
                              <a:ext uri="{FF2B5EF4-FFF2-40B4-BE49-F238E27FC236}">
                                <a16:creationId xmlns:a16="http://schemas.microsoft.com/office/drawing/2014/main" id="{21C1F585-9089-CD48-AAF8-8B25080D3081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497" name="Group 496">
                          <a:extLst>
                            <a:ext uri="{FF2B5EF4-FFF2-40B4-BE49-F238E27FC236}">
                              <a16:creationId xmlns:a16="http://schemas.microsoft.com/office/drawing/2014/main" id="{013A9D3F-66C6-5646-B65B-07D59E2B50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498" name="Oval 497">
                            <a:extLst>
                              <a:ext uri="{FF2B5EF4-FFF2-40B4-BE49-F238E27FC236}">
                                <a16:creationId xmlns:a16="http://schemas.microsoft.com/office/drawing/2014/main" id="{A588D1D2-2231-6B4F-A3C7-ADA7F2CBC0D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9" name="TextBox 498">
                            <a:extLst>
                              <a:ext uri="{FF2B5EF4-FFF2-40B4-BE49-F238E27FC236}">
                                <a16:creationId xmlns:a16="http://schemas.microsoft.com/office/drawing/2014/main" id="{45B327ED-98AE-A442-88E5-0F179F12891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449" name="Group 448">
                        <a:extLst>
                          <a:ext uri="{FF2B5EF4-FFF2-40B4-BE49-F238E27FC236}">
                            <a16:creationId xmlns:a16="http://schemas.microsoft.com/office/drawing/2014/main" id="{5BA1A9CB-4572-0041-BCD8-760991F2EE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83" name="Group 327">
                          <a:extLst>
                            <a:ext uri="{FF2B5EF4-FFF2-40B4-BE49-F238E27FC236}">
                              <a16:creationId xmlns:a16="http://schemas.microsoft.com/office/drawing/2014/main" id="{D1877304-D615-C347-B696-1E4EC738AEBE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487" name="Oval 486">
                            <a:extLst>
                              <a:ext uri="{FF2B5EF4-FFF2-40B4-BE49-F238E27FC236}">
                                <a16:creationId xmlns:a16="http://schemas.microsoft.com/office/drawing/2014/main" id="{FCA8E024-D75B-384E-B7DE-7AA5FE622EE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8" name="Rectangle 487">
                            <a:extLst>
                              <a:ext uri="{FF2B5EF4-FFF2-40B4-BE49-F238E27FC236}">
                                <a16:creationId xmlns:a16="http://schemas.microsoft.com/office/drawing/2014/main" id="{1897CA4E-9A6C-1D4E-9C09-D042B4FE2ED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9" name="Oval 488">
                            <a:extLst>
                              <a:ext uri="{FF2B5EF4-FFF2-40B4-BE49-F238E27FC236}">
                                <a16:creationId xmlns:a16="http://schemas.microsoft.com/office/drawing/2014/main" id="{3F099347-419A-394D-9F67-D4250F5636E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0" name="Freeform 489">
                            <a:extLst>
                              <a:ext uri="{FF2B5EF4-FFF2-40B4-BE49-F238E27FC236}">
                                <a16:creationId xmlns:a16="http://schemas.microsoft.com/office/drawing/2014/main" id="{C08F2D49-1160-D048-A1C9-03F61662E76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1" name="Freeform 490">
                            <a:extLst>
                              <a:ext uri="{FF2B5EF4-FFF2-40B4-BE49-F238E27FC236}">
                                <a16:creationId xmlns:a16="http://schemas.microsoft.com/office/drawing/2014/main" id="{2D027160-BA02-2C4F-97A9-79D0DE23545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2" name="Freeform 491">
                            <a:extLst>
                              <a:ext uri="{FF2B5EF4-FFF2-40B4-BE49-F238E27FC236}">
                                <a16:creationId xmlns:a16="http://schemas.microsoft.com/office/drawing/2014/main" id="{32BA6728-F88C-834C-A843-CEDCFCAE3CD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3" name="Freeform 492">
                            <a:extLst>
                              <a:ext uri="{FF2B5EF4-FFF2-40B4-BE49-F238E27FC236}">
                                <a16:creationId xmlns:a16="http://schemas.microsoft.com/office/drawing/2014/main" id="{076DA2A8-99C5-1649-A5B8-AA30FDD3E90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494" name="Straight Connector 493">
                            <a:extLst>
                              <a:ext uri="{FF2B5EF4-FFF2-40B4-BE49-F238E27FC236}">
                                <a16:creationId xmlns:a16="http://schemas.microsoft.com/office/drawing/2014/main" id="{EA9EAAD1-1702-AB4D-8E87-C9B32BEEDA17}"/>
                              </a:ext>
                            </a:extLst>
                          </p:cNvPr>
                          <p:cNvCxnSpPr>
                            <a:endCxn id="489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495" name="Straight Connector 494">
                            <a:extLst>
                              <a:ext uri="{FF2B5EF4-FFF2-40B4-BE49-F238E27FC236}">
                                <a16:creationId xmlns:a16="http://schemas.microsoft.com/office/drawing/2014/main" id="{9CB75121-AE50-0241-BCE4-1BCDA5F5D305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484" name="Group 483">
                          <a:extLst>
                            <a:ext uri="{FF2B5EF4-FFF2-40B4-BE49-F238E27FC236}">
                              <a16:creationId xmlns:a16="http://schemas.microsoft.com/office/drawing/2014/main" id="{3F071658-01EE-2C48-AC20-F60B38FE642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485" name="Oval 484">
                            <a:extLst>
                              <a:ext uri="{FF2B5EF4-FFF2-40B4-BE49-F238E27FC236}">
                                <a16:creationId xmlns:a16="http://schemas.microsoft.com/office/drawing/2014/main" id="{51633682-08D4-3741-8ACB-6CAE184258D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6" name="TextBox 485">
                            <a:extLst>
                              <a:ext uri="{FF2B5EF4-FFF2-40B4-BE49-F238E27FC236}">
                                <a16:creationId xmlns:a16="http://schemas.microsoft.com/office/drawing/2014/main" id="{E3CB6253-020C-2441-8C1C-0D4F587E6E3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450" name="Group 449">
                        <a:extLst>
                          <a:ext uri="{FF2B5EF4-FFF2-40B4-BE49-F238E27FC236}">
                            <a16:creationId xmlns:a16="http://schemas.microsoft.com/office/drawing/2014/main" id="{125DBCFC-7BA2-F144-A0F0-508397DB018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70" name="Group 327">
                          <a:extLst>
                            <a:ext uri="{FF2B5EF4-FFF2-40B4-BE49-F238E27FC236}">
                              <a16:creationId xmlns:a16="http://schemas.microsoft.com/office/drawing/2014/main" id="{34285CF6-D3AC-094E-8607-8E5A25980259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474" name="Oval 473">
                            <a:extLst>
                              <a:ext uri="{FF2B5EF4-FFF2-40B4-BE49-F238E27FC236}">
                                <a16:creationId xmlns:a16="http://schemas.microsoft.com/office/drawing/2014/main" id="{3B349897-1CEA-A94C-A653-306D765FA40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5" name="Rectangle 474">
                            <a:extLst>
                              <a:ext uri="{FF2B5EF4-FFF2-40B4-BE49-F238E27FC236}">
                                <a16:creationId xmlns:a16="http://schemas.microsoft.com/office/drawing/2014/main" id="{F69BAC22-0491-F446-A4FA-4F95C6B0F3D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6" name="Oval 475">
                            <a:extLst>
                              <a:ext uri="{FF2B5EF4-FFF2-40B4-BE49-F238E27FC236}">
                                <a16:creationId xmlns:a16="http://schemas.microsoft.com/office/drawing/2014/main" id="{C00F3DA7-8E3F-9547-BE97-F58D95EC59B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7" name="Freeform 476">
                            <a:extLst>
                              <a:ext uri="{FF2B5EF4-FFF2-40B4-BE49-F238E27FC236}">
                                <a16:creationId xmlns:a16="http://schemas.microsoft.com/office/drawing/2014/main" id="{BF4644EF-DDFF-8D49-9FD0-2F7B3C29BC6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8" name="Freeform 477">
                            <a:extLst>
                              <a:ext uri="{FF2B5EF4-FFF2-40B4-BE49-F238E27FC236}">
                                <a16:creationId xmlns:a16="http://schemas.microsoft.com/office/drawing/2014/main" id="{EECCB299-4CD3-234D-AFCE-A2A331EA134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9" name="Freeform 478">
                            <a:extLst>
                              <a:ext uri="{FF2B5EF4-FFF2-40B4-BE49-F238E27FC236}">
                                <a16:creationId xmlns:a16="http://schemas.microsoft.com/office/drawing/2014/main" id="{7540398D-98A6-9A4C-A028-C839F9C9515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0" name="Freeform 479">
                            <a:extLst>
                              <a:ext uri="{FF2B5EF4-FFF2-40B4-BE49-F238E27FC236}">
                                <a16:creationId xmlns:a16="http://schemas.microsoft.com/office/drawing/2014/main" id="{11019135-4FCC-0344-AC3D-721648028E4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481" name="Straight Connector 480">
                            <a:extLst>
                              <a:ext uri="{FF2B5EF4-FFF2-40B4-BE49-F238E27FC236}">
                                <a16:creationId xmlns:a16="http://schemas.microsoft.com/office/drawing/2014/main" id="{5C03F5EB-3AFC-4543-B2EB-4052B79EB773}"/>
                              </a:ext>
                            </a:extLst>
                          </p:cNvPr>
                          <p:cNvCxnSpPr>
                            <a:endCxn id="476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482" name="Straight Connector 481">
                            <a:extLst>
                              <a:ext uri="{FF2B5EF4-FFF2-40B4-BE49-F238E27FC236}">
                                <a16:creationId xmlns:a16="http://schemas.microsoft.com/office/drawing/2014/main" id="{50EEA529-2E3B-0A4B-9DFF-EA2E08C6C057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471" name="Group 470">
                          <a:extLst>
                            <a:ext uri="{FF2B5EF4-FFF2-40B4-BE49-F238E27FC236}">
                              <a16:creationId xmlns:a16="http://schemas.microsoft.com/office/drawing/2014/main" id="{101A36BB-F1C4-5D47-B75D-03B9E2E4054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472" name="Oval 471">
                            <a:extLst>
                              <a:ext uri="{FF2B5EF4-FFF2-40B4-BE49-F238E27FC236}">
                                <a16:creationId xmlns:a16="http://schemas.microsoft.com/office/drawing/2014/main" id="{DDF0E856-753E-FF40-89EE-E40AEF7160C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3" name="TextBox 472">
                            <a:extLst>
                              <a:ext uri="{FF2B5EF4-FFF2-40B4-BE49-F238E27FC236}">
                                <a16:creationId xmlns:a16="http://schemas.microsoft.com/office/drawing/2014/main" id="{C4BB44D7-7187-A143-ACE4-AF7AA08F601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451" name="Group 450">
                        <a:extLst>
                          <a:ext uri="{FF2B5EF4-FFF2-40B4-BE49-F238E27FC236}">
                            <a16:creationId xmlns:a16="http://schemas.microsoft.com/office/drawing/2014/main" id="{5FF824A3-CA23-7641-9C4D-F4D836BA239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57" name="Group 327">
                          <a:extLst>
                            <a:ext uri="{FF2B5EF4-FFF2-40B4-BE49-F238E27FC236}">
                              <a16:creationId xmlns:a16="http://schemas.microsoft.com/office/drawing/2014/main" id="{5D84546C-2908-A44F-86F0-14845830BE8E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461" name="Oval 460">
                            <a:extLst>
                              <a:ext uri="{FF2B5EF4-FFF2-40B4-BE49-F238E27FC236}">
                                <a16:creationId xmlns:a16="http://schemas.microsoft.com/office/drawing/2014/main" id="{2378F29F-8CA4-2546-BAAE-ECF6F0E3705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62" name="Rectangle 461">
                            <a:extLst>
                              <a:ext uri="{FF2B5EF4-FFF2-40B4-BE49-F238E27FC236}">
                                <a16:creationId xmlns:a16="http://schemas.microsoft.com/office/drawing/2014/main" id="{4875D8E7-03DA-A244-B2C1-CE3E3E97339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63" name="Oval 462">
                            <a:extLst>
                              <a:ext uri="{FF2B5EF4-FFF2-40B4-BE49-F238E27FC236}">
                                <a16:creationId xmlns:a16="http://schemas.microsoft.com/office/drawing/2014/main" id="{69C4F070-9AD8-B349-8D3A-A7A5BA73CF0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64" name="Freeform 463">
                            <a:extLst>
                              <a:ext uri="{FF2B5EF4-FFF2-40B4-BE49-F238E27FC236}">
                                <a16:creationId xmlns:a16="http://schemas.microsoft.com/office/drawing/2014/main" id="{859F95D0-8F88-AF45-A522-FBF8009BB87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65" name="Freeform 464">
                            <a:extLst>
                              <a:ext uri="{FF2B5EF4-FFF2-40B4-BE49-F238E27FC236}">
                                <a16:creationId xmlns:a16="http://schemas.microsoft.com/office/drawing/2014/main" id="{C5D63CE0-DA37-6941-85D1-1E9AF858D12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66" name="Freeform 465">
                            <a:extLst>
                              <a:ext uri="{FF2B5EF4-FFF2-40B4-BE49-F238E27FC236}">
                                <a16:creationId xmlns:a16="http://schemas.microsoft.com/office/drawing/2014/main" id="{05B6304E-219D-8C4C-933C-F74A50ADB90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67" name="Freeform 466">
                            <a:extLst>
                              <a:ext uri="{FF2B5EF4-FFF2-40B4-BE49-F238E27FC236}">
                                <a16:creationId xmlns:a16="http://schemas.microsoft.com/office/drawing/2014/main" id="{7A1C8338-E034-6F46-9CFA-19E29E6DB9C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468" name="Straight Connector 467">
                            <a:extLst>
                              <a:ext uri="{FF2B5EF4-FFF2-40B4-BE49-F238E27FC236}">
                                <a16:creationId xmlns:a16="http://schemas.microsoft.com/office/drawing/2014/main" id="{D01B141C-E8C1-5F43-9AB4-C8F47DB27ABC}"/>
                              </a:ext>
                            </a:extLst>
                          </p:cNvPr>
                          <p:cNvCxnSpPr>
                            <a:endCxn id="463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469" name="Straight Connector 468">
                            <a:extLst>
                              <a:ext uri="{FF2B5EF4-FFF2-40B4-BE49-F238E27FC236}">
                                <a16:creationId xmlns:a16="http://schemas.microsoft.com/office/drawing/2014/main" id="{C76D3549-4A99-A14A-9266-5C811EF2C96F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458" name="Group 457">
                          <a:extLst>
                            <a:ext uri="{FF2B5EF4-FFF2-40B4-BE49-F238E27FC236}">
                              <a16:creationId xmlns:a16="http://schemas.microsoft.com/office/drawing/2014/main" id="{50D34317-A86E-BD4A-B0A0-94B68B4DE33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459" name="Oval 458">
                            <a:extLst>
                              <a:ext uri="{FF2B5EF4-FFF2-40B4-BE49-F238E27FC236}">
                                <a16:creationId xmlns:a16="http://schemas.microsoft.com/office/drawing/2014/main" id="{955898AE-9FB9-D145-99C3-AA5FE491F62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60" name="TextBox 459">
                            <a:extLst>
                              <a:ext uri="{FF2B5EF4-FFF2-40B4-BE49-F238E27FC236}">
                                <a16:creationId xmlns:a16="http://schemas.microsoft.com/office/drawing/2014/main" id="{FDC8D372-267E-834E-B2AD-E3D0477ABC3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452" name="Straight Connector 451">
                        <a:extLst>
                          <a:ext uri="{FF2B5EF4-FFF2-40B4-BE49-F238E27FC236}">
                            <a16:creationId xmlns:a16="http://schemas.microsoft.com/office/drawing/2014/main" id="{76BB832D-E2AD-9B4A-B2CA-006ACDF19252}"/>
                          </a:ext>
                        </a:extLst>
                      </p:cNvPr>
                      <p:cNvCxnSpPr>
                        <a:stCxn id="499" idx="2"/>
                        <a:endCxn id="486" idx="0"/>
                      </p:cNvCxnSpPr>
                      <p:nvPr/>
                    </p:nvCxnSpPr>
                    <p:spPr bwMode="auto">
                      <a:xfrm>
                        <a:off x="1991073" y="3242684"/>
                        <a:ext cx="4230" cy="851985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rgbClr val="000090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453" name="Straight Connector 452">
                        <a:extLst>
                          <a:ext uri="{FF2B5EF4-FFF2-40B4-BE49-F238E27FC236}">
                            <a16:creationId xmlns:a16="http://schemas.microsoft.com/office/drawing/2014/main" id="{B3B0C02C-7ED9-2141-817E-0BD07EFA2441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407477" y="3648621"/>
                        <a:ext cx="1204913" cy="635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454" name="Straight Connector 453">
                        <a:extLst>
                          <a:ext uri="{FF2B5EF4-FFF2-40B4-BE49-F238E27FC236}">
                            <a16:creationId xmlns:a16="http://schemas.microsoft.com/office/drawing/2014/main" id="{4555DBD5-470B-6741-9718-42247FE55249}"/>
                          </a:ext>
                        </a:extLst>
                      </p:cNvPr>
                      <p:cNvCxnSpPr>
                        <a:stCxn id="500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455" name="Straight Connector 454">
                        <a:extLst>
                          <a:ext uri="{FF2B5EF4-FFF2-40B4-BE49-F238E27FC236}">
                            <a16:creationId xmlns:a16="http://schemas.microsoft.com/office/drawing/2014/main" id="{C8445FE4-D43A-0F43-A2B9-579310EA2C4F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456" name="Straight Connector 455">
                        <a:extLst>
                          <a:ext uri="{FF2B5EF4-FFF2-40B4-BE49-F238E27FC236}">
                            <a16:creationId xmlns:a16="http://schemas.microsoft.com/office/drawing/2014/main" id="{255E9653-31F2-2749-A41F-6F972A8AEFF9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1287553" y="3166946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sp>
                  <p:nvSpPr>
                    <p:cNvPr id="447" name="TextBox 446">
                      <a:extLst>
                        <a:ext uri="{FF2B5EF4-FFF2-40B4-BE49-F238E27FC236}">
                          <a16:creationId xmlns:a16="http://schemas.microsoft.com/office/drawing/2014/main" id="{235FB037-F7EE-DE49-97E8-683209B5D4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36838" y="3735782"/>
                      <a:ext cx="75353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AS 3</a:t>
                      </a:r>
                    </a:p>
                  </p:txBody>
                </p:sp>
              </p:grpSp>
            </p:grpSp>
            <p:grpSp>
              <p:nvGrpSpPr>
                <p:cNvPr id="377" name="Group 376">
                  <a:extLst>
                    <a:ext uri="{FF2B5EF4-FFF2-40B4-BE49-F238E27FC236}">
                      <a16:creationId xmlns:a16="http://schemas.microsoft.com/office/drawing/2014/main" id="{216FE367-F524-D446-BD8E-161F28E81098}"/>
                    </a:ext>
                  </a:extLst>
                </p:cNvPr>
                <p:cNvGrpSpPr/>
                <p:nvPr/>
              </p:nvGrpSpPr>
              <p:grpSpPr>
                <a:xfrm>
                  <a:off x="1426553" y="4136253"/>
                  <a:ext cx="3452487" cy="1719017"/>
                  <a:chOff x="1426553" y="4136253"/>
                  <a:chExt cx="3452487" cy="1719017"/>
                </a:xfrm>
              </p:grpSpPr>
              <p:grpSp>
                <p:nvGrpSpPr>
                  <p:cNvPr id="379" name="Group 378">
                    <a:extLst>
                      <a:ext uri="{FF2B5EF4-FFF2-40B4-BE49-F238E27FC236}">
                        <a16:creationId xmlns:a16="http://schemas.microsoft.com/office/drawing/2014/main" id="{DA335CF7-6A44-CD42-BB9B-0F2E679F9021}"/>
                      </a:ext>
                    </a:extLst>
                  </p:cNvPr>
                  <p:cNvGrpSpPr/>
                  <p:nvPr/>
                </p:nvGrpSpPr>
                <p:grpSpPr>
                  <a:xfrm>
                    <a:off x="1426553" y="4136253"/>
                    <a:ext cx="2557336" cy="1719017"/>
                    <a:chOff x="-2170772" y="2784954"/>
                    <a:chExt cx="2712783" cy="1853712"/>
                  </a:xfrm>
                </p:grpSpPr>
                <p:sp>
                  <p:nvSpPr>
                    <p:cNvPr id="382" name="Freeform 2">
                      <a:extLst>
                        <a:ext uri="{FF2B5EF4-FFF2-40B4-BE49-F238E27FC236}">
                          <a16:creationId xmlns:a16="http://schemas.microsoft.com/office/drawing/2014/main" id="{62629CF7-F1C0-394C-847B-14D3503FA27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-2170772" y="2784954"/>
                      <a:ext cx="2712783" cy="1853712"/>
                    </a:xfrm>
                    <a:custGeom>
                      <a:avLst/>
                      <a:gdLst>
                        <a:gd name="T0" fmla="*/ 648763 w 10001"/>
                        <a:gd name="T1" fmla="*/ 34777612 h 10125"/>
                        <a:gd name="T2" fmla="*/ 115976403 w 10001"/>
                        <a:gd name="T3" fmla="*/ 13733703 h 10125"/>
                        <a:gd name="T4" fmla="*/ 507700960 w 10001"/>
                        <a:gd name="T5" fmla="*/ 8662125 h 10125"/>
                        <a:gd name="T6" fmla="*/ 810212713 w 10001"/>
                        <a:gd name="T7" fmla="*/ 0 h 10125"/>
                        <a:gd name="T8" fmla="*/ 1090015738 w 10001"/>
                        <a:gd name="T9" fmla="*/ 8687929 h 10125"/>
                        <a:gd name="T10" fmla="*/ 1310938763 w 10001"/>
                        <a:gd name="T11" fmla="*/ 4279362 h 10125"/>
                        <a:gd name="T12" fmla="*/ 1620263134 w 10001"/>
                        <a:gd name="T13" fmla="*/ 25736690 h 10125"/>
                        <a:gd name="T14" fmla="*/ 1394798364 w 10001"/>
                        <a:gd name="T15" fmla="*/ 58525268 h 10125"/>
                        <a:gd name="T16" fmla="*/ 1134622140 w 10001"/>
                        <a:gd name="T17" fmla="*/ 80266624 h 10125"/>
                        <a:gd name="T18" fmla="*/ 860820276 w 10001"/>
                        <a:gd name="T19" fmla="*/ 76142271 h 10125"/>
                        <a:gd name="T20" fmla="*/ 708996782 w 10001"/>
                        <a:gd name="T21" fmla="*/ 85346835 h 10125"/>
                        <a:gd name="T22" fmla="*/ 509322667 w 10001"/>
                        <a:gd name="T23" fmla="*/ 86268164 h 10125"/>
                        <a:gd name="T24" fmla="*/ 353443899 w 10001"/>
                        <a:gd name="T25" fmla="*/ 67979516 h 10125"/>
                        <a:gd name="T26" fmla="*/ 192536914 w 10001"/>
                        <a:gd name="T27" fmla="*/ 64535347 h 10125"/>
                        <a:gd name="T28" fmla="*/ 648763 w 10001"/>
                        <a:gd name="T29" fmla="*/ 34777612 h 10125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connsiteX0" fmla="*/ 4 w 10040"/>
                        <a:gd name="connsiteY0" fmla="*/ 4039 h 10125"/>
                        <a:gd name="connsiteX1" fmla="*/ 715 w 10040"/>
                        <a:gd name="connsiteY1" fmla="*/ 1595 h 10125"/>
                        <a:gd name="connsiteX2" fmla="*/ 3130 w 10040"/>
                        <a:gd name="connsiteY2" fmla="*/ 1006 h 10125"/>
                        <a:gd name="connsiteX3" fmla="*/ 4995 w 10040"/>
                        <a:gd name="connsiteY3" fmla="*/ 0 h 10125"/>
                        <a:gd name="connsiteX4" fmla="*/ 6720 w 10040"/>
                        <a:gd name="connsiteY4" fmla="*/ 1009 h 10125"/>
                        <a:gd name="connsiteX5" fmla="*/ 9989 w 10040"/>
                        <a:gd name="connsiteY5" fmla="*/ 2989 h 10125"/>
                        <a:gd name="connsiteX6" fmla="*/ 8599 w 10040"/>
                        <a:gd name="connsiteY6" fmla="*/ 6797 h 10125"/>
                        <a:gd name="connsiteX7" fmla="*/ 6995 w 10040"/>
                        <a:gd name="connsiteY7" fmla="*/ 9322 h 10125"/>
                        <a:gd name="connsiteX8" fmla="*/ 5307 w 10040"/>
                        <a:gd name="connsiteY8" fmla="*/ 8843 h 10125"/>
                        <a:gd name="connsiteX9" fmla="*/ 4371 w 10040"/>
                        <a:gd name="connsiteY9" fmla="*/ 9912 h 10125"/>
                        <a:gd name="connsiteX10" fmla="*/ 3140 w 10040"/>
                        <a:gd name="connsiteY10" fmla="*/ 10019 h 10125"/>
                        <a:gd name="connsiteX11" fmla="*/ 2179 w 10040"/>
                        <a:gd name="connsiteY11" fmla="*/ 7895 h 10125"/>
                        <a:gd name="connsiteX12" fmla="*/ 1187 w 10040"/>
                        <a:gd name="connsiteY12" fmla="*/ 7495 h 10125"/>
                        <a:gd name="connsiteX13" fmla="*/ 4 w 10040"/>
                        <a:gd name="connsiteY13" fmla="*/ 4039 h 10125"/>
                        <a:gd name="connsiteX0" fmla="*/ 4 w 8600"/>
                        <a:gd name="connsiteY0" fmla="*/ 4042 h 10128"/>
                        <a:gd name="connsiteX1" fmla="*/ 715 w 8600"/>
                        <a:gd name="connsiteY1" fmla="*/ 1598 h 10128"/>
                        <a:gd name="connsiteX2" fmla="*/ 3130 w 8600"/>
                        <a:gd name="connsiteY2" fmla="*/ 1009 h 10128"/>
                        <a:gd name="connsiteX3" fmla="*/ 4995 w 8600"/>
                        <a:gd name="connsiteY3" fmla="*/ 3 h 10128"/>
                        <a:gd name="connsiteX4" fmla="*/ 6720 w 8600"/>
                        <a:gd name="connsiteY4" fmla="*/ 1012 h 10128"/>
                        <a:gd name="connsiteX5" fmla="*/ 8599 w 8600"/>
                        <a:gd name="connsiteY5" fmla="*/ 6800 h 10128"/>
                        <a:gd name="connsiteX6" fmla="*/ 6995 w 8600"/>
                        <a:gd name="connsiteY6" fmla="*/ 9325 h 10128"/>
                        <a:gd name="connsiteX7" fmla="*/ 5307 w 8600"/>
                        <a:gd name="connsiteY7" fmla="*/ 8846 h 10128"/>
                        <a:gd name="connsiteX8" fmla="*/ 4371 w 8600"/>
                        <a:gd name="connsiteY8" fmla="*/ 9915 h 10128"/>
                        <a:gd name="connsiteX9" fmla="*/ 3140 w 8600"/>
                        <a:gd name="connsiteY9" fmla="*/ 10022 h 10128"/>
                        <a:gd name="connsiteX10" fmla="*/ 2179 w 8600"/>
                        <a:gd name="connsiteY10" fmla="*/ 7898 h 10128"/>
                        <a:gd name="connsiteX11" fmla="*/ 1187 w 8600"/>
                        <a:gd name="connsiteY11" fmla="*/ 7498 h 10128"/>
                        <a:gd name="connsiteX12" fmla="*/ 4 w 8600"/>
                        <a:gd name="connsiteY12" fmla="*/ 4042 h 10128"/>
                        <a:gd name="connsiteX0" fmla="*/ 4 w 9326"/>
                        <a:gd name="connsiteY0" fmla="*/ 3988 h 9997"/>
                        <a:gd name="connsiteX1" fmla="*/ 830 w 9326"/>
                        <a:gd name="connsiteY1" fmla="*/ 1575 h 9997"/>
                        <a:gd name="connsiteX2" fmla="*/ 3639 w 9326"/>
                        <a:gd name="connsiteY2" fmla="*/ 993 h 9997"/>
                        <a:gd name="connsiteX3" fmla="*/ 5807 w 9326"/>
                        <a:gd name="connsiteY3" fmla="*/ 0 h 9997"/>
                        <a:gd name="connsiteX4" fmla="*/ 7813 w 9326"/>
                        <a:gd name="connsiteY4" fmla="*/ 996 h 9997"/>
                        <a:gd name="connsiteX5" fmla="*/ 9324 w 9326"/>
                        <a:gd name="connsiteY5" fmla="*/ 5746 h 9997"/>
                        <a:gd name="connsiteX6" fmla="*/ 8133 w 9326"/>
                        <a:gd name="connsiteY6" fmla="*/ 9204 h 9997"/>
                        <a:gd name="connsiteX7" fmla="*/ 6170 w 9326"/>
                        <a:gd name="connsiteY7" fmla="*/ 8731 h 9997"/>
                        <a:gd name="connsiteX8" fmla="*/ 5082 w 9326"/>
                        <a:gd name="connsiteY8" fmla="*/ 9787 h 9997"/>
                        <a:gd name="connsiteX9" fmla="*/ 3650 w 9326"/>
                        <a:gd name="connsiteY9" fmla="*/ 9892 h 9997"/>
                        <a:gd name="connsiteX10" fmla="*/ 2533 w 9326"/>
                        <a:gd name="connsiteY10" fmla="*/ 7795 h 9997"/>
                        <a:gd name="connsiteX11" fmla="*/ 1379 w 9326"/>
                        <a:gd name="connsiteY11" fmla="*/ 7400 h 9997"/>
                        <a:gd name="connsiteX12" fmla="*/ 4 w 9326"/>
                        <a:gd name="connsiteY12" fmla="*/ 3988 h 9997"/>
                        <a:gd name="connsiteX0" fmla="*/ 4 w 10001"/>
                        <a:gd name="connsiteY0" fmla="*/ 3989 h 10041"/>
                        <a:gd name="connsiteX1" fmla="*/ 890 w 10001"/>
                        <a:gd name="connsiteY1" fmla="*/ 1575 h 10041"/>
                        <a:gd name="connsiteX2" fmla="*/ 3902 w 10001"/>
                        <a:gd name="connsiteY2" fmla="*/ 993 h 10041"/>
                        <a:gd name="connsiteX3" fmla="*/ 6227 w 10001"/>
                        <a:gd name="connsiteY3" fmla="*/ 0 h 10041"/>
                        <a:gd name="connsiteX4" fmla="*/ 8378 w 10001"/>
                        <a:gd name="connsiteY4" fmla="*/ 996 h 10041"/>
                        <a:gd name="connsiteX5" fmla="*/ 9998 w 10001"/>
                        <a:gd name="connsiteY5" fmla="*/ 5748 h 10041"/>
                        <a:gd name="connsiteX6" fmla="*/ 8721 w 10001"/>
                        <a:gd name="connsiteY6" fmla="*/ 9207 h 10041"/>
                        <a:gd name="connsiteX7" fmla="*/ 5449 w 10001"/>
                        <a:gd name="connsiteY7" fmla="*/ 9790 h 10041"/>
                        <a:gd name="connsiteX8" fmla="*/ 3914 w 10001"/>
                        <a:gd name="connsiteY8" fmla="*/ 9895 h 10041"/>
                        <a:gd name="connsiteX9" fmla="*/ 2716 w 10001"/>
                        <a:gd name="connsiteY9" fmla="*/ 7797 h 10041"/>
                        <a:gd name="connsiteX10" fmla="*/ 1479 w 10001"/>
                        <a:gd name="connsiteY10" fmla="*/ 7402 h 10041"/>
                        <a:gd name="connsiteX11" fmla="*/ 4 w 10001"/>
                        <a:gd name="connsiteY11" fmla="*/ 3989 h 10041"/>
                        <a:gd name="connsiteX0" fmla="*/ 4 w 10001"/>
                        <a:gd name="connsiteY0" fmla="*/ 3989 h 14825"/>
                        <a:gd name="connsiteX1" fmla="*/ 890 w 10001"/>
                        <a:gd name="connsiteY1" fmla="*/ 1575 h 14825"/>
                        <a:gd name="connsiteX2" fmla="*/ 3902 w 10001"/>
                        <a:gd name="connsiteY2" fmla="*/ 993 h 14825"/>
                        <a:gd name="connsiteX3" fmla="*/ 6227 w 10001"/>
                        <a:gd name="connsiteY3" fmla="*/ 0 h 14825"/>
                        <a:gd name="connsiteX4" fmla="*/ 8378 w 10001"/>
                        <a:gd name="connsiteY4" fmla="*/ 996 h 14825"/>
                        <a:gd name="connsiteX5" fmla="*/ 9998 w 10001"/>
                        <a:gd name="connsiteY5" fmla="*/ 5748 h 14825"/>
                        <a:gd name="connsiteX6" fmla="*/ 8721 w 10001"/>
                        <a:gd name="connsiteY6" fmla="*/ 9207 h 14825"/>
                        <a:gd name="connsiteX7" fmla="*/ 6011 w 10001"/>
                        <a:gd name="connsiteY7" fmla="*/ 14823 h 14825"/>
                        <a:gd name="connsiteX8" fmla="*/ 3914 w 10001"/>
                        <a:gd name="connsiteY8" fmla="*/ 9895 h 14825"/>
                        <a:gd name="connsiteX9" fmla="*/ 2716 w 10001"/>
                        <a:gd name="connsiteY9" fmla="*/ 7797 h 14825"/>
                        <a:gd name="connsiteX10" fmla="*/ 1479 w 10001"/>
                        <a:gd name="connsiteY10" fmla="*/ 7402 h 14825"/>
                        <a:gd name="connsiteX11" fmla="*/ 4 w 10001"/>
                        <a:gd name="connsiteY11" fmla="*/ 3989 h 14825"/>
                        <a:gd name="connsiteX0" fmla="*/ 4 w 10001"/>
                        <a:gd name="connsiteY0" fmla="*/ 7436 h 18272"/>
                        <a:gd name="connsiteX1" fmla="*/ 890 w 10001"/>
                        <a:gd name="connsiteY1" fmla="*/ 5022 h 18272"/>
                        <a:gd name="connsiteX2" fmla="*/ 3902 w 10001"/>
                        <a:gd name="connsiteY2" fmla="*/ 4440 h 18272"/>
                        <a:gd name="connsiteX3" fmla="*/ 6026 w 10001"/>
                        <a:gd name="connsiteY3" fmla="*/ 0 h 18272"/>
                        <a:gd name="connsiteX4" fmla="*/ 8378 w 10001"/>
                        <a:gd name="connsiteY4" fmla="*/ 4443 h 18272"/>
                        <a:gd name="connsiteX5" fmla="*/ 9998 w 10001"/>
                        <a:gd name="connsiteY5" fmla="*/ 9195 h 18272"/>
                        <a:gd name="connsiteX6" fmla="*/ 8721 w 10001"/>
                        <a:gd name="connsiteY6" fmla="*/ 12654 h 18272"/>
                        <a:gd name="connsiteX7" fmla="*/ 6011 w 10001"/>
                        <a:gd name="connsiteY7" fmla="*/ 18270 h 18272"/>
                        <a:gd name="connsiteX8" fmla="*/ 3914 w 10001"/>
                        <a:gd name="connsiteY8" fmla="*/ 13342 h 18272"/>
                        <a:gd name="connsiteX9" fmla="*/ 2716 w 10001"/>
                        <a:gd name="connsiteY9" fmla="*/ 11244 h 18272"/>
                        <a:gd name="connsiteX10" fmla="*/ 1479 w 10001"/>
                        <a:gd name="connsiteY10" fmla="*/ 10849 h 18272"/>
                        <a:gd name="connsiteX11" fmla="*/ 4 w 10001"/>
                        <a:gd name="connsiteY11" fmla="*/ 7436 h 18272"/>
                        <a:gd name="connsiteX0" fmla="*/ 1 w 9998"/>
                        <a:gd name="connsiteY0" fmla="*/ 7436 h 18272"/>
                        <a:gd name="connsiteX1" fmla="*/ 3899 w 9998"/>
                        <a:gd name="connsiteY1" fmla="*/ 4440 h 18272"/>
                        <a:gd name="connsiteX2" fmla="*/ 6023 w 9998"/>
                        <a:gd name="connsiteY2" fmla="*/ 0 h 18272"/>
                        <a:gd name="connsiteX3" fmla="*/ 8375 w 9998"/>
                        <a:gd name="connsiteY3" fmla="*/ 4443 h 18272"/>
                        <a:gd name="connsiteX4" fmla="*/ 9995 w 9998"/>
                        <a:gd name="connsiteY4" fmla="*/ 9195 h 18272"/>
                        <a:gd name="connsiteX5" fmla="*/ 8718 w 9998"/>
                        <a:gd name="connsiteY5" fmla="*/ 12654 h 18272"/>
                        <a:gd name="connsiteX6" fmla="*/ 6008 w 9998"/>
                        <a:gd name="connsiteY6" fmla="*/ 18270 h 18272"/>
                        <a:gd name="connsiteX7" fmla="*/ 3911 w 9998"/>
                        <a:gd name="connsiteY7" fmla="*/ 13342 h 18272"/>
                        <a:gd name="connsiteX8" fmla="*/ 2713 w 9998"/>
                        <a:gd name="connsiteY8" fmla="*/ 11244 h 18272"/>
                        <a:gd name="connsiteX9" fmla="*/ 1476 w 9998"/>
                        <a:gd name="connsiteY9" fmla="*/ 10849 h 18272"/>
                        <a:gd name="connsiteX10" fmla="*/ 1 w 9998"/>
                        <a:gd name="connsiteY10" fmla="*/ 7436 h 18272"/>
                        <a:gd name="connsiteX0" fmla="*/ 35 w 8559"/>
                        <a:gd name="connsiteY0" fmla="*/ 5938 h 10000"/>
                        <a:gd name="connsiteX1" fmla="*/ 2459 w 8559"/>
                        <a:gd name="connsiteY1" fmla="*/ 2430 h 10000"/>
                        <a:gd name="connsiteX2" fmla="*/ 4583 w 8559"/>
                        <a:gd name="connsiteY2" fmla="*/ 0 h 10000"/>
                        <a:gd name="connsiteX3" fmla="*/ 6936 w 8559"/>
                        <a:gd name="connsiteY3" fmla="*/ 2432 h 10000"/>
                        <a:gd name="connsiteX4" fmla="*/ 8556 w 8559"/>
                        <a:gd name="connsiteY4" fmla="*/ 5032 h 10000"/>
                        <a:gd name="connsiteX5" fmla="*/ 7279 w 8559"/>
                        <a:gd name="connsiteY5" fmla="*/ 6925 h 10000"/>
                        <a:gd name="connsiteX6" fmla="*/ 4568 w 8559"/>
                        <a:gd name="connsiteY6" fmla="*/ 9999 h 10000"/>
                        <a:gd name="connsiteX7" fmla="*/ 2471 w 8559"/>
                        <a:gd name="connsiteY7" fmla="*/ 7302 h 10000"/>
                        <a:gd name="connsiteX8" fmla="*/ 1273 w 8559"/>
                        <a:gd name="connsiteY8" fmla="*/ 6154 h 10000"/>
                        <a:gd name="connsiteX9" fmla="*/ 35 w 8559"/>
                        <a:gd name="connsiteY9" fmla="*/ 5938 h 10000"/>
                        <a:gd name="connsiteX0" fmla="*/ 49 w 9820"/>
                        <a:gd name="connsiteY0" fmla="*/ 4655 h 10000"/>
                        <a:gd name="connsiteX1" fmla="*/ 2693 w 9820"/>
                        <a:gd name="connsiteY1" fmla="*/ 2430 h 10000"/>
                        <a:gd name="connsiteX2" fmla="*/ 5175 w 9820"/>
                        <a:gd name="connsiteY2" fmla="*/ 0 h 10000"/>
                        <a:gd name="connsiteX3" fmla="*/ 7924 w 9820"/>
                        <a:gd name="connsiteY3" fmla="*/ 2432 h 10000"/>
                        <a:gd name="connsiteX4" fmla="*/ 9816 w 9820"/>
                        <a:gd name="connsiteY4" fmla="*/ 5032 h 10000"/>
                        <a:gd name="connsiteX5" fmla="*/ 8324 w 9820"/>
                        <a:gd name="connsiteY5" fmla="*/ 6925 h 10000"/>
                        <a:gd name="connsiteX6" fmla="*/ 5157 w 9820"/>
                        <a:gd name="connsiteY6" fmla="*/ 9999 h 10000"/>
                        <a:gd name="connsiteX7" fmla="*/ 2707 w 9820"/>
                        <a:gd name="connsiteY7" fmla="*/ 7302 h 10000"/>
                        <a:gd name="connsiteX8" fmla="*/ 1307 w 9820"/>
                        <a:gd name="connsiteY8" fmla="*/ 6154 h 10000"/>
                        <a:gd name="connsiteX9" fmla="*/ 49 w 9820"/>
                        <a:gd name="connsiteY9" fmla="*/ 4655 h 10000"/>
                        <a:gd name="connsiteX0" fmla="*/ 45 w 9995"/>
                        <a:gd name="connsiteY0" fmla="*/ 4655 h 10000"/>
                        <a:gd name="connsiteX1" fmla="*/ 2737 w 9995"/>
                        <a:gd name="connsiteY1" fmla="*/ 2430 h 10000"/>
                        <a:gd name="connsiteX2" fmla="*/ 5265 w 9995"/>
                        <a:gd name="connsiteY2" fmla="*/ 0 h 10000"/>
                        <a:gd name="connsiteX3" fmla="*/ 8064 w 9995"/>
                        <a:gd name="connsiteY3" fmla="*/ 2432 h 10000"/>
                        <a:gd name="connsiteX4" fmla="*/ 9991 w 9995"/>
                        <a:gd name="connsiteY4" fmla="*/ 5032 h 10000"/>
                        <a:gd name="connsiteX5" fmla="*/ 8472 w 9995"/>
                        <a:gd name="connsiteY5" fmla="*/ 6925 h 10000"/>
                        <a:gd name="connsiteX6" fmla="*/ 5247 w 9995"/>
                        <a:gd name="connsiteY6" fmla="*/ 9999 h 10000"/>
                        <a:gd name="connsiteX7" fmla="*/ 2752 w 9995"/>
                        <a:gd name="connsiteY7" fmla="*/ 7302 h 10000"/>
                        <a:gd name="connsiteX8" fmla="*/ 1374 w 9995"/>
                        <a:gd name="connsiteY8" fmla="*/ 6984 h 10000"/>
                        <a:gd name="connsiteX9" fmla="*/ 45 w 9995"/>
                        <a:gd name="connsiteY9" fmla="*/ 4655 h 10000"/>
                        <a:gd name="connsiteX0" fmla="*/ 45 w 10000"/>
                        <a:gd name="connsiteY0" fmla="*/ 5032 h 10377"/>
                        <a:gd name="connsiteX1" fmla="*/ 2738 w 10000"/>
                        <a:gd name="connsiteY1" fmla="*/ 2807 h 10377"/>
                        <a:gd name="connsiteX2" fmla="*/ 4886 w 10000"/>
                        <a:gd name="connsiteY2" fmla="*/ 0 h 10377"/>
                        <a:gd name="connsiteX3" fmla="*/ 8068 w 10000"/>
                        <a:gd name="connsiteY3" fmla="*/ 2809 h 10377"/>
                        <a:gd name="connsiteX4" fmla="*/ 9996 w 10000"/>
                        <a:gd name="connsiteY4" fmla="*/ 5409 h 10377"/>
                        <a:gd name="connsiteX5" fmla="*/ 8476 w 10000"/>
                        <a:gd name="connsiteY5" fmla="*/ 7302 h 10377"/>
                        <a:gd name="connsiteX6" fmla="*/ 5250 w 10000"/>
                        <a:gd name="connsiteY6" fmla="*/ 10376 h 10377"/>
                        <a:gd name="connsiteX7" fmla="*/ 2753 w 10000"/>
                        <a:gd name="connsiteY7" fmla="*/ 7679 h 10377"/>
                        <a:gd name="connsiteX8" fmla="*/ 1375 w 10000"/>
                        <a:gd name="connsiteY8" fmla="*/ 7361 h 10377"/>
                        <a:gd name="connsiteX9" fmla="*/ 45 w 10000"/>
                        <a:gd name="connsiteY9" fmla="*/ 5032 h 10377"/>
                        <a:gd name="connsiteX0" fmla="*/ 45 w 10000"/>
                        <a:gd name="connsiteY0" fmla="*/ 5036 h 10381"/>
                        <a:gd name="connsiteX1" fmla="*/ 2738 w 10000"/>
                        <a:gd name="connsiteY1" fmla="*/ 2811 h 10381"/>
                        <a:gd name="connsiteX2" fmla="*/ 4886 w 10000"/>
                        <a:gd name="connsiteY2" fmla="*/ 4 h 10381"/>
                        <a:gd name="connsiteX3" fmla="*/ 8068 w 10000"/>
                        <a:gd name="connsiteY3" fmla="*/ 2813 h 10381"/>
                        <a:gd name="connsiteX4" fmla="*/ 9996 w 10000"/>
                        <a:gd name="connsiteY4" fmla="*/ 5413 h 10381"/>
                        <a:gd name="connsiteX5" fmla="*/ 8476 w 10000"/>
                        <a:gd name="connsiteY5" fmla="*/ 7306 h 10381"/>
                        <a:gd name="connsiteX6" fmla="*/ 5250 w 10000"/>
                        <a:gd name="connsiteY6" fmla="*/ 10380 h 10381"/>
                        <a:gd name="connsiteX7" fmla="*/ 2753 w 10000"/>
                        <a:gd name="connsiteY7" fmla="*/ 7683 h 10381"/>
                        <a:gd name="connsiteX8" fmla="*/ 1375 w 10000"/>
                        <a:gd name="connsiteY8" fmla="*/ 7365 h 10381"/>
                        <a:gd name="connsiteX9" fmla="*/ 45 w 10000"/>
                        <a:gd name="connsiteY9" fmla="*/ 5036 h 10381"/>
                        <a:gd name="connsiteX0" fmla="*/ 45 w 10000"/>
                        <a:gd name="connsiteY0" fmla="*/ 5036 h 10796"/>
                        <a:gd name="connsiteX1" fmla="*/ 2738 w 10000"/>
                        <a:gd name="connsiteY1" fmla="*/ 2811 h 10796"/>
                        <a:gd name="connsiteX2" fmla="*/ 4886 w 10000"/>
                        <a:gd name="connsiteY2" fmla="*/ 4 h 10796"/>
                        <a:gd name="connsiteX3" fmla="*/ 8068 w 10000"/>
                        <a:gd name="connsiteY3" fmla="*/ 2813 h 10796"/>
                        <a:gd name="connsiteX4" fmla="*/ 9996 w 10000"/>
                        <a:gd name="connsiteY4" fmla="*/ 5413 h 10796"/>
                        <a:gd name="connsiteX5" fmla="*/ 8476 w 10000"/>
                        <a:gd name="connsiteY5" fmla="*/ 7306 h 10796"/>
                        <a:gd name="connsiteX6" fmla="*/ 5202 w 10000"/>
                        <a:gd name="connsiteY6" fmla="*/ 10795 h 10796"/>
                        <a:gd name="connsiteX7" fmla="*/ 2753 w 10000"/>
                        <a:gd name="connsiteY7" fmla="*/ 7683 h 10796"/>
                        <a:gd name="connsiteX8" fmla="*/ 1375 w 10000"/>
                        <a:gd name="connsiteY8" fmla="*/ 7365 h 10796"/>
                        <a:gd name="connsiteX9" fmla="*/ 45 w 10000"/>
                        <a:gd name="connsiteY9" fmla="*/ 5036 h 10796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000" h="10795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grpSp>
                  <p:nvGrpSpPr>
                    <p:cNvPr id="383" name="Group 382">
                      <a:extLst>
                        <a:ext uri="{FF2B5EF4-FFF2-40B4-BE49-F238E27FC236}">
                          <a16:creationId xmlns:a16="http://schemas.microsoft.com/office/drawing/2014/main" id="{5BDEBA52-B2AE-C249-B4E1-A1EA543866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384" name="Group 383">
                        <a:extLst>
                          <a:ext uri="{FF2B5EF4-FFF2-40B4-BE49-F238E27FC236}">
                            <a16:creationId xmlns:a16="http://schemas.microsoft.com/office/drawing/2014/main" id="{3AC0C204-2B48-AC4E-A396-049FBC6756C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31" name="Group 327">
                          <a:extLst>
                            <a:ext uri="{FF2B5EF4-FFF2-40B4-BE49-F238E27FC236}">
                              <a16:creationId xmlns:a16="http://schemas.microsoft.com/office/drawing/2014/main" id="{E8BC624A-2794-404A-9871-CDAC172056FC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435" name="Oval 434">
                            <a:extLst>
                              <a:ext uri="{FF2B5EF4-FFF2-40B4-BE49-F238E27FC236}">
                                <a16:creationId xmlns:a16="http://schemas.microsoft.com/office/drawing/2014/main" id="{0F604F89-DD7D-A045-BAD3-BC0FEE5E57D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36" name="Rectangle 435">
                            <a:extLst>
                              <a:ext uri="{FF2B5EF4-FFF2-40B4-BE49-F238E27FC236}">
                                <a16:creationId xmlns:a16="http://schemas.microsoft.com/office/drawing/2014/main" id="{9827A131-2F59-A34C-9AE3-85E42F0DCC0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37" name="Oval 436">
                            <a:extLst>
                              <a:ext uri="{FF2B5EF4-FFF2-40B4-BE49-F238E27FC236}">
                                <a16:creationId xmlns:a16="http://schemas.microsoft.com/office/drawing/2014/main" id="{0C6DC914-779E-5242-821C-14DADB3D08B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38" name="Freeform 437">
                            <a:extLst>
                              <a:ext uri="{FF2B5EF4-FFF2-40B4-BE49-F238E27FC236}">
                                <a16:creationId xmlns:a16="http://schemas.microsoft.com/office/drawing/2014/main" id="{2F342371-6C85-3742-9DED-DAE6130F816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39" name="Freeform 438">
                            <a:extLst>
                              <a:ext uri="{FF2B5EF4-FFF2-40B4-BE49-F238E27FC236}">
                                <a16:creationId xmlns:a16="http://schemas.microsoft.com/office/drawing/2014/main" id="{D4644009-EC8B-F847-A36B-128CBA181D9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40" name="Freeform 439">
                            <a:extLst>
                              <a:ext uri="{FF2B5EF4-FFF2-40B4-BE49-F238E27FC236}">
                                <a16:creationId xmlns:a16="http://schemas.microsoft.com/office/drawing/2014/main" id="{17CA9A1B-B7B6-9845-8DF4-B2275030ECB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41" name="Freeform 440">
                            <a:extLst>
                              <a:ext uri="{FF2B5EF4-FFF2-40B4-BE49-F238E27FC236}">
                                <a16:creationId xmlns:a16="http://schemas.microsoft.com/office/drawing/2014/main" id="{ACE63F56-80B5-204F-90A2-8DAD52431FE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442" name="Straight Connector 441">
                            <a:extLst>
                              <a:ext uri="{FF2B5EF4-FFF2-40B4-BE49-F238E27FC236}">
                                <a16:creationId xmlns:a16="http://schemas.microsoft.com/office/drawing/2014/main" id="{ED95AA96-123A-1A43-8D1D-A05D32BEF70D}"/>
                              </a:ext>
                            </a:extLst>
                          </p:cNvPr>
                          <p:cNvCxnSpPr>
                            <a:endCxn id="437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443" name="Straight Connector 442">
                            <a:extLst>
                              <a:ext uri="{FF2B5EF4-FFF2-40B4-BE49-F238E27FC236}">
                                <a16:creationId xmlns:a16="http://schemas.microsoft.com/office/drawing/2014/main" id="{A2B69F17-16A9-1444-ABE7-3EC6094FFB56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432" name="Group 431">
                          <a:extLst>
                            <a:ext uri="{FF2B5EF4-FFF2-40B4-BE49-F238E27FC236}">
                              <a16:creationId xmlns:a16="http://schemas.microsoft.com/office/drawing/2014/main" id="{1589E35C-1627-3344-8D4D-6F8581BFE0D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433" name="Oval 432">
                            <a:extLst>
                              <a:ext uri="{FF2B5EF4-FFF2-40B4-BE49-F238E27FC236}">
                                <a16:creationId xmlns:a16="http://schemas.microsoft.com/office/drawing/2014/main" id="{A3138503-1D2C-6D4E-A5B3-A54E769C81F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34" name="TextBox 433">
                            <a:extLst>
                              <a:ext uri="{FF2B5EF4-FFF2-40B4-BE49-F238E27FC236}">
                                <a16:creationId xmlns:a16="http://schemas.microsoft.com/office/drawing/2014/main" id="{E3EF62D6-4FBE-AB47-AB76-AE3F2CE7946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385" name="Group 384">
                        <a:extLst>
                          <a:ext uri="{FF2B5EF4-FFF2-40B4-BE49-F238E27FC236}">
                            <a16:creationId xmlns:a16="http://schemas.microsoft.com/office/drawing/2014/main" id="{1E55935A-5B0A-FE4E-99A2-D8E7E254FB1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18" name="Group 327">
                          <a:extLst>
                            <a:ext uri="{FF2B5EF4-FFF2-40B4-BE49-F238E27FC236}">
                              <a16:creationId xmlns:a16="http://schemas.microsoft.com/office/drawing/2014/main" id="{DEF1C0C5-9451-4F4C-94CF-C202129105E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422" name="Oval 421">
                            <a:extLst>
                              <a:ext uri="{FF2B5EF4-FFF2-40B4-BE49-F238E27FC236}">
                                <a16:creationId xmlns:a16="http://schemas.microsoft.com/office/drawing/2014/main" id="{F11C5FA4-D940-8243-BCF2-FABEDD3B3E8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23" name="Rectangle 422">
                            <a:extLst>
                              <a:ext uri="{FF2B5EF4-FFF2-40B4-BE49-F238E27FC236}">
                                <a16:creationId xmlns:a16="http://schemas.microsoft.com/office/drawing/2014/main" id="{1043D97B-B3FA-C641-8E63-1BBE28A3555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24" name="Oval 423">
                            <a:extLst>
                              <a:ext uri="{FF2B5EF4-FFF2-40B4-BE49-F238E27FC236}">
                                <a16:creationId xmlns:a16="http://schemas.microsoft.com/office/drawing/2014/main" id="{390272B7-C7A3-5B41-94CF-25024E0B8E6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25" name="Freeform 424">
                            <a:extLst>
                              <a:ext uri="{FF2B5EF4-FFF2-40B4-BE49-F238E27FC236}">
                                <a16:creationId xmlns:a16="http://schemas.microsoft.com/office/drawing/2014/main" id="{BE4118E9-D687-DD4E-BE70-1FC7947EF0A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26" name="Freeform 425">
                            <a:extLst>
                              <a:ext uri="{FF2B5EF4-FFF2-40B4-BE49-F238E27FC236}">
                                <a16:creationId xmlns:a16="http://schemas.microsoft.com/office/drawing/2014/main" id="{FBACD517-9531-A64C-9DB7-12D72129163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27" name="Freeform 426">
                            <a:extLst>
                              <a:ext uri="{FF2B5EF4-FFF2-40B4-BE49-F238E27FC236}">
                                <a16:creationId xmlns:a16="http://schemas.microsoft.com/office/drawing/2014/main" id="{11675EED-9A93-C142-83E1-9FD24FE6110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28" name="Freeform 427">
                            <a:extLst>
                              <a:ext uri="{FF2B5EF4-FFF2-40B4-BE49-F238E27FC236}">
                                <a16:creationId xmlns:a16="http://schemas.microsoft.com/office/drawing/2014/main" id="{50FE7B61-4724-BB48-8CA2-C94A3D4E961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429" name="Straight Connector 428">
                            <a:extLst>
                              <a:ext uri="{FF2B5EF4-FFF2-40B4-BE49-F238E27FC236}">
                                <a16:creationId xmlns:a16="http://schemas.microsoft.com/office/drawing/2014/main" id="{A0B7C404-0D5D-AB4D-99BB-4E3E117D4D84}"/>
                              </a:ext>
                            </a:extLst>
                          </p:cNvPr>
                          <p:cNvCxnSpPr>
                            <a:endCxn id="424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430" name="Straight Connector 429">
                            <a:extLst>
                              <a:ext uri="{FF2B5EF4-FFF2-40B4-BE49-F238E27FC236}">
                                <a16:creationId xmlns:a16="http://schemas.microsoft.com/office/drawing/2014/main" id="{45B743E2-CDB9-1B4D-8B0F-CDB27E3E657E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419" name="Group 418">
                          <a:extLst>
                            <a:ext uri="{FF2B5EF4-FFF2-40B4-BE49-F238E27FC236}">
                              <a16:creationId xmlns:a16="http://schemas.microsoft.com/office/drawing/2014/main" id="{D4D9B8F6-1D1C-EB42-B66E-1861DABD910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420" name="Oval 419">
                            <a:extLst>
                              <a:ext uri="{FF2B5EF4-FFF2-40B4-BE49-F238E27FC236}">
                                <a16:creationId xmlns:a16="http://schemas.microsoft.com/office/drawing/2014/main" id="{45636873-8949-C64E-B8AC-D659456BD43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21" name="TextBox 420">
                            <a:extLst>
                              <a:ext uri="{FF2B5EF4-FFF2-40B4-BE49-F238E27FC236}">
                                <a16:creationId xmlns:a16="http://schemas.microsoft.com/office/drawing/2014/main" id="{1E3661C3-F545-8248-A65C-8765C235CF9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386" name="Group 385">
                        <a:extLst>
                          <a:ext uri="{FF2B5EF4-FFF2-40B4-BE49-F238E27FC236}">
                            <a16:creationId xmlns:a16="http://schemas.microsoft.com/office/drawing/2014/main" id="{E1D20916-4852-3F44-A035-3C94996D387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05" name="Group 327">
                          <a:extLst>
                            <a:ext uri="{FF2B5EF4-FFF2-40B4-BE49-F238E27FC236}">
                              <a16:creationId xmlns:a16="http://schemas.microsoft.com/office/drawing/2014/main" id="{5927A8F5-BEE8-C747-BE07-13461F8200B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409" name="Oval 408">
                            <a:extLst>
                              <a:ext uri="{FF2B5EF4-FFF2-40B4-BE49-F238E27FC236}">
                                <a16:creationId xmlns:a16="http://schemas.microsoft.com/office/drawing/2014/main" id="{3A77506B-029D-F741-9106-2D0BDFAA8FC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10" name="Rectangle 409">
                            <a:extLst>
                              <a:ext uri="{FF2B5EF4-FFF2-40B4-BE49-F238E27FC236}">
                                <a16:creationId xmlns:a16="http://schemas.microsoft.com/office/drawing/2014/main" id="{5B7A8252-00ED-EE41-BC3F-4B29A5DC657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11" name="Oval 410">
                            <a:extLst>
                              <a:ext uri="{FF2B5EF4-FFF2-40B4-BE49-F238E27FC236}">
                                <a16:creationId xmlns:a16="http://schemas.microsoft.com/office/drawing/2014/main" id="{B0BF4CE9-FD63-C842-A605-86FE5AA2434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12" name="Freeform 411">
                            <a:extLst>
                              <a:ext uri="{FF2B5EF4-FFF2-40B4-BE49-F238E27FC236}">
                                <a16:creationId xmlns:a16="http://schemas.microsoft.com/office/drawing/2014/main" id="{093DE816-A834-344B-A35C-53AEDBC3ECD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13" name="Freeform 412">
                            <a:extLst>
                              <a:ext uri="{FF2B5EF4-FFF2-40B4-BE49-F238E27FC236}">
                                <a16:creationId xmlns:a16="http://schemas.microsoft.com/office/drawing/2014/main" id="{C7091647-4973-6947-BB99-37777F8F655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14" name="Freeform 413">
                            <a:extLst>
                              <a:ext uri="{FF2B5EF4-FFF2-40B4-BE49-F238E27FC236}">
                                <a16:creationId xmlns:a16="http://schemas.microsoft.com/office/drawing/2014/main" id="{2A9361F8-200B-E444-8DE8-C416151A979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15" name="Freeform 414">
                            <a:extLst>
                              <a:ext uri="{FF2B5EF4-FFF2-40B4-BE49-F238E27FC236}">
                                <a16:creationId xmlns:a16="http://schemas.microsoft.com/office/drawing/2014/main" id="{36722064-1EFB-0C46-8683-19449CE963D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416" name="Straight Connector 415">
                            <a:extLst>
                              <a:ext uri="{FF2B5EF4-FFF2-40B4-BE49-F238E27FC236}">
                                <a16:creationId xmlns:a16="http://schemas.microsoft.com/office/drawing/2014/main" id="{0089421A-D8EB-0245-AAC3-98CEA2438B41}"/>
                              </a:ext>
                            </a:extLst>
                          </p:cNvPr>
                          <p:cNvCxnSpPr>
                            <a:endCxn id="411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417" name="Straight Connector 416">
                            <a:extLst>
                              <a:ext uri="{FF2B5EF4-FFF2-40B4-BE49-F238E27FC236}">
                                <a16:creationId xmlns:a16="http://schemas.microsoft.com/office/drawing/2014/main" id="{0FEF70FB-C7B5-824A-ACC5-EFEF26372987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406" name="Group 405">
                          <a:extLst>
                            <a:ext uri="{FF2B5EF4-FFF2-40B4-BE49-F238E27FC236}">
                              <a16:creationId xmlns:a16="http://schemas.microsoft.com/office/drawing/2014/main" id="{CC53F093-34E0-AD44-AAAC-E81D1710459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407" name="Oval 406">
                            <a:extLst>
                              <a:ext uri="{FF2B5EF4-FFF2-40B4-BE49-F238E27FC236}">
                                <a16:creationId xmlns:a16="http://schemas.microsoft.com/office/drawing/2014/main" id="{71EEFB54-B047-B04C-8E06-E12B839F070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08" name="TextBox 407">
                            <a:extLst>
                              <a:ext uri="{FF2B5EF4-FFF2-40B4-BE49-F238E27FC236}">
                                <a16:creationId xmlns:a16="http://schemas.microsoft.com/office/drawing/2014/main" id="{41045F33-103E-394D-8CDC-466F17D0530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387" name="Group 386">
                        <a:extLst>
                          <a:ext uri="{FF2B5EF4-FFF2-40B4-BE49-F238E27FC236}">
                            <a16:creationId xmlns:a16="http://schemas.microsoft.com/office/drawing/2014/main" id="{CF9FAB3E-89D0-E141-A8FA-54F95FB9143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392" name="Group 327">
                          <a:extLst>
                            <a:ext uri="{FF2B5EF4-FFF2-40B4-BE49-F238E27FC236}">
                              <a16:creationId xmlns:a16="http://schemas.microsoft.com/office/drawing/2014/main" id="{EF1D9DAA-152F-3B43-A5E6-5832E4693684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396" name="Oval 395">
                            <a:extLst>
                              <a:ext uri="{FF2B5EF4-FFF2-40B4-BE49-F238E27FC236}">
                                <a16:creationId xmlns:a16="http://schemas.microsoft.com/office/drawing/2014/main" id="{7D4F535B-8429-F641-B6A0-346953CBA37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397" name="Rectangle 396">
                            <a:extLst>
                              <a:ext uri="{FF2B5EF4-FFF2-40B4-BE49-F238E27FC236}">
                                <a16:creationId xmlns:a16="http://schemas.microsoft.com/office/drawing/2014/main" id="{41766DC7-3FA8-5240-A389-76F4A17894D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398" name="Oval 397">
                            <a:extLst>
                              <a:ext uri="{FF2B5EF4-FFF2-40B4-BE49-F238E27FC236}">
                                <a16:creationId xmlns:a16="http://schemas.microsoft.com/office/drawing/2014/main" id="{5F4EAFA3-31D1-3444-B1D3-53FD0EF8E3F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399" name="Freeform 398">
                            <a:extLst>
                              <a:ext uri="{FF2B5EF4-FFF2-40B4-BE49-F238E27FC236}">
                                <a16:creationId xmlns:a16="http://schemas.microsoft.com/office/drawing/2014/main" id="{152902E8-334A-2B42-9BA6-AF188C53F52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00" name="Freeform 399">
                            <a:extLst>
                              <a:ext uri="{FF2B5EF4-FFF2-40B4-BE49-F238E27FC236}">
                                <a16:creationId xmlns:a16="http://schemas.microsoft.com/office/drawing/2014/main" id="{4DC2C0EF-9A47-6247-B211-492C383FB3D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01" name="Freeform 400">
                            <a:extLst>
                              <a:ext uri="{FF2B5EF4-FFF2-40B4-BE49-F238E27FC236}">
                                <a16:creationId xmlns:a16="http://schemas.microsoft.com/office/drawing/2014/main" id="{32FC7147-0118-BE4F-8F42-5C778952840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02" name="Freeform 401">
                            <a:extLst>
                              <a:ext uri="{FF2B5EF4-FFF2-40B4-BE49-F238E27FC236}">
                                <a16:creationId xmlns:a16="http://schemas.microsoft.com/office/drawing/2014/main" id="{AFDECA8E-8DAC-AF4F-A7A8-9F326DB99B3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403" name="Straight Connector 402">
                            <a:extLst>
                              <a:ext uri="{FF2B5EF4-FFF2-40B4-BE49-F238E27FC236}">
                                <a16:creationId xmlns:a16="http://schemas.microsoft.com/office/drawing/2014/main" id="{9FF59317-BCD5-D042-8296-2B2D746766D3}"/>
                              </a:ext>
                            </a:extLst>
                          </p:cNvPr>
                          <p:cNvCxnSpPr>
                            <a:endCxn id="398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404" name="Straight Connector 403">
                            <a:extLst>
                              <a:ext uri="{FF2B5EF4-FFF2-40B4-BE49-F238E27FC236}">
                                <a16:creationId xmlns:a16="http://schemas.microsoft.com/office/drawing/2014/main" id="{3DCFF513-F1EC-864D-8830-1468ED1B523E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393" name="Group 392">
                          <a:extLst>
                            <a:ext uri="{FF2B5EF4-FFF2-40B4-BE49-F238E27FC236}">
                              <a16:creationId xmlns:a16="http://schemas.microsoft.com/office/drawing/2014/main" id="{886C351E-30BA-DF49-A85F-DD9707A366B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394" name="Oval 393">
                            <a:extLst>
                              <a:ext uri="{FF2B5EF4-FFF2-40B4-BE49-F238E27FC236}">
                                <a16:creationId xmlns:a16="http://schemas.microsoft.com/office/drawing/2014/main" id="{D4B291B3-1CC1-B94F-B091-84A1939A53A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395" name="TextBox 394">
                            <a:extLst>
                              <a:ext uri="{FF2B5EF4-FFF2-40B4-BE49-F238E27FC236}">
                                <a16:creationId xmlns:a16="http://schemas.microsoft.com/office/drawing/2014/main" id="{B03C5213-0B5E-8743-8495-AB951B1DED8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388" name="Straight Connector 387">
                        <a:extLst>
                          <a:ext uri="{FF2B5EF4-FFF2-40B4-BE49-F238E27FC236}">
                            <a16:creationId xmlns:a16="http://schemas.microsoft.com/office/drawing/2014/main" id="{1FAD6D31-07E5-6C4A-B4E5-D06E206DB0C1}"/>
                          </a:ext>
                        </a:extLst>
                      </p:cNvPr>
                      <p:cNvCxnSpPr>
                        <a:stCxn id="435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389" name="Straight Connector 388">
                        <a:extLst>
                          <a:ext uri="{FF2B5EF4-FFF2-40B4-BE49-F238E27FC236}">
                            <a16:creationId xmlns:a16="http://schemas.microsoft.com/office/drawing/2014/main" id="{84D21707-F898-DA49-ADF6-D789CB7063B5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390" name="Straight Connector 389">
                        <a:extLst>
                          <a:ext uri="{FF2B5EF4-FFF2-40B4-BE49-F238E27FC236}">
                            <a16:creationId xmlns:a16="http://schemas.microsoft.com/office/drawing/2014/main" id="{3175D0AB-5DDF-E944-BC89-7F96A181FECD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2196042" y="3783542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391" name="Straight Connector 390">
                        <a:extLst>
                          <a:ext uri="{FF2B5EF4-FFF2-40B4-BE49-F238E27FC236}">
                            <a16:creationId xmlns:a16="http://schemas.microsoft.com/office/drawing/2014/main" id="{910A80D2-6B7C-3244-9790-5492E4C5AD6A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1287553" y="3166946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</p:grpSp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8653EAA8-8A1D-E142-933A-15274733651B}"/>
                      </a:ext>
                    </a:extLst>
                  </p:cNvPr>
                  <p:cNvSpPr txBox="1"/>
                  <p:nvPr/>
                </p:nvSpPr>
                <p:spPr>
                  <a:xfrm>
                    <a:off x="1430686" y="4247082"/>
                    <a:ext cx="75353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AS 1</a:t>
                    </a:r>
                  </a:p>
                </p:txBody>
              </p:sp>
              <p:cxnSp>
                <p:nvCxnSpPr>
                  <p:cNvPr id="381" name="Straight Connector 380">
                    <a:extLst>
                      <a:ext uri="{FF2B5EF4-FFF2-40B4-BE49-F238E27FC236}">
                        <a16:creationId xmlns:a16="http://schemas.microsoft.com/office/drawing/2014/main" id="{9F8FC446-700F-E64A-81CE-83BA83C51543}"/>
                      </a:ext>
                    </a:extLst>
                  </p:cNvPr>
                  <p:cNvCxnSpPr>
                    <a:cxnSpLocks/>
                    <a:stCxn id="523" idx="1"/>
                  </p:cNvCxnSpPr>
                  <p:nvPr/>
                </p:nvCxnSpPr>
                <p:spPr bwMode="auto">
                  <a:xfrm flipH="1" flipV="1">
                    <a:off x="3848374" y="5024787"/>
                    <a:ext cx="1030666" cy="698992"/>
                  </a:xfrm>
                  <a:prstGeom prst="line">
                    <a:avLst/>
                  </a:prstGeom>
                  <a:solidFill>
                    <a:srgbClr val="00CC99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60758C44-1362-5E4A-A82A-1279B011F30E}"/>
                    </a:ext>
                  </a:extLst>
                </p:cNvPr>
                <p:cNvCxnSpPr>
                  <a:cxnSpLocks/>
                  <a:stCxn id="539" idx="5"/>
                  <a:endCxn id="460" idx="1"/>
                </p:cNvCxnSpPr>
                <p:nvPr/>
              </p:nvCxnSpPr>
              <p:spPr bwMode="auto">
                <a:xfrm flipV="1">
                  <a:off x="6957825" y="4543468"/>
                  <a:ext cx="1398778" cy="1062884"/>
                </a:xfrm>
                <a:prstGeom prst="line">
                  <a:avLst/>
                </a:prstGeom>
                <a:solidFill>
                  <a:srgbClr val="00CC99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115B6435-BC3A-344B-BFFA-7A1AA86CEE5D}"/>
                  </a:ext>
                </a:extLst>
              </p:cNvPr>
              <p:cNvGrpSpPr/>
              <p:nvPr/>
            </p:nvGrpSpPr>
            <p:grpSpPr>
              <a:xfrm>
                <a:off x="9525929" y="4809915"/>
                <a:ext cx="1701734" cy="616172"/>
                <a:chOff x="6935906" y="5482318"/>
                <a:chExt cx="1701734" cy="616172"/>
              </a:xfrm>
            </p:grpSpPr>
            <p:grpSp>
              <p:nvGrpSpPr>
                <p:cNvPr id="359" name="Group 358">
                  <a:extLst>
                    <a:ext uri="{FF2B5EF4-FFF2-40B4-BE49-F238E27FC236}">
                      <a16:creationId xmlns:a16="http://schemas.microsoft.com/office/drawing/2014/main" id="{FE70586D-E550-E647-AD46-064B43BBD151}"/>
                    </a:ext>
                  </a:extLst>
                </p:cNvPr>
                <p:cNvGrpSpPr/>
                <p:nvPr/>
              </p:nvGrpSpPr>
              <p:grpSpPr>
                <a:xfrm>
                  <a:off x="6935906" y="5482318"/>
                  <a:ext cx="1701734" cy="616172"/>
                  <a:chOff x="6808463" y="5108795"/>
                  <a:chExt cx="1701734" cy="616172"/>
                </a:xfrm>
              </p:grpSpPr>
              <p:sp>
                <p:nvSpPr>
                  <p:cNvPr id="361" name="Freeform 2">
                    <a:extLst>
                      <a:ext uri="{FF2B5EF4-FFF2-40B4-BE49-F238E27FC236}">
                        <a16:creationId xmlns:a16="http://schemas.microsoft.com/office/drawing/2014/main" id="{18082CBB-F3E3-724E-95BE-DB64A1600A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08463" y="5108795"/>
                    <a:ext cx="1701734" cy="616172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" fmla="*/ 4 w 8600"/>
                      <a:gd name="connsiteY0" fmla="*/ 4042 h 10128"/>
                      <a:gd name="connsiteX1" fmla="*/ 715 w 8600"/>
                      <a:gd name="connsiteY1" fmla="*/ 1598 h 10128"/>
                      <a:gd name="connsiteX2" fmla="*/ 3130 w 8600"/>
                      <a:gd name="connsiteY2" fmla="*/ 1009 h 10128"/>
                      <a:gd name="connsiteX3" fmla="*/ 4995 w 8600"/>
                      <a:gd name="connsiteY3" fmla="*/ 3 h 10128"/>
                      <a:gd name="connsiteX4" fmla="*/ 6720 w 8600"/>
                      <a:gd name="connsiteY4" fmla="*/ 1012 h 10128"/>
                      <a:gd name="connsiteX5" fmla="*/ 8599 w 8600"/>
                      <a:gd name="connsiteY5" fmla="*/ 6800 h 10128"/>
                      <a:gd name="connsiteX6" fmla="*/ 6995 w 8600"/>
                      <a:gd name="connsiteY6" fmla="*/ 9325 h 10128"/>
                      <a:gd name="connsiteX7" fmla="*/ 5307 w 8600"/>
                      <a:gd name="connsiteY7" fmla="*/ 8846 h 10128"/>
                      <a:gd name="connsiteX8" fmla="*/ 4371 w 8600"/>
                      <a:gd name="connsiteY8" fmla="*/ 9915 h 10128"/>
                      <a:gd name="connsiteX9" fmla="*/ 3140 w 8600"/>
                      <a:gd name="connsiteY9" fmla="*/ 10022 h 10128"/>
                      <a:gd name="connsiteX10" fmla="*/ 2179 w 8600"/>
                      <a:gd name="connsiteY10" fmla="*/ 7898 h 10128"/>
                      <a:gd name="connsiteX11" fmla="*/ 1187 w 8600"/>
                      <a:gd name="connsiteY11" fmla="*/ 7498 h 10128"/>
                      <a:gd name="connsiteX12" fmla="*/ 4 w 8600"/>
                      <a:gd name="connsiteY12" fmla="*/ 4042 h 10128"/>
                      <a:gd name="connsiteX0" fmla="*/ 4 w 9326"/>
                      <a:gd name="connsiteY0" fmla="*/ 3988 h 9997"/>
                      <a:gd name="connsiteX1" fmla="*/ 830 w 9326"/>
                      <a:gd name="connsiteY1" fmla="*/ 1575 h 9997"/>
                      <a:gd name="connsiteX2" fmla="*/ 3639 w 9326"/>
                      <a:gd name="connsiteY2" fmla="*/ 993 h 9997"/>
                      <a:gd name="connsiteX3" fmla="*/ 5807 w 9326"/>
                      <a:gd name="connsiteY3" fmla="*/ 0 h 9997"/>
                      <a:gd name="connsiteX4" fmla="*/ 7813 w 9326"/>
                      <a:gd name="connsiteY4" fmla="*/ 996 h 9997"/>
                      <a:gd name="connsiteX5" fmla="*/ 9324 w 9326"/>
                      <a:gd name="connsiteY5" fmla="*/ 5746 h 9997"/>
                      <a:gd name="connsiteX6" fmla="*/ 8133 w 9326"/>
                      <a:gd name="connsiteY6" fmla="*/ 9204 h 9997"/>
                      <a:gd name="connsiteX7" fmla="*/ 6170 w 9326"/>
                      <a:gd name="connsiteY7" fmla="*/ 8731 h 9997"/>
                      <a:gd name="connsiteX8" fmla="*/ 5082 w 9326"/>
                      <a:gd name="connsiteY8" fmla="*/ 9787 h 9997"/>
                      <a:gd name="connsiteX9" fmla="*/ 3650 w 9326"/>
                      <a:gd name="connsiteY9" fmla="*/ 9892 h 9997"/>
                      <a:gd name="connsiteX10" fmla="*/ 2533 w 9326"/>
                      <a:gd name="connsiteY10" fmla="*/ 7795 h 9997"/>
                      <a:gd name="connsiteX11" fmla="*/ 1379 w 9326"/>
                      <a:gd name="connsiteY11" fmla="*/ 7400 h 9997"/>
                      <a:gd name="connsiteX12" fmla="*/ 4 w 9326"/>
                      <a:gd name="connsiteY12" fmla="*/ 3988 h 9997"/>
                      <a:gd name="connsiteX0" fmla="*/ 4 w 10001"/>
                      <a:gd name="connsiteY0" fmla="*/ 3989 h 10041"/>
                      <a:gd name="connsiteX1" fmla="*/ 890 w 10001"/>
                      <a:gd name="connsiteY1" fmla="*/ 1575 h 10041"/>
                      <a:gd name="connsiteX2" fmla="*/ 3902 w 10001"/>
                      <a:gd name="connsiteY2" fmla="*/ 993 h 10041"/>
                      <a:gd name="connsiteX3" fmla="*/ 6227 w 10001"/>
                      <a:gd name="connsiteY3" fmla="*/ 0 h 10041"/>
                      <a:gd name="connsiteX4" fmla="*/ 8378 w 10001"/>
                      <a:gd name="connsiteY4" fmla="*/ 996 h 10041"/>
                      <a:gd name="connsiteX5" fmla="*/ 9998 w 10001"/>
                      <a:gd name="connsiteY5" fmla="*/ 5748 h 10041"/>
                      <a:gd name="connsiteX6" fmla="*/ 8721 w 10001"/>
                      <a:gd name="connsiteY6" fmla="*/ 9207 h 10041"/>
                      <a:gd name="connsiteX7" fmla="*/ 5449 w 10001"/>
                      <a:gd name="connsiteY7" fmla="*/ 9790 h 10041"/>
                      <a:gd name="connsiteX8" fmla="*/ 3914 w 10001"/>
                      <a:gd name="connsiteY8" fmla="*/ 9895 h 10041"/>
                      <a:gd name="connsiteX9" fmla="*/ 2716 w 10001"/>
                      <a:gd name="connsiteY9" fmla="*/ 7797 h 10041"/>
                      <a:gd name="connsiteX10" fmla="*/ 1479 w 10001"/>
                      <a:gd name="connsiteY10" fmla="*/ 7402 h 10041"/>
                      <a:gd name="connsiteX11" fmla="*/ 4 w 10001"/>
                      <a:gd name="connsiteY11" fmla="*/ 3989 h 10041"/>
                      <a:gd name="connsiteX0" fmla="*/ 4 w 10001"/>
                      <a:gd name="connsiteY0" fmla="*/ 3989 h 14825"/>
                      <a:gd name="connsiteX1" fmla="*/ 890 w 10001"/>
                      <a:gd name="connsiteY1" fmla="*/ 1575 h 14825"/>
                      <a:gd name="connsiteX2" fmla="*/ 3902 w 10001"/>
                      <a:gd name="connsiteY2" fmla="*/ 993 h 14825"/>
                      <a:gd name="connsiteX3" fmla="*/ 6227 w 10001"/>
                      <a:gd name="connsiteY3" fmla="*/ 0 h 14825"/>
                      <a:gd name="connsiteX4" fmla="*/ 8378 w 10001"/>
                      <a:gd name="connsiteY4" fmla="*/ 996 h 14825"/>
                      <a:gd name="connsiteX5" fmla="*/ 9998 w 10001"/>
                      <a:gd name="connsiteY5" fmla="*/ 5748 h 14825"/>
                      <a:gd name="connsiteX6" fmla="*/ 8721 w 10001"/>
                      <a:gd name="connsiteY6" fmla="*/ 9207 h 14825"/>
                      <a:gd name="connsiteX7" fmla="*/ 6011 w 10001"/>
                      <a:gd name="connsiteY7" fmla="*/ 14823 h 14825"/>
                      <a:gd name="connsiteX8" fmla="*/ 3914 w 10001"/>
                      <a:gd name="connsiteY8" fmla="*/ 9895 h 14825"/>
                      <a:gd name="connsiteX9" fmla="*/ 2716 w 10001"/>
                      <a:gd name="connsiteY9" fmla="*/ 7797 h 14825"/>
                      <a:gd name="connsiteX10" fmla="*/ 1479 w 10001"/>
                      <a:gd name="connsiteY10" fmla="*/ 7402 h 14825"/>
                      <a:gd name="connsiteX11" fmla="*/ 4 w 10001"/>
                      <a:gd name="connsiteY11" fmla="*/ 3989 h 14825"/>
                      <a:gd name="connsiteX0" fmla="*/ 4 w 10001"/>
                      <a:gd name="connsiteY0" fmla="*/ 7436 h 18272"/>
                      <a:gd name="connsiteX1" fmla="*/ 890 w 10001"/>
                      <a:gd name="connsiteY1" fmla="*/ 5022 h 18272"/>
                      <a:gd name="connsiteX2" fmla="*/ 3902 w 10001"/>
                      <a:gd name="connsiteY2" fmla="*/ 4440 h 18272"/>
                      <a:gd name="connsiteX3" fmla="*/ 6026 w 10001"/>
                      <a:gd name="connsiteY3" fmla="*/ 0 h 18272"/>
                      <a:gd name="connsiteX4" fmla="*/ 8378 w 10001"/>
                      <a:gd name="connsiteY4" fmla="*/ 4443 h 18272"/>
                      <a:gd name="connsiteX5" fmla="*/ 9998 w 10001"/>
                      <a:gd name="connsiteY5" fmla="*/ 9195 h 18272"/>
                      <a:gd name="connsiteX6" fmla="*/ 8721 w 10001"/>
                      <a:gd name="connsiteY6" fmla="*/ 12654 h 18272"/>
                      <a:gd name="connsiteX7" fmla="*/ 6011 w 10001"/>
                      <a:gd name="connsiteY7" fmla="*/ 18270 h 18272"/>
                      <a:gd name="connsiteX8" fmla="*/ 3914 w 10001"/>
                      <a:gd name="connsiteY8" fmla="*/ 13342 h 18272"/>
                      <a:gd name="connsiteX9" fmla="*/ 2716 w 10001"/>
                      <a:gd name="connsiteY9" fmla="*/ 11244 h 18272"/>
                      <a:gd name="connsiteX10" fmla="*/ 1479 w 10001"/>
                      <a:gd name="connsiteY10" fmla="*/ 10849 h 18272"/>
                      <a:gd name="connsiteX11" fmla="*/ 4 w 10001"/>
                      <a:gd name="connsiteY11" fmla="*/ 7436 h 18272"/>
                      <a:gd name="connsiteX0" fmla="*/ 1 w 9998"/>
                      <a:gd name="connsiteY0" fmla="*/ 7436 h 18272"/>
                      <a:gd name="connsiteX1" fmla="*/ 3899 w 9998"/>
                      <a:gd name="connsiteY1" fmla="*/ 4440 h 18272"/>
                      <a:gd name="connsiteX2" fmla="*/ 6023 w 9998"/>
                      <a:gd name="connsiteY2" fmla="*/ 0 h 18272"/>
                      <a:gd name="connsiteX3" fmla="*/ 8375 w 9998"/>
                      <a:gd name="connsiteY3" fmla="*/ 4443 h 18272"/>
                      <a:gd name="connsiteX4" fmla="*/ 9995 w 9998"/>
                      <a:gd name="connsiteY4" fmla="*/ 9195 h 18272"/>
                      <a:gd name="connsiteX5" fmla="*/ 8718 w 9998"/>
                      <a:gd name="connsiteY5" fmla="*/ 12654 h 18272"/>
                      <a:gd name="connsiteX6" fmla="*/ 6008 w 9998"/>
                      <a:gd name="connsiteY6" fmla="*/ 18270 h 18272"/>
                      <a:gd name="connsiteX7" fmla="*/ 3911 w 9998"/>
                      <a:gd name="connsiteY7" fmla="*/ 13342 h 18272"/>
                      <a:gd name="connsiteX8" fmla="*/ 2713 w 9998"/>
                      <a:gd name="connsiteY8" fmla="*/ 11244 h 18272"/>
                      <a:gd name="connsiteX9" fmla="*/ 1476 w 9998"/>
                      <a:gd name="connsiteY9" fmla="*/ 10849 h 18272"/>
                      <a:gd name="connsiteX10" fmla="*/ 1 w 9998"/>
                      <a:gd name="connsiteY10" fmla="*/ 7436 h 18272"/>
                      <a:gd name="connsiteX0" fmla="*/ 35 w 8559"/>
                      <a:gd name="connsiteY0" fmla="*/ 5938 h 10000"/>
                      <a:gd name="connsiteX1" fmla="*/ 2459 w 8559"/>
                      <a:gd name="connsiteY1" fmla="*/ 2430 h 10000"/>
                      <a:gd name="connsiteX2" fmla="*/ 4583 w 8559"/>
                      <a:gd name="connsiteY2" fmla="*/ 0 h 10000"/>
                      <a:gd name="connsiteX3" fmla="*/ 6936 w 8559"/>
                      <a:gd name="connsiteY3" fmla="*/ 2432 h 10000"/>
                      <a:gd name="connsiteX4" fmla="*/ 8556 w 8559"/>
                      <a:gd name="connsiteY4" fmla="*/ 5032 h 10000"/>
                      <a:gd name="connsiteX5" fmla="*/ 7279 w 8559"/>
                      <a:gd name="connsiteY5" fmla="*/ 6925 h 10000"/>
                      <a:gd name="connsiteX6" fmla="*/ 4568 w 8559"/>
                      <a:gd name="connsiteY6" fmla="*/ 9999 h 10000"/>
                      <a:gd name="connsiteX7" fmla="*/ 2471 w 8559"/>
                      <a:gd name="connsiteY7" fmla="*/ 7302 h 10000"/>
                      <a:gd name="connsiteX8" fmla="*/ 1273 w 8559"/>
                      <a:gd name="connsiteY8" fmla="*/ 6154 h 10000"/>
                      <a:gd name="connsiteX9" fmla="*/ 35 w 8559"/>
                      <a:gd name="connsiteY9" fmla="*/ 5938 h 10000"/>
                      <a:gd name="connsiteX0" fmla="*/ 49 w 9820"/>
                      <a:gd name="connsiteY0" fmla="*/ 4655 h 10000"/>
                      <a:gd name="connsiteX1" fmla="*/ 2693 w 9820"/>
                      <a:gd name="connsiteY1" fmla="*/ 2430 h 10000"/>
                      <a:gd name="connsiteX2" fmla="*/ 5175 w 9820"/>
                      <a:gd name="connsiteY2" fmla="*/ 0 h 10000"/>
                      <a:gd name="connsiteX3" fmla="*/ 7924 w 9820"/>
                      <a:gd name="connsiteY3" fmla="*/ 2432 h 10000"/>
                      <a:gd name="connsiteX4" fmla="*/ 9816 w 9820"/>
                      <a:gd name="connsiteY4" fmla="*/ 5032 h 10000"/>
                      <a:gd name="connsiteX5" fmla="*/ 8324 w 9820"/>
                      <a:gd name="connsiteY5" fmla="*/ 6925 h 10000"/>
                      <a:gd name="connsiteX6" fmla="*/ 5157 w 9820"/>
                      <a:gd name="connsiteY6" fmla="*/ 9999 h 10000"/>
                      <a:gd name="connsiteX7" fmla="*/ 2707 w 9820"/>
                      <a:gd name="connsiteY7" fmla="*/ 7302 h 10000"/>
                      <a:gd name="connsiteX8" fmla="*/ 1307 w 9820"/>
                      <a:gd name="connsiteY8" fmla="*/ 6154 h 10000"/>
                      <a:gd name="connsiteX9" fmla="*/ 49 w 9820"/>
                      <a:gd name="connsiteY9" fmla="*/ 4655 h 10000"/>
                      <a:gd name="connsiteX0" fmla="*/ 45 w 9995"/>
                      <a:gd name="connsiteY0" fmla="*/ 4655 h 10000"/>
                      <a:gd name="connsiteX1" fmla="*/ 2737 w 9995"/>
                      <a:gd name="connsiteY1" fmla="*/ 2430 h 10000"/>
                      <a:gd name="connsiteX2" fmla="*/ 5265 w 9995"/>
                      <a:gd name="connsiteY2" fmla="*/ 0 h 10000"/>
                      <a:gd name="connsiteX3" fmla="*/ 8064 w 9995"/>
                      <a:gd name="connsiteY3" fmla="*/ 2432 h 10000"/>
                      <a:gd name="connsiteX4" fmla="*/ 9991 w 9995"/>
                      <a:gd name="connsiteY4" fmla="*/ 5032 h 10000"/>
                      <a:gd name="connsiteX5" fmla="*/ 8472 w 9995"/>
                      <a:gd name="connsiteY5" fmla="*/ 6925 h 10000"/>
                      <a:gd name="connsiteX6" fmla="*/ 5247 w 9995"/>
                      <a:gd name="connsiteY6" fmla="*/ 9999 h 10000"/>
                      <a:gd name="connsiteX7" fmla="*/ 2752 w 9995"/>
                      <a:gd name="connsiteY7" fmla="*/ 7302 h 10000"/>
                      <a:gd name="connsiteX8" fmla="*/ 1374 w 9995"/>
                      <a:gd name="connsiteY8" fmla="*/ 6984 h 10000"/>
                      <a:gd name="connsiteX9" fmla="*/ 45 w 9995"/>
                      <a:gd name="connsiteY9" fmla="*/ 4655 h 10000"/>
                      <a:gd name="connsiteX0" fmla="*/ 45 w 10000"/>
                      <a:gd name="connsiteY0" fmla="*/ 5032 h 10377"/>
                      <a:gd name="connsiteX1" fmla="*/ 2738 w 10000"/>
                      <a:gd name="connsiteY1" fmla="*/ 2807 h 10377"/>
                      <a:gd name="connsiteX2" fmla="*/ 4886 w 10000"/>
                      <a:gd name="connsiteY2" fmla="*/ 0 h 10377"/>
                      <a:gd name="connsiteX3" fmla="*/ 8068 w 10000"/>
                      <a:gd name="connsiteY3" fmla="*/ 2809 h 10377"/>
                      <a:gd name="connsiteX4" fmla="*/ 9996 w 10000"/>
                      <a:gd name="connsiteY4" fmla="*/ 5409 h 10377"/>
                      <a:gd name="connsiteX5" fmla="*/ 8476 w 10000"/>
                      <a:gd name="connsiteY5" fmla="*/ 7302 h 10377"/>
                      <a:gd name="connsiteX6" fmla="*/ 5250 w 10000"/>
                      <a:gd name="connsiteY6" fmla="*/ 10376 h 10377"/>
                      <a:gd name="connsiteX7" fmla="*/ 2753 w 10000"/>
                      <a:gd name="connsiteY7" fmla="*/ 7679 h 10377"/>
                      <a:gd name="connsiteX8" fmla="*/ 1375 w 10000"/>
                      <a:gd name="connsiteY8" fmla="*/ 7361 h 10377"/>
                      <a:gd name="connsiteX9" fmla="*/ 45 w 10000"/>
                      <a:gd name="connsiteY9" fmla="*/ 5032 h 10377"/>
                      <a:gd name="connsiteX0" fmla="*/ 45 w 10000"/>
                      <a:gd name="connsiteY0" fmla="*/ 5036 h 10381"/>
                      <a:gd name="connsiteX1" fmla="*/ 2738 w 10000"/>
                      <a:gd name="connsiteY1" fmla="*/ 2811 h 10381"/>
                      <a:gd name="connsiteX2" fmla="*/ 4886 w 10000"/>
                      <a:gd name="connsiteY2" fmla="*/ 4 h 10381"/>
                      <a:gd name="connsiteX3" fmla="*/ 8068 w 10000"/>
                      <a:gd name="connsiteY3" fmla="*/ 2813 h 10381"/>
                      <a:gd name="connsiteX4" fmla="*/ 9996 w 10000"/>
                      <a:gd name="connsiteY4" fmla="*/ 5413 h 10381"/>
                      <a:gd name="connsiteX5" fmla="*/ 8476 w 10000"/>
                      <a:gd name="connsiteY5" fmla="*/ 7306 h 10381"/>
                      <a:gd name="connsiteX6" fmla="*/ 5250 w 10000"/>
                      <a:gd name="connsiteY6" fmla="*/ 10380 h 10381"/>
                      <a:gd name="connsiteX7" fmla="*/ 2753 w 10000"/>
                      <a:gd name="connsiteY7" fmla="*/ 7683 h 10381"/>
                      <a:gd name="connsiteX8" fmla="*/ 1375 w 10000"/>
                      <a:gd name="connsiteY8" fmla="*/ 7365 h 10381"/>
                      <a:gd name="connsiteX9" fmla="*/ 45 w 10000"/>
                      <a:gd name="connsiteY9" fmla="*/ 5036 h 10381"/>
                      <a:gd name="connsiteX0" fmla="*/ 45 w 10000"/>
                      <a:gd name="connsiteY0" fmla="*/ 5036 h 10796"/>
                      <a:gd name="connsiteX1" fmla="*/ 2738 w 10000"/>
                      <a:gd name="connsiteY1" fmla="*/ 2811 h 10796"/>
                      <a:gd name="connsiteX2" fmla="*/ 4886 w 10000"/>
                      <a:gd name="connsiteY2" fmla="*/ 4 h 10796"/>
                      <a:gd name="connsiteX3" fmla="*/ 8068 w 10000"/>
                      <a:gd name="connsiteY3" fmla="*/ 2813 h 10796"/>
                      <a:gd name="connsiteX4" fmla="*/ 9996 w 10000"/>
                      <a:gd name="connsiteY4" fmla="*/ 5413 h 10796"/>
                      <a:gd name="connsiteX5" fmla="*/ 8476 w 10000"/>
                      <a:gd name="connsiteY5" fmla="*/ 7306 h 10796"/>
                      <a:gd name="connsiteX6" fmla="*/ 5202 w 10000"/>
                      <a:gd name="connsiteY6" fmla="*/ 10795 h 10796"/>
                      <a:gd name="connsiteX7" fmla="*/ 2753 w 10000"/>
                      <a:gd name="connsiteY7" fmla="*/ 7683 h 10796"/>
                      <a:gd name="connsiteX8" fmla="*/ 1375 w 10000"/>
                      <a:gd name="connsiteY8" fmla="*/ 7365 h 10796"/>
                      <a:gd name="connsiteX9" fmla="*/ 45 w 10000"/>
                      <a:gd name="connsiteY9" fmla="*/ 5036 h 10796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 w 9959"/>
                      <a:gd name="connsiteY0" fmla="*/ 5593 h 11352"/>
                      <a:gd name="connsiteX1" fmla="*/ 1089 w 9959"/>
                      <a:gd name="connsiteY1" fmla="*/ 469 h 11352"/>
                      <a:gd name="connsiteX2" fmla="*/ 4845 w 9959"/>
                      <a:gd name="connsiteY2" fmla="*/ 561 h 11352"/>
                      <a:gd name="connsiteX3" fmla="*/ 8027 w 9959"/>
                      <a:gd name="connsiteY3" fmla="*/ 3370 h 11352"/>
                      <a:gd name="connsiteX4" fmla="*/ 9955 w 9959"/>
                      <a:gd name="connsiteY4" fmla="*/ 5970 h 11352"/>
                      <a:gd name="connsiteX5" fmla="*/ 8435 w 9959"/>
                      <a:gd name="connsiteY5" fmla="*/ 7863 h 11352"/>
                      <a:gd name="connsiteX6" fmla="*/ 5161 w 9959"/>
                      <a:gd name="connsiteY6" fmla="*/ 11352 h 11352"/>
                      <a:gd name="connsiteX7" fmla="*/ 2712 w 9959"/>
                      <a:gd name="connsiteY7" fmla="*/ 8240 h 11352"/>
                      <a:gd name="connsiteX8" fmla="*/ 1334 w 9959"/>
                      <a:gd name="connsiteY8" fmla="*/ 7922 h 11352"/>
                      <a:gd name="connsiteX9" fmla="*/ 4 w 9959"/>
                      <a:gd name="connsiteY9" fmla="*/ 5593 h 11352"/>
                      <a:gd name="connsiteX0" fmla="*/ 0 w 11223"/>
                      <a:gd name="connsiteY0" fmla="*/ 3835 h 9929"/>
                      <a:gd name="connsiteX1" fmla="*/ 2316 w 11223"/>
                      <a:gd name="connsiteY1" fmla="*/ 342 h 9929"/>
                      <a:gd name="connsiteX2" fmla="*/ 6088 w 11223"/>
                      <a:gd name="connsiteY2" fmla="*/ 423 h 9929"/>
                      <a:gd name="connsiteX3" fmla="*/ 9283 w 11223"/>
                      <a:gd name="connsiteY3" fmla="*/ 2898 h 9929"/>
                      <a:gd name="connsiteX4" fmla="*/ 11219 w 11223"/>
                      <a:gd name="connsiteY4" fmla="*/ 5188 h 9929"/>
                      <a:gd name="connsiteX5" fmla="*/ 9693 w 11223"/>
                      <a:gd name="connsiteY5" fmla="*/ 6856 h 9929"/>
                      <a:gd name="connsiteX6" fmla="*/ 6405 w 11223"/>
                      <a:gd name="connsiteY6" fmla="*/ 9929 h 9929"/>
                      <a:gd name="connsiteX7" fmla="*/ 3946 w 11223"/>
                      <a:gd name="connsiteY7" fmla="*/ 7188 h 9929"/>
                      <a:gd name="connsiteX8" fmla="*/ 2562 w 11223"/>
                      <a:gd name="connsiteY8" fmla="*/ 6908 h 9929"/>
                      <a:gd name="connsiteX9" fmla="*/ 0 w 11223"/>
                      <a:gd name="connsiteY9" fmla="*/ 3835 h 9929"/>
                      <a:gd name="connsiteX0" fmla="*/ 0 w 9999"/>
                      <a:gd name="connsiteY0" fmla="*/ 3862 h 10000"/>
                      <a:gd name="connsiteX1" fmla="*/ 2064 w 9999"/>
                      <a:gd name="connsiteY1" fmla="*/ 344 h 10000"/>
                      <a:gd name="connsiteX2" fmla="*/ 5425 w 9999"/>
                      <a:gd name="connsiteY2" fmla="*/ 426 h 10000"/>
                      <a:gd name="connsiteX3" fmla="*/ 8271 w 9999"/>
                      <a:gd name="connsiteY3" fmla="*/ 2919 h 10000"/>
                      <a:gd name="connsiteX4" fmla="*/ 9996 w 9999"/>
                      <a:gd name="connsiteY4" fmla="*/ 5225 h 10000"/>
                      <a:gd name="connsiteX5" fmla="*/ 8637 w 9999"/>
                      <a:gd name="connsiteY5" fmla="*/ 6905 h 10000"/>
                      <a:gd name="connsiteX6" fmla="*/ 5707 w 9999"/>
                      <a:gd name="connsiteY6" fmla="*/ 10000 h 10000"/>
                      <a:gd name="connsiteX7" fmla="*/ 2283 w 9999"/>
                      <a:gd name="connsiteY7" fmla="*/ 6957 h 10000"/>
                      <a:gd name="connsiteX8" fmla="*/ 0 w 9999"/>
                      <a:gd name="connsiteY8" fmla="*/ 3862 h 10000"/>
                      <a:gd name="connsiteX0" fmla="*/ 124 w 10124"/>
                      <a:gd name="connsiteY0" fmla="*/ 3862 h 10000"/>
                      <a:gd name="connsiteX1" fmla="*/ 2188 w 10124"/>
                      <a:gd name="connsiteY1" fmla="*/ 344 h 10000"/>
                      <a:gd name="connsiteX2" fmla="*/ 5550 w 10124"/>
                      <a:gd name="connsiteY2" fmla="*/ 426 h 10000"/>
                      <a:gd name="connsiteX3" fmla="*/ 8396 w 10124"/>
                      <a:gd name="connsiteY3" fmla="*/ 2919 h 10000"/>
                      <a:gd name="connsiteX4" fmla="*/ 10121 w 10124"/>
                      <a:gd name="connsiteY4" fmla="*/ 5225 h 10000"/>
                      <a:gd name="connsiteX5" fmla="*/ 8762 w 10124"/>
                      <a:gd name="connsiteY5" fmla="*/ 6905 h 10000"/>
                      <a:gd name="connsiteX6" fmla="*/ 5832 w 10124"/>
                      <a:gd name="connsiteY6" fmla="*/ 10000 h 10000"/>
                      <a:gd name="connsiteX7" fmla="*/ 124 w 10124"/>
                      <a:gd name="connsiteY7" fmla="*/ 3862 h 10000"/>
                      <a:gd name="connsiteX0" fmla="*/ 43 w 10045"/>
                      <a:gd name="connsiteY0" fmla="*/ 3862 h 6912"/>
                      <a:gd name="connsiteX1" fmla="*/ 2107 w 10045"/>
                      <a:gd name="connsiteY1" fmla="*/ 344 h 6912"/>
                      <a:gd name="connsiteX2" fmla="*/ 5469 w 10045"/>
                      <a:gd name="connsiteY2" fmla="*/ 426 h 6912"/>
                      <a:gd name="connsiteX3" fmla="*/ 8315 w 10045"/>
                      <a:gd name="connsiteY3" fmla="*/ 2919 h 6912"/>
                      <a:gd name="connsiteX4" fmla="*/ 10040 w 10045"/>
                      <a:gd name="connsiteY4" fmla="*/ 5225 h 6912"/>
                      <a:gd name="connsiteX5" fmla="*/ 8681 w 10045"/>
                      <a:gd name="connsiteY5" fmla="*/ 6905 h 6912"/>
                      <a:gd name="connsiteX6" fmla="*/ 3967 w 10045"/>
                      <a:gd name="connsiteY6" fmla="*/ 5885 h 6912"/>
                      <a:gd name="connsiteX7" fmla="*/ 43 w 10045"/>
                      <a:gd name="connsiteY7" fmla="*/ 3862 h 6912"/>
                      <a:gd name="connsiteX0" fmla="*/ 47 w 10004"/>
                      <a:gd name="connsiteY0" fmla="*/ 5106 h 9519"/>
                      <a:gd name="connsiteX1" fmla="*/ 2102 w 10004"/>
                      <a:gd name="connsiteY1" fmla="*/ 17 h 9519"/>
                      <a:gd name="connsiteX2" fmla="*/ 6651 w 10004"/>
                      <a:gd name="connsiteY2" fmla="*/ 3484 h 9519"/>
                      <a:gd name="connsiteX3" fmla="*/ 8282 w 10004"/>
                      <a:gd name="connsiteY3" fmla="*/ 3742 h 9519"/>
                      <a:gd name="connsiteX4" fmla="*/ 9999 w 10004"/>
                      <a:gd name="connsiteY4" fmla="*/ 7078 h 9519"/>
                      <a:gd name="connsiteX5" fmla="*/ 8646 w 10004"/>
                      <a:gd name="connsiteY5" fmla="*/ 9509 h 9519"/>
                      <a:gd name="connsiteX6" fmla="*/ 3953 w 10004"/>
                      <a:gd name="connsiteY6" fmla="*/ 8033 h 9519"/>
                      <a:gd name="connsiteX7" fmla="*/ 47 w 10004"/>
                      <a:gd name="connsiteY7" fmla="*/ 5106 h 9519"/>
                      <a:gd name="connsiteX0" fmla="*/ 43 w 9996"/>
                      <a:gd name="connsiteY0" fmla="*/ 6232 h 10868"/>
                      <a:gd name="connsiteX1" fmla="*/ 2097 w 9996"/>
                      <a:gd name="connsiteY1" fmla="*/ 886 h 10868"/>
                      <a:gd name="connsiteX2" fmla="*/ 5642 w 9996"/>
                      <a:gd name="connsiteY2" fmla="*/ 385 h 10868"/>
                      <a:gd name="connsiteX3" fmla="*/ 8275 w 9996"/>
                      <a:gd name="connsiteY3" fmla="*/ 4799 h 10868"/>
                      <a:gd name="connsiteX4" fmla="*/ 9991 w 9996"/>
                      <a:gd name="connsiteY4" fmla="*/ 8304 h 10868"/>
                      <a:gd name="connsiteX5" fmla="*/ 8639 w 9996"/>
                      <a:gd name="connsiteY5" fmla="*/ 10857 h 10868"/>
                      <a:gd name="connsiteX6" fmla="*/ 3947 w 9996"/>
                      <a:gd name="connsiteY6" fmla="*/ 9307 h 10868"/>
                      <a:gd name="connsiteX7" fmla="*/ 43 w 9996"/>
                      <a:gd name="connsiteY7" fmla="*/ 6232 h 10868"/>
                      <a:gd name="connsiteX0" fmla="*/ 43 w 10004"/>
                      <a:gd name="connsiteY0" fmla="*/ 5543 h 9809"/>
                      <a:gd name="connsiteX1" fmla="*/ 2098 w 10004"/>
                      <a:gd name="connsiteY1" fmla="*/ 624 h 9809"/>
                      <a:gd name="connsiteX2" fmla="*/ 5644 w 10004"/>
                      <a:gd name="connsiteY2" fmla="*/ 163 h 9809"/>
                      <a:gd name="connsiteX3" fmla="*/ 8163 w 10004"/>
                      <a:gd name="connsiteY3" fmla="*/ 1492 h 9809"/>
                      <a:gd name="connsiteX4" fmla="*/ 9995 w 10004"/>
                      <a:gd name="connsiteY4" fmla="*/ 7450 h 9809"/>
                      <a:gd name="connsiteX5" fmla="*/ 8642 w 10004"/>
                      <a:gd name="connsiteY5" fmla="*/ 9799 h 9809"/>
                      <a:gd name="connsiteX6" fmla="*/ 3949 w 10004"/>
                      <a:gd name="connsiteY6" fmla="*/ 8373 h 9809"/>
                      <a:gd name="connsiteX7" fmla="*/ 43 w 10004"/>
                      <a:gd name="connsiteY7" fmla="*/ 5543 h 9809"/>
                      <a:gd name="connsiteX0" fmla="*/ 43 w 8950"/>
                      <a:gd name="connsiteY0" fmla="*/ 5651 h 10081"/>
                      <a:gd name="connsiteX1" fmla="*/ 2097 w 8950"/>
                      <a:gd name="connsiteY1" fmla="*/ 636 h 10081"/>
                      <a:gd name="connsiteX2" fmla="*/ 5642 w 8950"/>
                      <a:gd name="connsiteY2" fmla="*/ 166 h 10081"/>
                      <a:gd name="connsiteX3" fmla="*/ 8160 w 8950"/>
                      <a:gd name="connsiteY3" fmla="*/ 1521 h 10081"/>
                      <a:gd name="connsiteX4" fmla="*/ 8473 w 8950"/>
                      <a:gd name="connsiteY4" fmla="*/ 5322 h 10081"/>
                      <a:gd name="connsiteX5" fmla="*/ 8639 w 8950"/>
                      <a:gd name="connsiteY5" fmla="*/ 9990 h 10081"/>
                      <a:gd name="connsiteX6" fmla="*/ 3947 w 8950"/>
                      <a:gd name="connsiteY6" fmla="*/ 8536 h 10081"/>
                      <a:gd name="connsiteX7" fmla="*/ 43 w 8950"/>
                      <a:gd name="connsiteY7" fmla="*/ 5651 h 10081"/>
                      <a:gd name="connsiteX0" fmla="*/ 48 w 9651"/>
                      <a:gd name="connsiteY0" fmla="*/ 5606 h 8648"/>
                      <a:gd name="connsiteX1" fmla="*/ 2343 w 9651"/>
                      <a:gd name="connsiteY1" fmla="*/ 631 h 8648"/>
                      <a:gd name="connsiteX2" fmla="*/ 6304 w 9651"/>
                      <a:gd name="connsiteY2" fmla="*/ 165 h 8648"/>
                      <a:gd name="connsiteX3" fmla="*/ 9117 w 9651"/>
                      <a:gd name="connsiteY3" fmla="*/ 1509 h 8648"/>
                      <a:gd name="connsiteX4" fmla="*/ 9467 w 9651"/>
                      <a:gd name="connsiteY4" fmla="*/ 5279 h 8648"/>
                      <a:gd name="connsiteX5" fmla="*/ 6997 w 9651"/>
                      <a:gd name="connsiteY5" fmla="*/ 8019 h 8648"/>
                      <a:gd name="connsiteX6" fmla="*/ 4410 w 9651"/>
                      <a:gd name="connsiteY6" fmla="*/ 8467 h 8648"/>
                      <a:gd name="connsiteX7" fmla="*/ 48 w 9651"/>
                      <a:gd name="connsiteY7" fmla="*/ 5606 h 8648"/>
                      <a:gd name="connsiteX0" fmla="*/ 41 w 9991"/>
                      <a:gd name="connsiteY0" fmla="*/ 6482 h 9316"/>
                      <a:gd name="connsiteX1" fmla="*/ 2419 w 9991"/>
                      <a:gd name="connsiteY1" fmla="*/ 730 h 9316"/>
                      <a:gd name="connsiteX2" fmla="*/ 6523 w 9991"/>
                      <a:gd name="connsiteY2" fmla="*/ 191 h 9316"/>
                      <a:gd name="connsiteX3" fmla="*/ 9438 w 9991"/>
                      <a:gd name="connsiteY3" fmla="*/ 1745 h 9316"/>
                      <a:gd name="connsiteX4" fmla="*/ 9800 w 9991"/>
                      <a:gd name="connsiteY4" fmla="*/ 6104 h 9316"/>
                      <a:gd name="connsiteX5" fmla="*/ 7241 w 9991"/>
                      <a:gd name="connsiteY5" fmla="*/ 9273 h 9316"/>
                      <a:gd name="connsiteX6" fmla="*/ 1411 w 9991"/>
                      <a:gd name="connsiteY6" fmla="*/ 7856 h 9316"/>
                      <a:gd name="connsiteX7" fmla="*/ 41 w 9991"/>
                      <a:gd name="connsiteY7" fmla="*/ 6482 h 9316"/>
                      <a:gd name="connsiteX0" fmla="*/ 19 w 10708"/>
                      <a:gd name="connsiteY0" fmla="*/ 7721 h 10038"/>
                      <a:gd name="connsiteX1" fmla="*/ 3129 w 10708"/>
                      <a:gd name="connsiteY1" fmla="*/ 825 h 10038"/>
                      <a:gd name="connsiteX2" fmla="*/ 7237 w 10708"/>
                      <a:gd name="connsiteY2" fmla="*/ 246 h 10038"/>
                      <a:gd name="connsiteX3" fmla="*/ 10155 w 10708"/>
                      <a:gd name="connsiteY3" fmla="*/ 1914 h 10038"/>
                      <a:gd name="connsiteX4" fmla="*/ 10517 w 10708"/>
                      <a:gd name="connsiteY4" fmla="*/ 6593 h 10038"/>
                      <a:gd name="connsiteX5" fmla="*/ 7956 w 10708"/>
                      <a:gd name="connsiteY5" fmla="*/ 9995 h 10038"/>
                      <a:gd name="connsiteX6" fmla="*/ 2120 w 10708"/>
                      <a:gd name="connsiteY6" fmla="*/ 8474 h 10038"/>
                      <a:gd name="connsiteX7" fmla="*/ 19 w 10708"/>
                      <a:gd name="connsiteY7" fmla="*/ 7721 h 10038"/>
                      <a:gd name="connsiteX0" fmla="*/ 359 w 11048"/>
                      <a:gd name="connsiteY0" fmla="*/ 7721 h 10038"/>
                      <a:gd name="connsiteX1" fmla="*/ 3469 w 11048"/>
                      <a:gd name="connsiteY1" fmla="*/ 825 h 10038"/>
                      <a:gd name="connsiteX2" fmla="*/ 7577 w 11048"/>
                      <a:gd name="connsiteY2" fmla="*/ 246 h 10038"/>
                      <a:gd name="connsiteX3" fmla="*/ 10495 w 11048"/>
                      <a:gd name="connsiteY3" fmla="*/ 1914 h 10038"/>
                      <a:gd name="connsiteX4" fmla="*/ 10857 w 11048"/>
                      <a:gd name="connsiteY4" fmla="*/ 6593 h 10038"/>
                      <a:gd name="connsiteX5" fmla="*/ 8296 w 11048"/>
                      <a:gd name="connsiteY5" fmla="*/ 9995 h 10038"/>
                      <a:gd name="connsiteX6" fmla="*/ 2460 w 11048"/>
                      <a:gd name="connsiteY6" fmla="*/ 8474 h 10038"/>
                      <a:gd name="connsiteX7" fmla="*/ 359 w 11048"/>
                      <a:gd name="connsiteY7" fmla="*/ 7721 h 10038"/>
                      <a:gd name="connsiteX0" fmla="*/ 359 w 11048"/>
                      <a:gd name="connsiteY0" fmla="*/ 8392 h 10075"/>
                      <a:gd name="connsiteX1" fmla="*/ 3469 w 11048"/>
                      <a:gd name="connsiteY1" fmla="*/ 864 h 10075"/>
                      <a:gd name="connsiteX2" fmla="*/ 7577 w 11048"/>
                      <a:gd name="connsiteY2" fmla="*/ 285 h 10075"/>
                      <a:gd name="connsiteX3" fmla="*/ 10495 w 11048"/>
                      <a:gd name="connsiteY3" fmla="*/ 1953 h 10075"/>
                      <a:gd name="connsiteX4" fmla="*/ 10857 w 11048"/>
                      <a:gd name="connsiteY4" fmla="*/ 6632 h 10075"/>
                      <a:gd name="connsiteX5" fmla="*/ 8296 w 11048"/>
                      <a:gd name="connsiteY5" fmla="*/ 10034 h 10075"/>
                      <a:gd name="connsiteX6" fmla="*/ 2460 w 11048"/>
                      <a:gd name="connsiteY6" fmla="*/ 8513 h 10075"/>
                      <a:gd name="connsiteX7" fmla="*/ 359 w 11048"/>
                      <a:gd name="connsiteY7" fmla="*/ 8392 h 10075"/>
                      <a:gd name="connsiteX0" fmla="*/ 371 w 11060"/>
                      <a:gd name="connsiteY0" fmla="*/ 8392 h 10075"/>
                      <a:gd name="connsiteX1" fmla="*/ 3481 w 11060"/>
                      <a:gd name="connsiteY1" fmla="*/ 864 h 10075"/>
                      <a:gd name="connsiteX2" fmla="*/ 7589 w 11060"/>
                      <a:gd name="connsiteY2" fmla="*/ 285 h 10075"/>
                      <a:gd name="connsiteX3" fmla="*/ 10507 w 11060"/>
                      <a:gd name="connsiteY3" fmla="*/ 1953 h 10075"/>
                      <a:gd name="connsiteX4" fmla="*/ 10869 w 11060"/>
                      <a:gd name="connsiteY4" fmla="*/ 6632 h 10075"/>
                      <a:gd name="connsiteX5" fmla="*/ 8308 w 11060"/>
                      <a:gd name="connsiteY5" fmla="*/ 10034 h 10075"/>
                      <a:gd name="connsiteX6" fmla="*/ 2472 w 11060"/>
                      <a:gd name="connsiteY6" fmla="*/ 8513 h 10075"/>
                      <a:gd name="connsiteX7" fmla="*/ 371 w 11060"/>
                      <a:gd name="connsiteY7" fmla="*/ 8392 h 10075"/>
                      <a:gd name="connsiteX0" fmla="*/ 54 w 10743"/>
                      <a:gd name="connsiteY0" fmla="*/ 9468 h 11151"/>
                      <a:gd name="connsiteX1" fmla="*/ 4027 w 10743"/>
                      <a:gd name="connsiteY1" fmla="*/ 495 h 11151"/>
                      <a:gd name="connsiteX2" fmla="*/ 7272 w 10743"/>
                      <a:gd name="connsiteY2" fmla="*/ 1361 h 11151"/>
                      <a:gd name="connsiteX3" fmla="*/ 10190 w 10743"/>
                      <a:gd name="connsiteY3" fmla="*/ 3029 h 11151"/>
                      <a:gd name="connsiteX4" fmla="*/ 10552 w 10743"/>
                      <a:gd name="connsiteY4" fmla="*/ 7708 h 11151"/>
                      <a:gd name="connsiteX5" fmla="*/ 7991 w 10743"/>
                      <a:gd name="connsiteY5" fmla="*/ 11110 h 11151"/>
                      <a:gd name="connsiteX6" fmla="*/ 2155 w 10743"/>
                      <a:gd name="connsiteY6" fmla="*/ 9589 h 11151"/>
                      <a:gd name="connsiteX7" fmla="*/ 54 w 10743"/>
                      <a:gd name="connsiteY7" fmla="*/ 9468 h 11151"/>
                      <a:gd name="connsiteX0" fmla="*/ 54 w 10743"/>
                      <a:gd name="connsiteY0" fmla="*/ 9506 h 11189"/>
                      <a:gd name="connsiteX1" fmla="*/ 4027 w 10743"/>
                      <a:gd name="connsiteY1" fmla="*/ 533 h 11189"/>
                      <a:gd name="connsiteX2" fmla="*/ 7272 w 10743"/>
                      <a:gd name="connsiteY2" fmla="*/ 1399 h 11189"/>
                      <a:gd name="connsiteX3" fmla="*/ 10190 w 10743"/>
                      <a:gd name="connsiteY3" fmla="*/ 3067 h 11189"/>
                      <a:gd name="connsiteX4" fmla="*/ 10552 w 10743"/>
                      <a:gd name="connsiteY4" fmla="*/ 7746 h 11189"/>
                      <a:gd name="connsiteX5" fmla="*/ 7991 w 10743"/>
                      <a:gd name="connsiteY5" fmla="*/ 11148 h 11189"/>
                      <a:gd name="connsiteX6" fmla="*/ 2155 w 10743"/>
                      <a:gd name="connsiteY6" fmla="*/ 9627 h 11189"/>
                      <a:gd name="connsiteX7" fmla="*/ 54 w 10743"/>
                      <a:gd name="connsiteY7" fmla="*/ 9506 h 11189"/>
                      <a:gd name="connsiteX0" fmla="*/ 40 w 11293"/>
                      <a:gd name="connsiteY0" fmla="*/ 9082 h 11127"/>
                      <a:gd name="connsiteX1" fmla="*/ 4577 w 11293"/>
                      <a:gd name="connsiteY1" fmla="*/ 470 h 11127"/>
                      <a:gd name="connsiteX2" fmla="*/ 7822 w 11293"/>
                      <a:gd name="connsiteY2" fmla="*/ 1336 h 11127"/>
                      <a:gd name="connsiteX3" fmla="*/ 10740 w 11293"/>
                      <a:gd name="connsiteY3" fmla="*/ 3004 h 11127"/>
                      <a:gd name="connsiteX4" fmla="*/ 11102 w 11293"/>
                      <a:gd name="connsiteY4" fmla="*/ 7683 h 11127"/>
                      <a:gd name="connsiteX5" fmla="*/ 8541 w 11293"/>
                      <a:gd name="connsiteY5" fmla="*/ 11085 h 11127"/>
                      <a:gd name="connsiteX6" fmla="*/ 2705 w 11293"/>
                      <a:gd name="connsiteY6" fmla="*/ 9564 h 11127"/>
                      <a:gd name="connsiteX7" fmla="*/ 40 w 11293"/>
                      <a:gd name="connsiteY7" fmla="*/ 9082 h 111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293" h="11127">
                        <a:moveTo>
                          <a:pt x="40" y="9082"/>
                        </a:moveTo>
                        <a:cubicBezTo>
                          <a:pt x="352" y="7566"/>
                          <a:pt x="3280" y="1761"/>
                          <a:pt x="4577" y="470"/>
                        </a:cubicBezTo>
                        <a:cubicBezTo>
                          <a:pt x="5874" y="-821"/>
                          <a:pt x="6795" y="914"/>
                          <a:pt x="7822" y="1336"/>
                        </a:cubicBezTo>
                        <a:cubicBezTo>
                          <a:pt x="8849" y="1758"/>
                          <a:pt x="10193" y="1947"/>
                          <a:pt x="10740" y="3004"/>
                        </a:cubicBezTo>
                        <a:cubicBezTo>
                          <a:pt x="11287" y="4061"/>
                          <a:pt x="11468" y="6337"/>
                          <a:pt x="11102" y="7683"/>
                        </a:cubicBezTo>
                        <a:cubicBezTo>
                          <a:pt x="10736" y="9030"/>
                          <a:pt x="9940" y="10771"/>
                          <a:pt x="8541" y="11085"/>
                        </a:cubicBezTo>
                        <a:cubicBezTo>
                          <a:pt x="7141" y="11398"/>
                          <a:pt x="4122" y="9898"/>
                          <a:pt x="2705" y="9564"/>
                        </a:cubicBezTo>
                        <a:cubicBezTo>
                          <a:pt x="1288" y="9230"/>
                          <a:pt x="-272" y="10598"/>
                          <a:pt x="40" y="9082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362" name="Group 327">
                    <a:extLst>
                      <a:ext uri="{FF2B5EF4-FFF2-40B4-BE49-F238E27FC236}">
                        <a16:creationId xmlns:a16="http://schemas.microsoft.com/office/drawing/2014/main" id="{5B406A2C-ABA8-084A-9596-93617993324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08175" y="5241780"/>
                    <a:ext cx="536554" cy="263548"/>
                    <a:chOff x="1871277" y="1576300"/>
                    <a:chExt cx="1128371" cy="437861"/>
                  </a:xfrm>
                </p:grpSpPr>
                <p:sp>
                  <p:nvSpPr>
                    <p:cNvPr id="366" name="Oval 365">
                      <a:extLst>
                        <a:ext uri="{FF2B5EF4-FFF2-40B4-BE49-F238E27FC236}">
                          <a16:creationId xmlns:a16="http://schemas.microsoft.com/office/drawing/2014/main" id="{39FC7CDD-91D7-FF44-B916-78088DE675C2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67" name="Rectangle 366">
                      <a:extLst>
                        <a:ext uri="{FF2B5EF4-FFF2-40B4-BE49-F238E27FC236}">
                          <a16:creationId xmlns:a16="http://schemas.microsoft.com/office/drawing/2014/main" id="{A080E9B6-A37A-044C-A833-E7F1E0233B0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68" name="Oval 367">
                      <a:extLst>
                        <a:ext uri="{FF2B5EF4-FFF2-40B4-BE49-F238E27FC236}">
                          <a16:creationId xmlns:a16="http://schemas.microsoft.com/office/drawing/2014/main" id="{14A74E6C-0FCA-E749-86E8-EE93E2BEF92F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69" name="Freeform 368">
                      <a:extLst>
                        <a:ext uri="{FF2B5EF4-FFF2-40B4-BE49-F238E27FC236}">
                          <a16:creationId xmlns:a16="http://schemas.microsoft.com/office/drawing/2014/main" id="{9F9BDD36-691A-E144-B65E-1F4CB601737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70" name="Freeform 369">
                      <a:extLst>
                        <a:ext uri="{FF2B5EF4-FFF2-40B4-BE49-F238E27FC236}">
                          <a16:creationId xmlns:a16="http://schemas.microsoft.com/office/drawing/2014/main" id="{0B2530CD-DBD0-FA45-836C-9AB9E06564B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71" name="Freeform 370">
                      <a:extLst>
                        <a:ext uri="{FF2B5EF4-FFF2-40B4-BE49-F238E27FC236}">
                          <a16:creationId xmlns:a16="http://schemas.microsoft.com/office/drawing/2014/main" id="{3595C9D1-2901-184D-A963-958CAB68BDA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72" name="Freeform 371">
                      <a:extLst>
                        <a:ext uri="{FF2B5EF4-FFF2-40B4-BE49-F238E27FC236}">
                          <a16:creationId xmlns:a16="http://schemas.microsoft.com/office/drawing/2014/main" id="{0A2F7FCA-3D9A-B842-B550-A9E8284929C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373" name="Straight Connector 372">
                      <a:extLst>
                        <a:ext uri="{FF2B5EF4-FFF2-40B4-BE49-F238E27FC236}">
                          <a16:creationId xmlns:a16="http://schemas.microsoft.com/office/drawing/2014/main" id="{89A20473-B361-5949-83B2-2F0577111864}"/>
                        </a:ext>
                      </a:extLst>
                    </p:cNvPr>
                    <p:cNvCxnSpPr>
                      <a:endCxn id="368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374" name="Straight Connector 373">
                      <a:extLst>
                        <a:ext uri="{FF2B5EF4-FFF2-40B4-BE49-F238E27FC236}">
                          <a16:creationId xmlns:a16="http://schemas.microsoft.com/office/drawing/2014/main" id="{90860BE3-3974-E745-8C7F-38607816CAA4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363" name="Group 362">
                    <a:extLst>
                      <a:ext uri="{FF2B5EF4-FFF2-40B4-BE49-F238E27FC236}">
                        <a16:creationId xmlns:a16="http://schemas.microsoft.com/office/drawing/2014/main" id="{2003A570-A32D-6B45-8339-609AA01FD40F}"/>
                      </a:ext>
                    </a:extLst>
                  </p:cNvPr>
                  <p:cNvGrpSpPr/>
                  <p:nvPr/>
                </p:nvGrpSpPr>
                <p:grpSpPr>
                  <a:xfrm>
                    <a:off x="7876581" y="5223365"/>
                    <a:ext cx="466894" cy="369332"/>
                    <a:chOff x="599495" y="1708643"/>
                    <a:chExt cx="491778" cy="409344"/>
                  </a:xfrm>
                </p:grpSpPr>
                <p:sp>
                  <p:nvSpPr>
                    <p:cNvPr id="364" name="Oval 363">
                      <a:extLst>
                        <a:ext uri="{FF2B5EF4-FFF2-40B4-BE49-F238E27FC236}">
                          <a16:creationId xmlns:a16="http://schemas.microsoft.com/office/drawing/2014/main" id="{15965660-1CBF-3444-A652-4E7C3B982A6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65" name="TextBox 364">
                      <a:extLst>
                        <a:ext uri="{FF2B5EF4-FFF2-40B4-BE49-F238E27FC236}">
                          <a16:creationId xmlns:a16="http://schemas.microsoft.com/office/drawing/2014/main" id="{FCA1E01E-CAF4-5B4C-898F-4D5EFFEA01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9495" y="1708643"/>
                      <a:ext cx="491778" cy="4093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  X</a:t>
                      </a:r>
                    </a:p>
                  </p:txBody>
                </p:sp>
              </p:grpSp>
            </p:grp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AA520213-7841-F244-A739-93A10DDB840E}"/>
                    </a:ext>
                  </a:extLst>
                </p:cNvPr>
                <p:cNvCxnSpPr/>
                <p:nvPr/>
              </p:nvCxnSpPr>
              <p:spPr bwMode="auto">
                <a:xfrm flipH="1">
                  <a:off x="7158742" y="5764030"/>
                  <a:ext cx="870024" cy="9999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7B5F4AAD-1676-DE46-9374-3849783B349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40307" y="1929008"/>
              <a:ext cx="4451299" cy="422665"/>
            </a:xfrm>
            <a:prstGeom prst="line">
              <a:avLst/>
            </a:prstGeom>
            <a:solidFill>
              <a:srgbClr val="00CC9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6172EC-1C66-9548-BD40-54A7291593E3}"/>
              </a:ext>
            </a:extLst>
          </p:cNvPr>
          <p:cNvGrpSpPr/>
          <p:nvPr/>
        </p:nvGrpSpPr>
        <p:grpSpPr>
          <a:xfrm>
            <a:off x="1833953" y="1828797"/>
            <a:ext cx="1544009" cy="1075913"/>
            <a:chOff x="393081" y="3061853"/>
            <a:chExt cx="1544009" cy="1075913"/>
          </a:xfrm>
        </p:grpSpPr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C548851F-680B-D545-9271-741E53DFFC88}"/>
                </a:ext>
              </a:extLst>
            </p:cNvPr>
            <p:cNvGrpSpPr/>
            <p:nvPr/>
          </p:nvGrpSpPr>
          <p:grpSpPr>
            <a:xfrm>
              <a:off x="393081" y="3198229"/>
              <a:ext cx="1118837" cy="826267"/>
              <a:chOff x="4052000" y="2820739"/>
              <a:chExt cx="1118837" cy="826267"/>
            </a:xfrm>
          </p:grpSpPr>
          <p:cxnSp>
            <p:nvCxnSpPr>
              <p:cNvPr id="251" name="Straight Arrow Connector 250">
                <a:extLst>
                  <a:ext uri="{FF2B5EF4-FFF2-40B4-BE49-F238E27FC236}">
                    <a16:creationId xmlns:a16="http://schemas.microsoft.com/office/drawing/2014/main" id="{C2C3A3C7-5D27-3244-9114-4FD4A6CFDE62}"/>
                  </a:ext>
                </a:extLst>
              </p:cNvPr>
              <p:cNvCxnSpPr/>
              <p:nvPr/>
            </p:nvCxnSpPr>
            <p:spPr bwMode="auto">
              <a:xfrm flipH="1" flipV="1">
                <a:off x="4769093" y="2820739"/>
                <a:ext cx="401744" cy="30237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2" name="Straight Arrow Connector 251">
                <a:extLst>
                  <a:ext uri="{FF2B5EF4-FFF2-40B4-BE49-F238E27FC236}">
                    <a16:creationId xmlns:a16="http://schemas.microsoft.com/office/drawing/2014/main" id="{A43E81FE-9362-C342-9329-16CA170975F9}"/>
                  </a:ext>
                </a:extLst>
              </p:cNvPr>
              <p:cNvCxnSpPr/>
              <p:nvPr/>
            </p:nvCxnSpPr>
            <p:spPr bwMode="auto">
              <a:xfrm flipH="1" flipV="1">
                <a:off x="4052000" y="3192229"/>
                <a:ext cx="1059565" cy="14171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3" name="Straight Arrow Connector 252">
                <a:extLst>
                  <a:ext uri="{FF2B5EF4-FFF2-40B4-BE49-F238E27FC236}">
                    <a16:creationId xmlns:a16="http://schemas.microsoft.com/office/drawing/2014/main" id="{9FDC4FBB-AECF-7140-BFCB-0E0EF44FE98A}"/>
                  </a:ext>
                </a:extLst>
              </p:cNvPr>
              <p:cNvCxnSpPr/>
              <p:nvPr/>
            </p:nvCxnSpPr>
            <p:spPr bwMode="auto">
              <a:xfrm flipH="1">
                <a:off x="4748700" y="3344630"/>
                <a:ext cx="401744" cy="30237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53F2BED-A174-0F4E-8BBD-9FA0B782AF79}"/>
                </a:ext>
              </a:extLst>
            </p:cNvPr>
            <p:cNvSpPr txBox="1"/>
            <p:nvPr/>
          </p:nvSpPr>
          <p:spPr>
            <a:xfrm>
              <a:off x="536696" y="3269672"/>
              <a:ext cx="717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AS3,X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2C4D7934-CE6B-5840-B759-5CF1993AD81F}"/>
                </a:ext>
              </a:extLst>
            </p:cNvPr>
            <p:cNvSpPr txBox="1"/>
            <p:nvPr/>
          </p:nvSpPr>
          <p:spPr>
            <a:xfrm>
              <a:off x="1219201" y="3061853"/>
              <a:ext cx="717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AS3,X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D2A89D34-FE63-3C45-B2F9-2082E2A167C9}"/>
                </a:ext>
              </a:extLst>
            </p:cNvPr>
            <p:cNvSpPr txBox="1"/>
            <p:nvPr/>
          </p:nvSpPr>
          <p:spPr>
            <a:xfrm>
              <a:off x="1177638" y="3768434"/>
              <a:ext cx="717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AS3,X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803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/>
      <p:bldP spid="2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898688" cy="894622"/>
          </a:xfrm>
        </p:spPr>
        <p:txBody>
          <a:bodyPr>
            <a:normAutofit/>
          </a:bodyPr>
          <a:lstStyle/>
          <a:p>
            <a:r>
              <a:rPr lang="en-US" dirty="0"/>
              <a:t>BGP: achieving policy via advertisements</a:t>
            </a:r>
          </a:p>
        </p:txBody>
      </p:sp>
      <p:sp>
        <p:nvSpPr>
          <p:cNvPr id="235" name="AutoShape 6">
            <a:extLst>
              <a:ext uri="{FF2B5EF4-FFF2-40B4-BE49-F238E27FC236}">
                <a16:creationId xmlns:a16="http://schemas.microsoft.com/office/drawing/2014/main" id="{A6E685A0-E830-5248-8CAD-7A0887943BA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916743" y="1048794"/>
            <a:ext cx="753903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446BEA-A2E3-EC46-9788-E956885E072B}"/>
              </a:ext>
            </a:extLst>
          </p:cNvPr>
          <p:cNvGrpSpPr/>
          <p:nvPr/>
        </p:nvGrpSpPr>
        <p:grpSpPr>
          <a:xfrm>
            <a:off x="3983668" y="1440907"/>
            <a:ext cx="893763" cy="577850"/>
            <a:chOff x="3983668" y="1440907"/>
            <a:chExt cx="893763" cy="577850"/>
          </a:xfrm>
        </p:grpSpPr>
        <p:sp>
          <p:nvSpPr>
            <p:cNvPr id="236" name="Freeform 7">
              <a:extLst>
                <a:ext uri="{FF2B5EF4-FFF2-40B4-BE49-F238E27FC236}">
                  <a16:creationId xmlns:a16="http://schemas.microsoft.com/office/drawing/2014/main" id="{1EE69C16-4ABC-414D-8A5B-6DABA7A84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668" y="1440907"/>
              <a:ext cx="893763" cy="577850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Rectangle 10">
              <a:extLst>
                <a:ext uri="{FF2B5EF4-FFF2-40B4-BE49-F238E27FC236}">
                  <a16:creationId xmlns:a16="http://schemas.microsoft.com/office/drawing/2014/main" id="{12E42E00-0E52-4F48-9E47-69FF57625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086" y="1490773"/>
              <a:ext cx="22281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</p:grpSp>
      <p:sp>
        <p:nvSpPr>
          <p:cNvPr id="251" name="Line 22">
            <a:extLst>
              <a:ext uri="{FF2B5EF4-FFF2-40B4-BE49-F238E27FC236}">
                <a16:creationId xmlns:a16="http://schemas.microsoft.com/office/drawing/2014/main" id="{AA591A70-D865-DF48-A927-67C81D690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7431" y="1734594"/>
            <a:ext cx="665163" cy="2762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2" name="Line 23">
            <a:extLst>
              <a:ext uri="{FF2B5EF4-FFF2-40B4-BE49-F238E27FC236}">
                <a16:creationId xmlns:a16="http://schemas.microsoft.com/office/drawing/2014/main" id="{F6A31CA1-6D75-4F45-8F9E-E7EE6105F5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20293" y="2117182"/>
            <a:ext cx="669925" cy="5667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Line 25">
            <a:extLst>
              <a:ext uri="{FF2B5EF4-FFF2-40B4-BE49-F238E27FC236}">
                <a16:creationId xmlns:a16="http://schemas.microsoft.com/office/drawing/2014/main" id="{804A668C-99C3-C34B-A510-DEAA2A5837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1581" y="1874294"/>
            <a:ext cx="290513" cy="234950"/>
          </a:xfrm>
          <a:prstGeom prst="line">
            <a:avLst/>
          </a:prstGeom>
          <a:noFill/>
          <a:ln w="555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Line 26">
            <a:extLst>
              <a:ext uri="{FF2B5EF4-FFF2-40B4-BE49-F238E27FC236}">
                <a16:creationId xmlns:a16="http://schemas.microsoft.com/office/drawing/2014/main" id="{E1D1A110-7690-7041-9B8F-73E3BA5CD6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64705" y="2002882"/>
            <a:ext cx="1423" cy="538612"/>
          </a:xfrm>
          <a:prstGeom prst="line">
            <a:avLst/>
          </a:prstGeom>
          <a:noFill/>
          <a:ln w="555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Line 27">
            <a:extLst>
              <a:ext uri="{FF2B5EF4-FFF2-40B4-BE49-F238E27FC236}">
                <a16:creationId xmlns:a16="http://schemas.microsoft.com/office/drawing/2014/main" id="{A9456C19-2E00-BC4E-AEB5-F981440BD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981" y="2428332"/>
            <a:ext cx="265113" cy="165100"/>
          </a:xfrm>
          <a:prstGeom prst="line">
            <a:avLst/>
          </a:prstGeom>
          <a:noFill/>
          <a:ln w="555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28DBA4-809E-E445-96B6-C8231D3525DE}"/>
              </a:ext>
            </a:extLst>
          </p:cNvPr>
          <p:cNvGrpSpPr/>
          <p:nvPr/>
        </p:nvGrpSpPr>
        <p:grpSpPr>
          <a:xfrm>
            <a:off x="6282368" y="1597639"/>
            <a:ext cx="3162301" cy="1711325"/>
            <a:chOff x="6282368" y="1597639"/>
            <a:chExt cx="3162301" cy="1711325"/>
          </a:xfrm>
        </p:grpSpPr>
        <p:sp>
          <p:nvSpPr>
            <p:cNvPr id="257" name="Rectangle 28">
              <a:extLst>
                <a:ext uri="{FF2B5EF4-FFF2-40B4-BE49-F238E27FC236}">
                  <a16:creationId xmlns:a16="http://schemas.microsoft.com/office/drawing/2014/main" id="{EA3BB9F5-969D-254D-AAFB-97DB8E65C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2368" y="1597639"/>
              <a:ext cx="965200" cy="4508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Rectangle 29">
              <a:extLst>
                <a:ext uri="{FF2B5EF4-FFF2-40B4-BE49-F238E27FC236}">
                  <a16:creationId xmlns:a16="http://schemas.microsoft.com/office/drawing/2014/main" id="{0F2B0DF9-A08C-E449-8820-FB8860336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7320" y="2261646"/>
              <a:ext cx="8350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legend</a:t>
              </a:r>
              <a:r>
                <a:rPr kumimoji="0" 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Rectangle 30">
              <a:extLst>
                <a:ext uri="{FF2B5EF4-FFF2-40B4-BE49-F238E27FC236}">
                  <a16:creationId xmlns:a16="http://schemas.microsoft.com/office/drawing/2014/main" id="{38525EEC-220F-6442-A6FD-576D6BDF7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2943" y="1669076"/>
              <a:ext cx="60325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0" name="Rectangle 31">
              <a:extLst>
                <a:ext uri="{FF2B5EF4-FFF2-40B4-BE49-F238E27FC236}">
                  <a16:creationId xmlns:a16="http://schemas.microsoft.com/office/drawing/2014/main" id="{BBF94024-B3CB-F54E-A997-091AAB21C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4831" y="2516801"/>
              <a:ext cx="1160463" cy="792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1" name="Rectangle 32">
              <a:extLst>
                <a:ext uri="{FF2B5EF4-FFF2-40B4-BE49-F238E27FC236}">
                  <a16:creationId xmlns:a16="http://schemas.microsoft.com/office/drawing/2014/main" id="{86876C5B-4C7E-6045-A2E6-2D64AA586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1831" y="2580301"/>
              <a:ext cx="11128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customer 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Rectangle 33">
              <a:extLst>
                <a:ext uri="{FF2B5EF4-FFF2-40B4-BE49-F238E27FC236}">
                  <a16:creationId xmlns:a16="http://schemas.microsoft.com/office/drawing/2014/main" id="{91309A28-5587-B847-921C-1169530D0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1831" y="2831126"/>
              <a:ext cx="958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network: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Rectangle 34">
              <a:extLst>
                <a:ext uri="{FF2B5EF4-FFF2-40B4-BE49-F238E27FC236}">
                  <a16:creationId xmlns:a16="http://schemas.microsoft.com/office/drawing/2014/main" id="{D88C1427-E785-594C-A147-9BF9C7A01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7006" y="2831126"/>
              <a:ext cx="69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Rectangle 35">
              <a:extLst>
                <a:ext uri="{FF2B5EF4-FFF2-40B4-BE49-F238E27FC236}">
                  <a16:creationId xmlns:a16="http://schemas.microsoft.com/office/drawing/2014/main" id="{09BE3C5F-6857-0641-A39C-3D26CF65D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4831" y="1623039"/>
              <a:ext cx="1106488" cy="673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Rectangle 36">
              <a:extLst>
                <a:ext uri="{FF2B5EF4-FFF2-40B4-BE49-F238E27FC236}">
                  <a16:creationId xmlns:a16="http://schemas.microsoft.com/office/drawing/2014/main" id="{79A54306-01E1-864E-89D7-889A01740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1831" y="1686539"/>
              <a:ext cx="917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provider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Rectangle 37">
              <a:extLst>
                <a:ext uri="{FF2B5EF4-FFF2-40B4-BE49-F238E27FC236}">
                  <a16:creationId xmlns:a16="http://schemas.microsoft.com/office/drawing/2014/main" id="{ACDD58AC-25A2-0E46-8F1B-98BD26431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4143" y="1686539"/>
              <a:ext cx="69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7" name="Rectangle 38">
              <a:extLst>
                <a:ext uri="{FF2B5EF4-FFF2-40B4-BE49-F238E27FC236}">
                  <a16:creationId xmlns:a16="http://schemas.microsoft.com/office/drawing/2014/main" id="{CAF41458-347C-CE42-B2A1-363CAF8D8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1831" y="1932601"/>
              <a:ext cx="889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network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8" name="Rectangle 39">
              <a:extLst>
                <a:ext uri="{FF2B5EF4-FFF2-40B4-BE49-F238E27FC236}">
                  <a16:creationId xmlns:a16="http://schemas.microsoft.com/office/drawing/2014/main" id="{91ACC31C-BC1D-C64F-809C-7953465C7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6681" y="1932601"/>
              <a:ext cx="69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9" name="Freeform 40">
              <a:extLst>
                <a:ext uri="{FF2B5EF4-FFF2-40B4-BE49-F238E27FC236}">
                  <a16:creationId xmlns:a16="http://schemas.microsoft.com/office/drawing/2014/main" id="{20CA1EB8-B9A7-6F47-A51D-2BBBDD4C7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2031" y="1673839"/>
              <a:ext cx="893763" cy="574675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0" name="Freeform 41">
              <a:extLst>
                <a:ext uri="{FF2B5EF4-FFF2-40B4-BE49-F238E27FC236}">
                  <a16:creationId xmlns:a16="http://schemas.microsoft.com/office/drawing/2014/main" id="{52E41D46-1C3B-1E47-8CD3-9673A5CE4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2093" y="2631101"/>
              <a:ext cx="346075" cy="336550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1" name="Rectangle 3">
            <a:extLst>
              <a:ext uri="{FF2B5EF4-FFF2-40B4-BE49-F238E27FC236}">
                <a16:creationId xmlns:a16="http://schemas.microsoft.com/office/drawing/2014/main" id="{E54A3C0C-0F71-9345-9DF3-C62A1590C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3581400"/>
            <a:ext cx="6401562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2" name="Rectangle 4">
            <a:extLst>
              <a:ext uri="{FF2B5EF4-FFF2-40B4-BE49-F238E27FC236}">
                <a16:creationId xmlns:a16="http://schemas.microsoft.com/office/drawing/2014/main" id="{75942C0D-9686-7045-8336-48F964013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929" y="4358794"/>
            <a:ext cx="10802636" cy="205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advertises path Aw to B and to C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chooses not to advertise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BAw to C!  </a:t>
            </a:r>
          </a:p>
          <a:p>
            <a:pPr marL="800100" marR="0" lvl="1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gets no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revenue” for routing CBAw, since none of  C, A, w are B’s customers</a:t>
            </a:r>
          </a:p>
          <a:p>
            <a:pPr marL="800100" marR="0" lvl="1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C does </a:t>
            </a:r>
            <a:r>
              <a:rPr kumimoji="0" lang="en-US" altLang="ja-JP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not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learn about CBAw path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 will route CAw (not using B) to get to w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33DA0E0B-DE29-3147-B564-0EB3AC2AD342}"/>
              </a:ext>
            </a:extLst>
          </p:cNvPr>
          <p:cNvSpPr txBox="1"/>
          <p:nvPr/>
        </p:nvSpPr>
        <p:spPr>
          <a:xfrm>
            <a:off x="655786" y="3397142"/>
            <a:ext cx="110736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ISP only wants to route traffic to/from its customer networks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(does not want to carry transit traffic between other ISPs – a typical “real world” policy)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D6AEABC-D528-EA42-9F12-618E7DACB610}"/>
              </a:ext>
            </a:extLst>
          </p:cNvPr>
          <p:cNvCxnSpPr/>
          <p:nvPr/>
        </p:nvCxnSpPr>
        <p:spPr>
          <a:xfrm flipH="1">
            <a:off x="2407023" y="2232212"/>
            <a:ext cx="61856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Freeform 14">
            <a:extLst>
              <a:ext uri="{FF2B5EF4-FFF2-40B4-BE49-F238E27FC236}">
                <a16:creationId xmlns:a16="http://schemas.microsoft.com/office/drawing/2014/main" id="{DFD5F628-1E9B-9047-B076-769DD7A8AB30}"/>
              </a:ext>
            </a:extLst>
          </p:cNvPr>
          <p:cNvSpPr>
            <a:spLocks/>
          </p:cNvSpPr>
          <p:nvPr/>
        </p:nvSpPr>
        <p:spPr bwMode="auto">
          <a:xfrm>
            <a:off x="2143756" y="2044157"/>
            <a:ext cx="346075" cy="341313"/>
          </a:xfrm>
          <a:custGeom>
            <a:avLst/>
            <a:gdLst>
              <a:gd name="T0" fmla="*/ 99 w 218"/>
              <a:gd name="T1" fmla="*/ 0 h 215"/>
              <a:gd name="T2" fmla="*/ 78 w 218"/>
              <a:gd name="T3" fmla="*/ 6 h 215"/>
              <a:gd name="T4" fmla="*/ 56 w 218"/>
              <a:gd name="T5" fmla="*/ 14 h 215"/>
              <a:gd name="T6" fmla="*/ 40 w 218"/>
              <a:gd name="T7" fmla="*/ 25 h 215"/>
              <a:gd name="T8" fmla="*/ 24 w 218"/>
              <a:gd name="T9" fmla="*/ 41 h 215"/>
              <a:gd name="T10" fmla="*/ 13 w 218"/>
              <a:gd name="T11" fmla="*/ 57 h 215"/>
              <a:gd name="T12" fmla="*/ 5 w 218"/>
              <a:gd name="T13" fmla="*/ 76 h 215"/>
              <a:gd name="T14" fmla="*/ 0 w 218"/>
              <a:gd name="T15" fmla="*/ 97 h 215"/>
              <a:gd name="T16" fmla="*/ 0 w 218"/>
              <a:gd name="T17" fmla="*/ 118 h 215"/>
              <a:gd name="T18" fmla="*/ 5 w 218"/>
              <a:gd name="T19" fmla="*/ 140 h 215"/>
              <a:gd name="T20" fmla="*/ 13 w 218"/>
              <a:gd name="T21" fmla="*/ 159 h 215"/>
              <a:gd name="T22" fmla="*/ 24 w 218"/>
              <a:gd name="T23" fmla="*/ 175 h 215"/>
              <a:gd name="T24" fmla="*/ 40 w 218"/>
              <a:gd name="T25" fmla="*/ 191 h 215"/>
              <a:gd name="T26" fmla="*/ 56 w 218"/>
              <a:gd name="T27" fmla="*/ 202 h 215"/>
              <a:gd name="T28" fmla="*/ 78 w 218"/>
              <a:gd name="T29" fmla="*/ 210 h 215"/>
              <a:gd name="T30" fmla="*/ 99 w 218"/>
              <a:gd name="T31" fmla="*/ 215 h 215"/>
              <a:gd name="T32" fmla="*/ 121 w 218"/>
              <a:gd name="T33" fmla="*/ 215 h 215"/>
              <a:gd name="T34" fmla="*/ 142 w 218"/>
              <a:gd name="T35" fmla="*/ 210 h 215"/>
              <a:gd name="T36" fmla="*/ 161 w 218"/>
              <a:gd name="T37" fmla="*/ 202 h 215"/>
              <a:gd name="T38" fmla="*/ 177 w 218"/>
              <a:gd name="T39" fmla="*/ 191 h 215"/>
              <a:gd name="T40" fmla="*/ 193 w 218"/>
              <a:gd name="T41" fmla="*/ 175 h 215"/>
              <a:gd name="T42" fmla="*/ 204 w 218"/>
              <a:gd name="T43" fmla="*/ 159 h 215"/>
              <a:gd name="T44" fmla="*/ 212 w 218"/>
              <a:gd name="T45" fmla="*/ 140 h 215"/>
              <a:gd name="T46" fmla="*/ 218 w 218"/>
              <a:gd name="T47" fmla="*/ 118 h 215"/>
              <a:gd name="T48" fmla="*/ 218 w 218"/>
              <a:gd name="T49" fmla="*/ 97 h 215"/>
              <a:gd name="T50" fmla="*/ 212 w 218"/>
              <a:gd name="T51" fmla="*/ 76 h 215"/>
              <a:gd name="T52" fmla="*/ 204 w 218"/>
              <a:gd name="T53" fmla="*/ 57 h 215"/>
              <a:gd name="T54" fmla="*/ 193 w 218"/>
              <a:gd name="T55" fmla="*/ 41 h 215"/>
              <a:gd name="T56" fmla="*/ 177 w 218"/>
              <a:gd name="T57" fmla="*/ 25 h 215"/>
              <a:gd name="T58" fmla="*/ 161 w 218"/>
              <a:gd name="T59" fmla="*/ 14 h 215"/>
              <a:gd name="T60" fmla="*/ 142 w 218"/>
              <a:gd name="T61" fmla="*/ 6 h 215"/>
              <a:gd name="T62" fmla="*/ 121 w 218"/>
              <a:gd name="T63" fmla="*/ 0 h 21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18"/>
              <a:gd name="T97" fmla="*/ 0 h 215"/>
              <a:gd name="T98" fmla="*/ 218 w 218"/>
              <a:gd name="T99" fmla="*/ 215 h 215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18" h="215">
                <a:moveTo>
                  <a:pt x="110" y="0"/>
                </a:moveTo>
                <a:lnTo>
                  <a:pt x="99" y="0"/>
                </a:lnTo>
                <a:lnTo>
                  <a:pt x="88" y="3"/>
                </a:lnTo>
                <a:lnTo>
                  <a:pt x="78" y="6"/>
                </a:lnTo>
                <a:lnTo>
                  <a:pt x="67" y="9"/>
                </a:lnTo>
                <a:lnTo>
                  <a:pt x="56" y="14"/>
                </a:lnTo>
                <a:lnTo>
                  <a:pt x="48" y="19"/>
                </a:lnTo>
                <a:lnTo>
                  <a:pt x="40" y="25"/>
                </a:lnTo>
                <a:lnTo>
                  <a:pt x="32" y="33"/>
                </a:lnTo>
                <a:lnTo>
                  <a:pt x="24" y="41"/>
                </a:lnTo>
                <a:lnTo>
                  <a:pt x="18" y="49"/>
                </a:lnTo>
                <a:lnTo>
                  <a:pt x="13" y="57"/>
                </a:lnTo>
                <a:lnTo>
                  <a:pt x="8" y="65"/>
                </a:lnTo>
                <a:lnTo>
                  <a:pt x="5" y="76"/>
                </a:lnTo>
                <a:lnTo>
                  <a:pt x="2" y="86"/>
                </a:lnTo>
                <a:lnTo>
                  <a:pt x="0" y="97"/>
                </a:lnTo>
                <a:lnTo>
                  <a:pt x="0" y="108"/>
                </a:lnTo>
                <a:lnTo>
                  <a:pt x="0" y="118"/>
                </a:lnTo>
                <a:lnTo>
                  <a:pt x="2" y="129"/>
                </a:lnTo>
                <a:lnTo>
                  <a:pt x="5" y="140"/>
                </a:lnTo>
                <a:lnTo>
                  <a:pt x="8" y="151"/>
                </a:lnTo>
                <a:lnTo>
                  <a:pt x="13" y="159"/>
                </a:lnTo>
                <a:lnTo>
                  <a:pt x="18" y="167"/>
                </a:lnTo>
                <a:lnTo>
                  <a:pt x="24" y="175"/>
                </a:lnTo>
                <a:lnTo>
                  <a:pt x="32" y="183"/>
                </a:lnTo>
                <a:lnTo>
                  <a:pt x="40" y="191"/>
                </a:lnTo>
                <a:lnTo>
                  <a:pt x="48" y="196"/>
                </a:lnTo>
                <a:lnTo>
                  <a:pt x="56" y="202"/>
                </a:lnTo>
                <a:lnTo>
                  <a:pt x="67" y="207"/>
                </a:lnTo>
                <a:lnTo>
                  <a:pt x="78" y="210"/>
                </a:lnTo>
                <a:lnTo>
                  <a:pt x="88" y="212"/>
                </a:lnTo>
                <a:lnTo>
                  <a:pt x="99" y="215"/>
                </a:lnTo>
                <a:lnTo>
                  <a:pt x="110" y="215"/>
                </a:lnTo>
                <a:lnTo>
                  <a:pt x="121" y="215"/>
                </a:lnTo>
                <a:lnTo>
                  <a:pt x="131" y="212"/>
                </a:lnTo>
                <a:lnTo>
                  <a:pt x="142" y="210"/>
                </a:lnTo>
                <a:lnTo>
                  <a:pt x="153" y="207"/>
                </a:lnTo>
                <a:lnTo>
                  <a:pt x="161" y="202"/>
                </a:lnTo>
                <a:lnTo>
                  <a:pt x="169" y="196"/>
                </a:lnTo>
                <a:lnTo>
                  <a:pt x="177" y="191"/>
                </a:lnTo>
                <a:lnTo>
                  <a:pt x="185" y="183"/>
                </a:lnTo>
                <a:lnTo>
                  <a:pt x="193" y="175"/>
                </a:lnTo>
                <a:lnTo>
                  <a:pt x="199" y="167"/>
                </a:lnTo>
                <a:lnTo>
                  <a:pt x="204" y="159"/>
                </a:lnTo>
                <a:lnTo>
                  <a:pt x="209" y="151"/>
                </a:lnTo>
                <a:lnTo>
                  <a:pt x="212" y="140"/>
                </a:lnTo>
                <a:lnTo>
                  <a:pt x="215" y="129"/>
                </a:lnTo>
                <a:lnTo>
                  <a:pt x="218" y="118"/>
                </a:lnTo>
                <a:lnTo>
                  <a:pt x="218" y="108"/>
                </a:lnTo>
                <a:lnTo>
                  <a:pt x="218" y="97"/>
                </a:lnTo>
                <a:lnTo>
                  <a:pt x="215" y="86"/>
                </a:lnTo>
                <a:lnTo>
                  <a:pt x="212" y="76"/>
                </a:lnTo>
                <a:lnTo>
                  <a:pt x="209" y="65"/>
                </a:lnTo>
                <a:lnTo>
                  <a:pt x="204" y="57"/>
                </a:lnTo>
                <a:lnTo>
                  <a:pt x="199" y="49"/>
                </a:lnTo>
                <a:lnTo>
                  <a:pt x="193" y="41"/>
                </a:lnTo>
                <a:lnTo>
                  <a:pt x="185" y="33"/>
                </a:lnTo>
                <a:lnTo>
                  <a:pt x="177" y="25"/>
                </a:lnTo>
                <a:lnTo>
                  <a:pt x="169" y="19"/>
                </a:lnTo>
                <a:lnTo>
                  <a:pt x="161" y="14"/>
                </a:lnTo>
                <a:lnTo>
                  <a:pt x="153" y="9"/>
                </a:lnTo>
                <a:lnTo>
                  <a:pt x="142" y="6"/>
                </a:lnTo>
                <a:lnTo>
                  <a:pt x="131" y="3"/>
                </a:lnTo>
                <a:lnTo>
                  <a:pt x="121" y="0"/>
                </a:lnTo>
                <a:lnTo>
                  <a:pt x="110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4" name="Rectangle 15">
            <a:extLst>
              <a:ext uri="{FF2B5EF4-FFF2-40B4-BE49-F238E27FC236}">
                <a16:creationId xmlns:a16="http://schemas.microsoft.com/office/drawing/2014/main" id="{C1F5C79B-2FE7-554C-A52F-9036F9664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237" y="2009324"/>
            <a:ext cx="2292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" name="Rectangle 16">
            <a:extLst>
              <a:ext uri="{FF2B5EF4-FFF2-40B4-BE49-F238E27FC236}">
                <a16:creationId xmlns:a16="http://schemas.microsoft.com/office/drawing/2014/main" id="{99072FE5-38EC-F64C-B60E-F3D505CCE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981" y="2083844"/>
            <a:ext cx="49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44E66DA-DCC6-7F44-AC06-FAE5FC3E60BF}"/>
              </a:ext>
            </a:extLst>
          </p:cNvPr>
          <p:cNvGrpSpPr/>
          <p:nvPr/>
        </p:nvGrpSpPr>
        <p:grpSpPr>
          <a:xfrm>
            <a:off x="2950206" y="1990648"/>
            <a:ext cx="892175" cy="579438"/>
            <a:chOff x="2950206" y="1990648"/>
            <a:chExt cx="892175" cy="579438"/>
          </a:xfrm>
        </p:grpSpPr>
        <p:sp>
          <p:nvSpPr>
            <p:cNvPr id="237" name="Freeform 8">
              <a:extLst>
                <a:ext uri="{FF2B5EF4-FFF2-40B4-BE49-F238E27FC236}">
                  <a16:creationId xmlns:a16="http://schemas.microsoft.com/office/drawing/2014/main" id="{FDB92971-5732-AB45-AC0C-7FEBEABF4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0206" y="1990648"/>
              <a:ext cx="892175" cy="579438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Rectangle 9">
              <a:extLst>
                <a:ext uri="{FF2B5EF4-FFF2-40B4-BE49-F238E27FC236}">
                  <a16:creationId xmlns:a16="http://schemas.microsoft.com/office/drawing/2014/main" id="{1EB1CCD9-1976-AB44-A2DC-E6F2E6A85DB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14700" y="2056297"/>
              <a:ext cx="3330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</p:grp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2BBCBDF-DF9E-124A-9B86-A7AD76416AA3}"/>
              </a:ext>
            </a:extLst>
          </p:cNvPr>
          <p:cNvCxnSpPr/>
          <p:nvPr/>
        </p:nvCxnSpPr>
        <p:spPr>
          <a:xfrm flipH="1">
            <a:off x="4921623" y="2841812"/>
            <a:ext cx="61856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Freeform 19">
            <a:extLst>
              <a:ext uri="{FF2B5EF4-FFF2-40B4-BE49-F238E27FC236}">
                <a16:creationId xmlns:a16="http://schemas.microsoft.com/office/drawing/2014/main" id="{723A073B-FC90-9C4B-AFAC-D8CF166CBB28}"/>
              </a:ext>
            </a:extLst>
          </p:cNvPr>
          <p:cNvSpPr>
            <a:spLocks/>
          </p:cNvSpPr>
          <p:nvPr/>
        </p:nvSpPr>
        <p:spPr bwMode="auto">
          <a:xfrm>
            <a:off x="5503279" y="2665056"/>
            <a:ext cx="346075" cy="336550"/>
          </a:xfrm>
          <a:custGeom>
            <a:avLst/>
            <a:gdLst>
              <a:gd name="T0" fmla="*/ 97 w 218"/>
              <a:gd name="T1" fmla="*/ 0 h 212"/>
              <a:gd name="T2" fmla="*/ 75 w 218"/>
              <a:gd name="T3" fmla="*/ 6 h 212"/>
              <a:gd name="T4" fmla="*/ 56 w 218"/>
              <a:gd name="T5" fmla="*/ 14 h 212"/>
              <a:gd name="T6" fmla="*/ 40 w 218"/>
              <a:gd name="T7" fmla="*/ 24 h 212"/>
              <a:gd name="T8" fmla="*/ 24 w 218"/>
              <a:gd name="T9" fmla="*/ 38 h 212"/>
              <a:gd name="T10" fmla="*/ 13 w 218"/>
              <a:gd name="T11" fmla="*/ 54 h 212"/>
              <a:gd name="T12" fmla="*/ 5 w 218"/>
              <a:gd name="T13" fmla="*/ 73 h 212"/>
              <a:gd name="T14" fmla="*/ 0 w 218"/>
              <a:gd name="T15" fmla="*/ 94 h 212"/>
              <a:gd name="T16" fmla="*/ 0 w 218"/>
              <a:gd name="T17" fmla="*/ 116 h 212"/>
              <a:gd name="T18" fmla="*/ 5 w 218"/>
              <a:gd name="T19" fmla="*/ 137 h 212"/>
              <a:gd name="T20" fmla="*/ 13 w 218"/>
              <a:gd name="T21" fmla="*/ 156 h 212"/>
              <a:gd name="T22" fmla="*/ 24 w 218"/>
              <a:gd name="T23" fmla="*/ 172 h 212"/>
              <a:gd name="T24" fmla="*/ 40 w 218"/>
              <a:gd name="T25" fmla="*/ 188 h 212"/>
              <a:gd name="T26" fmla="*/ 56 w 218"/>
              <a:gd name="T27" fmla="*/ 199 h 212"/>
              <a:gd name="T28" fmla="*/ 75 w 218"/>
              <a:gd name="T29" fmla="*/ 207 h 212"/>
              <a:gd name="T30" fmla="*/ 97 w 218"/>
              <a:gd name="T31" fmla="*/ 212 h 212"/>
              <a:gd name="T32" fmla="*/ 118 w 218"/>
              <a:gd name="T33" fmla="*/ 212 h 212"/>
              <a:gd name="T34" fmla="*/ 140 w 218"/>
              <a:gd name="T35" fmla="*/ 207 h 212"/>
              <a:gd name="T36" fmla="*/ 161 w 218"/>
              <a:gd name="T37" fmla="*/ 199 h 212"/>
              <a:gd name="T38" fmla="*/ 178 w 218"/>
              <a:gd name="T39" fmla="*/ 188 h 212"/>
              <a:gd name="T40" fmla="*/ 194 w 218"/>
              <a:gd name="T41" fmla="*/ 172 h 212"/>
              <a:gd name="T42" fmla="*/ 204 w 218"/>
              <a:gd name="T43" fmla="*/ 156 h 212"/>
              <a:gd name="T44" fmla="*/ 213 w 218"/>
              <a:gd name="T45" fmla="*/ 137 h 212"/>
              <a:gd name="T46" fmla="*/ 218 w 218"/>
              <a:gd name="T47" fmla="*/ 116 h 212"/>
              <a:gd name="T48" fmla="*/ 218 w 218"/>
              <a:gd name="T49" fmla="*/ 94 h 212"/>
              <a:gd name="T50" fmla="*/ 213 w 218"/>
              <a:gd name="T51" fmla="*/ 73 h 212"/>
              <a:gd name="T52" fmla="*/ 204 w 218"/>
              <a:gd name="T53" fmla="*/ 54 h 212"/>
              <a:gd name="T54" fmla="*/ 194 w 218"/>
              <a:gd name="T55" fmla="*/ 38 h 212"/>
              <a:gd name="T56" fmla="*/ 178 w 218"/>
              <a:gd name="T57" fmla="*/ 24 h 212"/>
              <a:gd name="T58" fmla="*/ 161 w 218"/>
              <a:gd name="T59" fmla="*/ 14 h 212"/>
              <a:gd name="T60" fmla="*/ 140 w 218"/>
              <a:gd name="T61" fmla="*/ 6 h 212"/>
              <a:gd name="T62" fmla="*/ 118 w 218"/>
              <a:gd name="T63" fmla="*/ 0 h 21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18"/>
              <a:gd name="T97" fmla="*/ 0 h 212"/>
              <a:gd name="T98" fmla="*/ 218 w 218"/>
              <a:gd name="T99" fmla="*/ 212 h 212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18" h="212">
                <a:moveTo>
                  <a:pt x="108" y="0"/>
                </a:moveTo>
                <a:lnTo>
                  <a:pt x="97" y="0"/>
                </a:lnTo>
                <a:lnTo>
                  <a:pt x="86" y="3"/>
                </a:lnTo>
                <a:lnTo>
                  <a:pt x="75" y="6"/>
                </a:lnTo>
                <a:lnTo>
                  <a:pt x="65" y="8"/>
                </a:lnTo>
                <a:lnTo>
                  <a:pt x="56" y="14"/>
                </a:lnTo>
                <a:lnTo>
                  <a:pt x="48" y="19"/>
                </a:lnTo>
                <a:lnTo>
                  <a:pt x="40" y="24"/>
                </a:lnTo>
                <a:lnTo>
                  <a:pt x="32" y="30"/>
                </a:lnTo>
                <a:lnTo>
                  <a:pt x="24" y="38"/>
                </a:lnTo>
                <a:lnTo>
                  <a:pt x="19" y="46"/>
                </a:lnTo>
                <a:lnTo>
                  <a:pt x="13" y="54"/>
                </a:lnTo>
                <a:lnTo>
                  <a:pt x="8" y="65"/>
                </a:lnTo>
                <a:lnTo>
                  <a:pt x="5" y="73"/>
                </a:lnTo>
                <a:lnTo>
                  <a:pt x="3" y="83"/>
                </a:lnTo>
                <a:lnTo>
                  <a:pt x="0" y="94"/>
                </a:lnTo>
                <a:lnTo>
                  <a:pt x="0" y="105"/>
                </a:lnTo>
                <a:lnTo>
                  <a:pt x="0" y="116"/>
                </a:lnTo>
                <a:lnTo>
                  <a:pt x="3" y="126"/>
                </a:lnTo>
                <a:lnTo>
                  <a:pt x="5" y="137"/>
                </a:lnTo>
                <a:lnTo>
                  <a:pt x="8" y="148"/>
                </a:lnTo>
                <a:lnTo>
                  <a:pt x="13" y="156"/>
                </a:lnTo>
                <a:lnTo>
                  <a:pt x="19" y="164"/>
                </a:lnTo>
                <a:lnTo>
                  <a:pt x="24" y="172"/>
                </a:lnTo>
                <a:lnTo>
                  <a:pt x="32" y="180"/>
                </a:lnTo>
                <a:lnTo>
                  <a:pt x="40" y="188"/>
                </a:lnTo>
                <a:lnTo>
                  <a:pt x="48" y="193"/>
                </a:lnTo>
                <a:lnTo>
                  <a:pt x="56" y="199"/>
                </a:lnTo>
                <a:lnTo>
                  <a:pt x="65" y="204"/>
                </a:lnTo>
                <a:lnTo>
                  <a:pt x="75" y="207"/>
                </a:lnTo>
                <a:lnTo>
                  <a:pt x="86" y="209"/>
                </a:lnTo>
                <a:lnTo>
                  <a:pt x="97" y="212"/>
                </a:lnTo>
                <a:lnTo>
                  <a:pt x="108" y="212"/>
                </a:lnTo>
                <a:lnTo>
                  <a:pt x="118" y="212"/>
                </a:lnTo>
                <a:lnTo>
                  <a:pt x="129" y="209"/>
                </a:lnTo>
                <a:lnTo>
                  <a:pt x="140" y="207"/>
                </a:lnTo>
                <a:lnTo>
                  <a:pt x="151" y="204"/>
                </a:lnTo>
                <a:lnTo>
                  <a:pt x="161" y="199"/>
                </a:lnTo>
                <a:lnTo>
                  <a:pt x="169" y="193"/>
                </a:lnTo>
                <a:lnTo>
                  <a:pt x="178" y="188"/>
                </a:lnTo>
                <a:lnTo>
                  <a:pt x="186" y="180"/>
                </a:lnTo>
                <a:lnTo>
                  <a:pt x="194" y="172"/>
                </a:lnTo>
                <a:lnTo>
                  <a:pt x="199" y="164"/>
                </a:lnTo>
                <a:lnTo>
                  <a:pt x="204" y="156"/>
                </a:lnTo>
                <a:lnTo>
                  <a:pt x="210" y="148"/>
                </a:lnTo>
                <a:lnTo>
                  <a:pt x="213" y="137"/>
                </a:lnTo>
                <a:lnTo>
                  <a:pt x="215" y="126"/>
                </a:lnTo>
                <a:lnTo>
                  <a:pt x="218" y="116"/>
                </a:lnTo>
                <a:lnTo>
                  <a:pt x="218" y="105"/>
                </a:lnTo>
                <a:lnTo>
                  <a:pt x="218" y="94"/>
                </a:lnTo>
                <a:lnTo>
                  <a:pt x="215" y="83"/>
                </a:lnTo>
                <a:lnTo>
                  <a:pt x="213" y="73"/>
                </a:lnTo>
                <a:lnTo>
                  <a:pt x="210" y="65"/>
                </a:lnTo>
                <a:lnTo>
                  <a:pt x="204" y="54"/>
                </a:lnTo>
                <a:lnTo>
                  <a:pt x="199" y="46"/>
                </a:lnTo>
                <a:lnTo>
                  <a:pt x="194" y="38"/>
                </a:lnTo>
                <a:lnTo>
                  <a:pt x="186" y="30"/>
                </a:lnTo>
                <a:lnTo>
                  <a:pt x="178" y="24"/>
                </a:lnTo>
                <a:lnTo>
                  <a:pt x="169" y="19"/>
                </a:lnTo>
                <a:lnTo>
                  <a:pt x="161" y="14"/>
                </a:lnTo>
                <a:lnTo>
                  <a:pt x="151" y="8"/>
                </a:lnTo>
                <a:lnTo>
                  <a:pt x="140" y="6"/>
                </a:lnTo>
                <a:lnTo>
                  <a:pt x="129" y="3"/>
                </a:lnTo>
                <a:lnTo>
                  <a:pt x="118" y="0"/>
                </a:lnTo>
                <a:lnTo>
                  <a:pt x="108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9" name="Rectangle 20">
            <a:extLst>
              <a:ext uri="{FF2B5EF4-FFF2-40B4-BE49-F238E27FC236}">
                <a16:creationId xmlns:a16="http://schemas.microsoft.com/office/drawing/2014/main" id="{76D8181D-6A90-A54A-9EA1-BABDC131D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789" y="2615657"/>
            <a:ext cx="1458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B1E474-6B53-FB4E-8205-93DBD968BAEF}"/>
              </a:ext>
            </a:extLst>
          </p:cNvPr>
          <p:cNvGrpSpPr/>
          <p:nvPr/>
        </p:nvGrpSpPr>
        <p:grpSpPr>
          <a:xfrm>
            <a:off x="4043993" y="2436269"/>
            <a:ext cx="896938" cy="574675"/>
            <a:chOff x="4043993" y="2436269"/>
            <a:chExt cx="896938" cy="574675"/>
          </a:xfrm>
        </p:grpSpPr>
        <p:sp>
          <p:nvSpPr>
            <p:cNvPr id="240" name="Freeform 11">
              <a:extLst>
                <a:ext uri="{FF2B5EF4-FFF2-40B4-BE49-F238E27FC236}">
                  <a16:creationId xmlns:a16="http://schemas.microsoft.com/office/drawing/2014/main" id="{934069AD-3D2B-E54C-A5BD-474795678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993" y="2436269"/>
              <a:ext cx="896938" cy="574675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Rectangle 12">
              <a:extLst>
                <a:ext uri="{FF2B5EF4-FFF2-40B4-BE49-F238E27FC236}">
                  <a16:creationId xmlns:a16="http://schemas.microsoft.com/office/drawing/2014/main" id="{C95AD2B6-A8EC-DE44-9080-AD67A5E9F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675" y="2470168"/>
              <a:ext cx="21800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242" name="Rectangle 13">
              <a:extLst>
                <a:ext uri="{FF2B5EF4-FFF2-40B4-BE49-F238E27FC236}">
                  <a16:creationId xmlns:a16="http://schemas.microsoft.com/office/drawing/2014/main" id="{E74E4801-5361-A743-B4AA-A6DC9A863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756" y="2555332"/>
              <a:ext cx="492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0D9C2A9-04D8-5B42-BF0D-4E2BEAC548E0}"/>
              </a:ext>
            </a:extLst>
          </p:cNvPr>
          <p:cNvGrpSpPr/>
          <p:nvPr/>
        </p:nvGrpSpPr>
        <p:grpSpPr>
          <a:xfrm>
            <a:off x="5542593" y="1820692"/>
            <a:ext cx="346075" cy="377452"/>
            <a:chOff x="5542593" y="1820692"/>
            <a:chExt cx="346075" cy="377452"/>
          </a:xfrm>
        </p:grpSpPr>
        <p:sp>
          <p:nvSpPr>
            <p:cNvPr id="246" name="Freeform 17">
              <a:extLst>
                <a:ext uri="{FF2B5EF4-FFF2-40B4-BE49-F238E27FC236}">
                  <a16:creationId xmlns:a16="http://schemas.microsoft.com/office/drawing/2014/main" id="{F77A9DB2-59D7-BF47-8CF0-DA0237888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593" y="1861594"/>
              <a:ext cx="346075" cy="336550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Rectangle 18">
              <a:extLst>
                <a:ext uri="{FF2B5EF4-FFF2-40B4-BE49-F238E27FC236}">
                  <a16:creationId xmlns:a16="http://schemas.microsoft.com/office/drawing/2014/main" id="{C0D8E696-5894-1844-B896-16B7719D5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1010" y="1820692"/>
              <a:ext cx="1410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3F2E592-AAA1-3D4E-A539-CB1A0F406202}"/>
              </a:ext>
            </a:extLst>
          </p:cNvPr>
          <p:cNvGrpSpPr/>
          <p:nvPr/>
        </p:nvGrpSpPr>
        <p:grpSpPr>
          <a:xfrm>
            <a:off x="3351904" y="2629487"/>
            <a:ext cx="728450" cy="371714"/>
            <a:chOff x="2552896" y="2786969"/>
            <a:chExt cx="728450" cy="371714"/>
          </a:xfrm>
        </p:grpSpPr>
        <p:sp>
          <p:nvSpPr>
            <p:cNvPr id="49" name="Text Box 119">
              <a:extLst>
                <a:ext uri="{FF2B5EF4-FFF2-40B4-BE49-F238E27FC236}">
                  <a16:creationId xmlns:a16="http://schemas.microsoft.com/office/drawing/2014/main" id="{C82C0787-856A-B84B-B8B6-A460D5776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2896" y="2883223"/>
              <a:ext cx="484428" cy="275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A,w</a:t>
              </a:r>
              <a:endPara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" name="AutoShape 118">
              <a:extLst>
                <a:ext uri="{FF2B5EF4-FFF2-40B4-BE49-F238E27FC236}">
                  <a16:creationId xmlns:a16="http://schemas.microsoft.com/office/drawing/2014/main" id="{1A6D5E81-7156-8F47-90B1-AA8AF3AB9D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975073">
              <a:off x="2824952" y="2786969"/>
              <a:ext cx="456394" cy="197302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9652162-A172-3649-8DB4-8DA85121DCAA}"/>
              </a:ext>
            </a:extLst>
          </p:cNvPr>
          <p:cNvGrpSpPr/>
          <p:nvPr/>
        </p:nvGrpSpPr>
        <p:grpSpPr>
          <a:xfrm>
            <a:off x="3297703" y="1596452"/>
            <a:ext cx="728451" cy="307647"/>
            <a:chOff x="2656196" y="2871746"/>
            <a:chExt cx="728451" cy="307647"/>
          </a:xfrm>
        </p:grpSpPr>
        <p:sp>
          <p:nvSpPr>
            <p:cNvPr id="52" name="Text Box 119">
              <a:extLst>
                <a:ext uri="{FF2B5EF4-FFF2-40B4-BE49-F238E27FC236}">
                  <a16:creationId xmlns:a16="http://schemas.microsoft.com/office/drawing/2014/main" id="{89256336-C46E-C74E-9A9E-D03E39101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196" y="2871746"/>
              <a:ext cx="484428" cy="275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A,w</a:t>
              </a:r>
              <a:endPara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" name="AutoShape 118">
              <a:extLst>
                <a:ext uri="{FF2B5EF4-FFF2-40B4-BE49-F238E27FC236}">
                  <a16:creationId xmlns:a16="http://schemas.microsoft.com/office/drawing/2014/main" id="{961133FF-3FC6-7949-9446-6069270CB5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256763">
              <a:off x="2928253" y="2982091"/>
              <a:ext cx="456394" cy="197302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830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8578</TotalTime>
  <Words>1463</Words>
  <Application>Microsoft Macintosh PowerPoint</Application>
  <PresentationFormat>Widescreen</PresentationFormat>
  <Paragraphs>336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Gill Sans MT</vt:lpstr>
      <vt:lpstr>Wingdings</vt:lpstr>
      <vt:lpstr>1_Office Theme</vt:lpstr>
      <vt:lpstr>Office Theme</vt:lpstr>
      <vt:lpstr>Network Layer: Control Plane</vt:lpstr>
      <vt:lpstr>Internet inter-AS routing: BGP</vt:lpstr>
      <vt:lpstr>eBGP, iBGP connections</vt:lpstr>
      <vt:lpstr>BGP basics</vt:lpstr>
      <vt:lpstr>BGP protocol messages</vt:lpstr>
      <vt:lpstr>Path attributes and BGP routes</vt:lpstr>
      <vt:lpstr>BGP path advertisement</vt:lpstr>
      <vt:lpstr>BGP path advertisement: multiple paths</vt:lpstr>
      <vt:lpstr>BGP: achieving policy via advertisements</vt:lpstr>
      <vt:lpstr>BGP: achieving policy via advertisements (more)</vt:lpstr>
      <vt:lpstr>BGP: populating forwarding tables </vt:lpstr>
      <vt:lpstr>BGP: populating forwarding tables </vt:lpstr>
      <vt:lpstr>Hot potato routing</vt:lpstr>
      <vt:lpstr>Why different Intra-, Inter-AS routing ? </vt:lpstr>
      <vt:lpstr>Network Layer: Data Plane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James Kurose</cp:lastModifiedBy>
  <cp:revision>86</cp:revision>
  <dcterms:created xsi:type="dcterms:W3CDTF">2020-04-18T15:23:50Z</dcterms:created>
  <dcterms:modified xsi:type="dcterms:W3CDTF">2020-10-28T02:23:35Z</dcterms:modified>
</cp:coreProperties>
</file>