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5"/>
  </p:notesMasterIdLst>
  <p:sldIdLst>
    <p:sldId id="1191" r:id="rId3"/>
    <p:sldId id="1257" r:id="rId4"/>
    <p:sldId id="1261" r:id="rId5"/>
    <p:sldId id="1262" r:id="rId6"/>
    <p:sldId id="1263" r:id="rId7"/>
    <p:sldId id="1264" r:id="rId8"/>
    <p:sldId id="1265" r:id="rId9"/>
    <p:sldId id="1266" r:id="rId10"/>
    <p:sldId id="1268" r:id="rId11"/>
    <p:sldId id="1258" r:id="rId12"/>
    <p:sldId id="1260" r:id="rId13"/>
    <p:sldId id="11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0"/>
    <p:restoredTop sz="96327"/>
  </p:normalViewPr>
  <p:slideViewPr>
    <p:cSldViewPr snapToGrid="0" snapToObjects="1" showGuides="1">
      <p:cViewPr varScale="1">
        <p:scale>
          <a:sx n="71" d="100"/>
          <a:sy n="71" d="100"/>
        </p:scale>
        <p:origin x="184" y="1064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15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49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55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73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168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The Link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4495" y="2100867"/>
            <a:ext cx="9932140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the Link Layer </a:t>
            </a:r>
            <a:r>
              <a:rPr lang="en-US" sz="3200" dirty="0"/>
              <a:t>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Error-detection and -correction Techniques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Access Links and Protocols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Switched Local Area Networks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Virtualization: a Network as a Link Layer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Center Networking 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200" dirty="0"/>
              <a:t>Retrospective: A Day in the Life of a Web Page Request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Chapter 6: Summary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757518" y="1324816"/>
            <a:ext cx="114344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principles behind data link layer services: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detection, correction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sharing a broadcast channel: multiple access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 addressing</a:t>
            </a:r>
          </a:p>
          <a:p>
            <a:pPr marL="352425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instantiation, implementation of various link layer technologies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Ethernet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switched LANS, VLANs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virtualized networks as a link layer: MPLS</a:t>
            </a:r>
          </a:p>
          <a:p>
            <a:pPr marL="352425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synthesis: a day in the life of a web request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7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Chapter 6: let’s take a breath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1026459" y="1365157"/>
            <a:ext cx="10215282" cy="293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journey down protocol stack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(except PHY)</a:t>
            </a:r>
          </a:p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solid understanding of networking principles, practice!</a:t>
            </a:r>
          </a:p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….. could stop here …. but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interesting topics!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wireless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463807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Link Layer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43EEA3-8BC6-7B46-9854-572A173AE42B}"/>
              </a:ext>
            </a:extLst>
          </p:cNvPr>
          <p:cNvGrpSpPr/>
          <p:nvPr/>
        </p:nvGrpSpPr>
        <p:grpSpPr>
          <a:xfrm>
            <a:off x="706121" y="6088211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0DA58-493D-384B-8439-8C16107CBDAD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    2020, J.F. Kurose, All Rights Reserved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   1996-2020, J.F. Kurose, K.W. Ross, All Rights Reserved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D374EA-BACA-C547-873D-1E4DDAA23ABE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43D4D8A-E720-5649-908C-4A3AE9C0D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70730F-8967-2747-9696-C2E01F1D1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  <p:sp>
        <p:nvSpPr>
          <p:cNvPr id="20" name="Rectangle 4">
            <a:extLst>
              <a:ext uri="{FF2B5EF4-FFF2-40B4-BE49-F238E27FC236}">
                <a16:creationId xmlns:a16="http://schemas.microsoft.com/office/drawing/2014/main" id="{89DB40FA-1AF0-9E4D-AF87-E51CAF8ED91A}"/>
              </a:ext>
            </a:extLst>
          </p:cNvPr>
          <p:cNvSpPr txBox="1">
            <a:spLocks noChangeArrowheads="1"/>
          </p:cNvSpPr>
          <p:nvPr/>
        </p:nvSpPr>
        <p:spPr>
          <a:xfrm>
            <a:off x="574495" y="2100867"/>
            <a:ext cx="9734917" cy="41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the Link Layer </a:t>
            </a:r>
            <a:r>
              <a:rPr lang="en-US" sz="3200" dirty="0"/>
              <a:t>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Error-detection and -correction Techniques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Access Links and Protocols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Switched Local Area Networks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Virtualization: a Network as a Link Layer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Center Networking 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200" dirty="0"/>
              <a:t>Retrospective: A Day in the Life of a Web Page Request</a:t>
            </a:r>
          </a:p>
        </p:txBody>
      </p:sp>
    </p:spTree>
    <p:extLst>
      <p:ext uri="{BB962C8B-B14F-4D97-AF65-F5344CB8AC3E}">
        <p14:creationId xmlns:p14="http://schemas.microsoft.com/office/powerpoint/2010/main" val="958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journey down the protocol stack is now complete!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application, transport, network, link</a:t>
            </a:r>
          </a:p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putting-it-all-together: synthesis!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identify, review, understand protocols (at all layers) involved in seemingly simple scenario: requesting www page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attaches laptop to campus network, requests/receives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www.google.com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3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Comcast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Google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’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 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school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mobile client attaches to network …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requests web page: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www.google.com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scenario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Sounds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31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has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mobile: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connecting laptop needs to get its own IP address,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first-hop router,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DNS server: use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DHCP request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encapsulated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, encapsulated 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, encapsulated in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802.3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Ethernet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Ethernet frame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broadcast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(dest: FFFFFFFFFFFF) on LAN, received at router running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DHCP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Ethernet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demuxed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IP demuxed, UDP demuxed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has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mobile: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DHCP server formulates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DHCP ACK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containing client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’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 IP address, IP address of first-hop router for client, name &amp; IP address of DNS server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encapsulation at DHCP server, frame forwarded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switch learning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) through LAN, demultiplexing at client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Client now has IP address, knows name &amp; addr of DNS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marR="0" lvl="0" indent="-2317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42221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 day in the life… ARP  </a:t>
            </a:r>
            <a:r>
              <a:rPr lang="en-US" sz="4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router has 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mobile: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Eth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 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ARP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before sending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request, need IP address of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www.google.com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: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ARP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ARP query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broadcast, received by router, which replies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ARP reply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89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Comcast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DNS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server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datagram containing DNS query forwarded via LAN switch from client to 1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datagram forwarded from campus network into Comcast network, routed (tables created by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RIP, OSPF, IS-IS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and/or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BGP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demux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ed to DNS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UDP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27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Comcast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 send HTTP request, client first opens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socket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SYN segment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(step 1 in TCP 3-way handshake)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web server responds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SYNACK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(step 2 in TCP 3-way handshake)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5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  <a:cs typeface="+mn-cs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Comcast network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Eth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 request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web server responds with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 reply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marR="0" lvl="0" indent="-187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web page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finally (!!!)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345142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10138</TotalTime>
  <Words>1141</Words>
  <Application>Microsoft Macintosh PowerPoint</Application>
  <PresentationFormat>Widescreen</PresentationFormat>
  <Paragraphs>317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Gill Sans MT</vt:lpstr>
      <vt:lpstr>Wingdings</vt:lpstr>
      <vt:lpstr>1_Office Theme</vt:lpstr>
      <vt:lpstr>2_Office Theme</vt:lpstr>
      <vt:lpstr>The Link Layer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  <vt:lpstr>Chapter 6: let’s take a breath</vt:lpstr>
      <vt:lpstr>Link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James Kurose</cp:lastModifiedBy>
  <cp:revision>80</cp:revision>
  <dcterms:created xsi:type="dcterms:W3CDTF">2020-04-18T15:23:50Z</dcterms:created>
  <dcterms:modified xsi:type="dcterms:W3CDTF">2020-11-12T18:35:10Z</dcterms:modified>
</cp:coreProperties>
</file>