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notesMasterIdLst>
    <p:notesMasterId r:id="rId31"/>
  </p:notesMasterIdLst>
  <p:handoutMasterIdLst>
    <p:handoutMasterId r:id="rId32"/>
  </p:handoutMasterIdLst>
  <p:sldIdLst>
    <p:sldId id="256" r:id="rId2"/>
    <p:sldId id="441" r:id="rId3"/>
    <p:sldId id="398" r:id="rId4"/>
    <p:sldId id="430" r:id="rId5"/>
    <p:sldId id="437" r:id="rId6"/>
    <p:sldId id="453" r:id="rId7"/>
    <p:sldId id="438" r:id="rId8"/>
    <p:sldId id="440" r:id="rId9"/>
    <p:sldId id="439" r:id="rId10"/>
    <p:sldId id="449" r:id="rId11"/>
    <p:sldId id="442" r:id="rId12"/>
    <p:sldId id="443" r:id="rId13"/>
    <p:sldId id="452" r:id="rId14"/>
    <p:sldId id="444" r:id="rId15"/>
    <p:sldId id="445" r:id="rId16"/>
    <p:sldId id="446" r:id="rId17"/>
    <p:sldId id="447" r:id="rId18"/>
    <p:sldId id="374" r:id="rId19"/>
    <p:sldId id="375" r:id="rId20"/>
    <p:sldId id="376" r:id="rId21"/>
    <p:sldId id="450" r:id="rId22"/>
    <p:sldId id="378" r:id="rId23"/>
    <p:sldId id="448" r:id="rId24"/>
    <p:sldId id="394" r:id="rId25"/>
    <p:sldId id="411" r:id="rId26"/>
    <p:sldId id="451" r:id="rId27"/>
    <p:sldId id="435" r:id="rId28"/>
    <p:sldId id="434" r:id="rId29"/>
    <p:sldId id="413" r:id="rId30"/>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6BBC6A-93EF-4294-BF97-849CFD8902B4}" v="1" dt="2024-08-26T13:43:25.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5" autoAdjust="0"/>
    <p:restoredTop sz="78777" autoAdjust="0"/>
  </p:normalViewPr>
  <p:slideViewPr>
    <p:cSldViewPr>
      <p:cViewPr varScale="1">
        <p:scale>
          <a:sx n="84" d="100"/>
          <a:sy n="84" d="100"/>
        </p:scale>
        <p:origin x="1362" y="90"/>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3B6BBC6A-93EF-4294-BF97-849CFD8902B4}"/>
    <pc:docChg chg="undo redo custSel addSld delSld modSld sldOrd delMainMaster modMainMaster modNotesMaster">
      <pc:chgData name="Pablo Esteban Gutiérrez-Fonseca (he/him)" userId="25bdc618-995f-415b-9b28-31563f05eb38" providerId="ADAL" clId="{3B6BBC6A-93EF-4294-BF97-849CFD8902B4}" dt="2024-08-27T13:21:14.318" v="1542" actId="47"/>
      <pc:docMkLst>
        <pc:docMk/>
      </pc:docMkLst>
      <pc:sldChg chg="modSp add mod">
        <pc:chgData name="Pablo Esteban Gutiérrez-Fonseca (he/him)" userId="25bdc618-995f-415b-9b28-31563f05eb38" providerId="ADAL" clId="{3B6BBC6A-93EF-4294-BF97-849CFD8902B4}" dt="2024-08-26T19:58:45.279" v="1225"/>
        <pc:sldMkLst>
          <pc:docMk/>
          <pc:sldMk cId="1056264902" sldId="256"/>
        </pc:sldMkLst>
        <pc:spChg chg="mod">
          <ac:chgData name="Pablo Esteban Gutiérrez-Fonseca (he/him)" userId="25bdc618-995f-415b-9b28-31563f05eb38" providerId="ADAL" clId="{3B6BBC6A-93EF-4294-BF97-849CFD8902B4}" dt="2024-08-26T19:58:45.279" v="1225"/>
          <ac:spMkLst>
            <pc:docMk/>
            <pc:sldMk cId="1056264902" sldId="256"/>
            <ac:spMk id="2" creationId="{CFA5DF5E-A871-AB66-7C79-3EF7C076BB8F}"/>
          </ac:spMkLst>
        </pc:spChg>
        <pc:spChg chg="mod">
          <ac:chgData name="Pablo Esteban Gutiérrez-Fonseca (he/him)" userId="25bdc618-995f-415b-9b28-31563f05eb38" providerId="ADAL" clId="{3B6BBC6A-93EF-4294-BF97-849CFD8902B4}" dt="2024-08-26T19:58:45.279" v="1225"/>
          <ac:spMkLst>
            <pc:docMk/>
            <pc:sldMk cId="1056264902" sldId="256"/>
            <ac:spMk id="3" creationId="{B5376695-EF27-8187-24B0-E5A496139080}"/>
          </ac:spMkLst>
        </pc:spChg>
      </pc:sldChg>
      <pc:sldChg chg="addSp delSp modSp del mod modClrScheme chgLayout">
        <pc:chgData name="Pablo Esteban Gutiérrez-Fonseca (he/him)" userId="25bdc618-995f-415b-9b28-31563f05eb38" providerId="ADAL" clId="{3B6BBC6A-93EF-4294-BF97-849CFD8902B4}" dt="2024-08-26T15:10:10.874" v="311" actId="47"/>
        <pc:sldMkLst>
          <pc:docMk/>
          <pc:sldMk cId="2898306405" sldId="363"/>
        </pc:sldMkLst>
        <pc:spChg chg="add del mod ord">
          <ac:chgData name="Pablo Esteban Gutiérrez-Fonseca (he/him)" userId="25bdc618-995f-415b-9b28-31563f05eb38" providerId="ADAL" clId="{3B6BBC6A-93EF-4294-BF97-849CFD8902B4}" dt="2024-08-26T15:09:01.761" v="284" actId="478"/>
          <ac:spMkLst>
            <pc:docMk/>
            <pc:sldMk cId="2898306405" sldId="363"/>
            <ac:spMk id="2" creationId="{77D7CEBB-8A90-58F3-06AD-3951837FF593}"/>
          </ac:spMkLst>
        </pc:spChg>
        <pc:spChg chg="add del mod ord">
          <ac:chgData name="Pablo Esteban Gutiérrez-Fonseca (he/him)" userId="25bdc618-995f-415b-9b28-31563f05eb38" providerId="ADAL" clId="{3B6BBC6A-93EF-4294-BF97-849CFD8902B4}" dt="2024-08-26T15:09:28.625" v="290" actId="478"/>
          <ac:spMkLst>
            <pc:docMk/>
            <pc:sldMk cId="2898306405" sldId="363"/>
            <ac:spMk id="4" creationId="{57C96A9E-A46E-14A0-0F3F-A5930E825909}"/>
          </ac:spMkLst>
        </pc:spChg>
        <pc:spChg chg="mod">
          <ac:chgData name="Pablo Esteban Gutiérrez-Fonseca (he/him)" userId="25bdc618-995f-415b-9b28-31563f05eb38" providerId="ADAL" clId="{3B6BBC6A-93EF-4294-BF97-849CFD8902B4}" dt="2024-08-26T15:09:15.936" v="288" actId="21"/>
          <ac:spMkLst>
            <pc:docMk/>
            <pc:sldMk cId="2898306405" sldId="363"/>
            <ac:spMk id="29700" creationId="{00000000-0000-0000-0000-000000000000}"/>
          </ac:spMkLst>
        </pc:spChg>
        <pc:spChg chg="del mod">
          <ac:chgData name="Pablo Esteban Gutiérrez-Fonseca (he/him)" userId="25bdc618-995f-415b-9b28-31563f05eb38" providerId="ADAL" clId="{3B6BBC6A-93EF-4294-BF97-849CFD8902B4}" dt="2024-08-26T15:09:31.832" v="293"/>
          <ac:spMkLst>
            <pc:docMk/>
            <pc:sldMk cId="2898306405" sldId="363"/>
            <ac:spMk id="29701" creationId="{00000000-0000-0000-0000-000000000000}"/>
          </ac:spMkLst>
        </pc:spChg>
        <pc:picChg chg="del">
          <ac:chgData name="Pablo Esteban Gutiérrez-Fonseca (he/him)" userId="25bdc618-995f-415b-9b28-31563f05eb38" providerId="ADAL" clId="{3B6BBC6A-93EF-4294-BF97-849CFD8902B4}" dt="2024-08-26T15:09:52.415" v="302" actId="21"/>
          <ac:picMkLst>
            <pc:docMk/>
            <pc:sldMk cId="2898306405" sldId="363"/>
            <ac:picMk id="29698" creationId="{00000000-0000-0000-0000-000000000000}"/>
          </ac:picMkLst>
        </pc:picChg>
      </pc:sldChg>
      <pc:sldChg chg="addSp delSp modSp del mod modClrScheme chgLayout">
        <pc:chgData name="Pablo Esteban Gutiérrez-Fonseca (he/him)" userId="25bdc618-995f-415b-9b28-31563f05eb38" providerId="ADAL" clId="{3B6BBC6A-93EF-4294-BF97-849CFD8902B4}" dt="2024-08-26T15:14:16.860" v="420" actId="47"/>
        <pc:sldMkLst>
          <pc:docMk/>
          <pc:sldMk cId="1127550911" sldId="364"/>
        </pc:sldMkLst>
        <pc:spChg chg="del mod">
          <ac:chgData name="Pablo Esteban Gutiérrez-Fonseca (he/him)" userId="25bdc618-995f-415b-9b28-31563f05eb38" providerId="ADAL" clId="{3B6BBC6A-93EF-4294-BF97-849CFD8902B4}" dt="2024-08-26T15:12:55.687" v="395"/>
          <ac:spMkLst>
            <pc:docMk/>
            <pc:sldMk cId="1127550911" sldId="364"/>
            <ac:spMk id="2" creationId="{00000000-0000-0000-0000-000000000000}"/>
          </ac:spMkLst>
        </pc:spChg>
        <pc:spChg chg="add del mod ord">
          <ac:chgData name="Pablo Esteban Gutiérrez-Fonseca (he/him)" userId="25bdc618-995f-415b-9b28-31563f05eb38" providerId="ADAL" clId="{3B6BBC6A-93EF-4294-BF97-849CFD8902B4}" dt="2024-08-26T15:11:30.944" v="362" actId="700"/>
          <ac:spMkLst>
            <pc:docMk/>
            <pc:sldMk cId="1127550911" sldId="364"/>
            <ac:spMk id="3" creationId="{29EE5411-BC07-8342-801F-B9A08D849DF9}"/>
          </ac:spMkLst>
        </pc:spChg>
        <pc:spChg chg="mod ord">
          <ac:chgData name="Pablo Esteban Gutiérrez-Fonseca (he/him)" userId="25bdc618-995f-415b-9b28-31563f05eb38" providerId="ADAL" clId="{3B6BBC6A-93EF-4294-BF97-849CFD8902B4}" dt="2024-08-26T15:11:30.944" v="362" actId="700"/>
          <ac:spMkLst>
            <pc:docMk/>
            <pc:sldMk cId="1127550911" sldId="364"/>
            <ac:spMk id="30722" creationId="{00000000-0000-0000-0000-000000000000}"/>
          </ac:spMkLst>
        </pc:spChg>
        <pc:spChg chg="mod">
          <ac:chgData name="Pablo Esteban Gutiérrez-Fonseca (he/him)" userId="25bdc618-995f-415b-9b28-31563f05eb38" providerId="ADAL" clId="{3B6BBC6A-93EF-4294-BF97-849CFD8902B4}" dt="2024-08-26T15:11:41.124" v="364" actId="21"/>
          <ac:spMkLst>
            <pc:docMk/>
            <pc:sldMk cId="1127550911" sldId="364"/>
            <ac:spMk id="30725" creationId="{00000000-0000-0000-0000-000000000000}"/>
          </ac:spMkLst>
        </pc:spChg>
        <pc:spChg chg="del mod">
          <ac:chgData name="Pablo Esteban Gutiérrez-Fonseca (he/him)" userId="25bdc618-995f-415b-9b28-31563f05eb38" providerId="ADAL" clId="{3B6BBC6A-93EF-4294-BF97-849CFD8902B4}" dt="2024-08-26T15:11:56.883" v="370"/>
          <ac:spMkLst>
            <pc:docMk/>
            <pc:sldMk cId="1127550911" sldId="364"/>
            <ac:spMk id="62470" creationId="{00000000-0000-0000-0000-000000000000}"/>
          </ac:spMkLst>
        </pc:spChg>
        <pc:spChg chg="del mod">
          <ac:chgData name="Pablo Esteban Gutiérrez-Fonseca (he/him)" userId="25bdc618-995f-415b-9b28-31563f05eb38" providerId="ADAL" clId="{3B6BBC6A-93EF-4294-BF97-849CFD8902B4}" dt="2024-08-26T15:12:31.315" v="388"/>
          <ac:spMkLst>
            <pc:docMk/>
            <pc:sldMk cId="1127550911" sldId="364"/>
            <ac:spMk id="62471" creationId="{00000000-0000-0000-0000-000000000000}"/>
          </ac:spMkLst>
        </pc:spChg>
        <pc:spChg chg="del mod">
          <ac:chgData name="Pablo Esteban Gutiérrez-Fonseca (he/him)" userId="25bdc618-995f-415b-9b28-31563f05eb38" providerId="ADAL" clId="{3B6BBC6A-93EF-4294-BF97-849CFD8902B4}" dt="2024-08-26T15:12:13.282" v="381"/>
          <ac:spMkLst>
            <pc:docMk/>
            <pc:sldMk cId="1127550911" sldId="364"/>
            <ac:spMk id="62472" creationId="{00000000-0000-0000-0000-000000000000}"/>
          </ac:spMkLst>
        </pc:spChg>
      </pc:sldChg>
      <pc:sldChg chg="delSp modSp del mod">
        <pc:chgData name="Pablo Esteban Gutiérrez-Fonseca (he/him)" userId="25bdc618-995f-415b-9b28-31563f05eb38" providerId="ADAL" clId="{3B6BBC6A-93EF-4294-BF97-849CFD8902B4}" dt="2024-08-26T15:17:07.825" v="485" actId="47"/>
        <pc:sldMkLst>
          <pc:docMk/>
          <pc:sldMk cId="1557744010" sldId="365"/>
        </pc:sldMkLst>
        <pc:spChg chg="mod">
          <ac:chgData name="Pablo Esteban Gutiérrez-Fonseca (he/him)" userId="25bdc618-995f-415b-9b28-31563f05eb38" providerId="ADAL" clId="{3B6BBC6A-93EF-4294-BF97-849CFD8902B4}" dt="2024-08-26T13:43:25.512" v="5" actId="27636"/>
          <ac:spMkLst>
            <pc:docMk/>
            <pc:sldMk cId="1557744010" sldId="365"/>
            <ac:spMk id="31746" creationId="{00000000-0000-0000-0000-000000000000}"/>
          </ac:spMkLst>
        </pc:spChg>
        <pc:spChg chg="del mod">
          <ac:chgData name="Pablo Esteban Gutiérrez-Fonseca (he/him)" userId="25bdc618-995f-415b-9b28-31563f05eb38" providerId="ADAL" clId="{3B6BBC6A-93EF-4294-BF97-849CFD8902B4}" dt="2024-08-26T15:16:05.502" v="452"/>
          <ac:spMkLst>
            <pc:docMk/>
            <pc:sldMk cId="1557744010" sldId="365"/>
            <ac:spMk id="31749" creationId="{00000000-0000-0000-0000-000000000000}"/>
          </ac:spMkLst>
        </pc:spChg>
        <pc:spChg chg="del mod">
          <ac:chgData name="Pablo Esteban Gutiérrez-Fonseca (he/him)" userId="25bdc618-995f-415b-9b28-31563f05eb38" providerId="ADAL" clId="{3B6BBC6A-93EF-4294-BF97-849CFD8902B4}" dt="2024-08-26T15:16:25.192" v="466"/>
          <ac:spMkLst>
            <pc:docMk/>
            <pc:sldMk cId="1557744010" sldId="365"/>
            <ac:spMk id="64520" creationId="{00000000-0000-0000-0000-000000000000}"/>
          </ac:spMkLst>
        </pc:spChg>
        <pc:spChg chg="del mod">
          <ac:chgData name="Pablo Esteban Gutiérrez-Fonseca (he/him)" userId="25bdc618-995f-415b-9b28-31563f05eb38" providerId="ADAL" clId="{3B6BBC6A-93EF-4294-BF97-849CFD8902B4}" dt="2024-08-26T15:16:35.191" v="472"/>
          <ac:spMkLst>
            <pc:docMk/>
            <pc:sldMk cId="1557744010" sldId="365"/>
            <ac:spMk id="64524" creationId="{00000000-0000-0000-0000-000000000000}"/>
          </ac:spMkLst>
        </pc:spChg>
        <pc:spChg chg="del mod">
          <ac:chgData name="Pablo Esteban Gutiérrez-Fonseca (he/him)" userId="25bdc618-995f-415b-9b28-31563f05eb38" providerId="ADAL" clId="{3B6BBC6A-93EF-4294-BF97-849CFD8902B4}" dt="2024-08-26T15:16:46.078" v="480"/>
          <ac:spMkLst>
            <pc:docMk/>
            <pc:sldMk cId="1557744010" sldId="365"/>
            <ac:spMk id="64525" creationId="{00000000-0000-0000-0000-000000000000}"/>
          </ac:spMkLst>
        </pc:spChg>
      </pc:sldChg>
      <pc:sldChg chg="delSp modSp del mod">
        <pc:chgData name="Pablo Esteban Gutiérrez-Fonseca (he/him)" userId="25bdc618-995f-415b-9b28-31563f05eb38" providerId="ADAL" clId="{3B6BBC6A-93EF-4294-BF97-849CFD8902B4}" dt="2024-08-26T15:18:57.889" v="505" actId="47"/>
        <pc:sldMkLst>
          <pc:docMk/>
          <pc:sldMk cId="1032467975" sldId="366"/>
        </pc:sldMkLst>
        <pc:spChg chg="mod">
          <ac:chgData name="Pablo Esteban Gutiérrez-Fonseca (he/him)" userId="25bdc618-995f-415b-9b28-31563f05eb38" providerId="ADAL" clId="{3B6BBC6A-93EF-4294-BF97-849CFD8902B4}" dt="2024-08-26T13:43:25.512" v="6" actId="27636"/>
          <ac:spMkLst>
            <pc:docMk/>
            <pc:sldMk cId="1032467975" sldId="366"/>
            <ac:spMk id="32770" creationId="{00000000-0000-0000-0000-000000000000}"/>
          </ac:spMkLst>
        </pc:spChg>
        <pc:spChg chg="del mod">
          <ac:chgData name="Pablo Esteban Gutiérrez-Fonseca (he/him)" userId="25bdc618-995f-415b-9b28-31563f05eb38" providerId="ADAL" clId="{3B6BBC6A-93EF-4294-BF97-849CFD8902B4}" dt="2024-08-26T15:18:21.765" v="494"/>
          <ac:spMkLst>
            <pc:docMk/>
            <pc:sldMk cId="1032467975" sldId="366"/>
            <ac:spMk id="66572" creationId="{00000000-0000-0000-0000-000000000000}"/>
          </ac:spMkLst>
        </pc:spChg>
        <pc:spChg chg="del mod">
          <ac:chgData name="Pablo Esteban Gutiérrez-Fonseca (he/him)" userId="25bdc618-995f-415b-9b28-31563f05eb38" providerId="ADAL" clId="{3B6BBC6A-93EF-4294-BF97-849CFD8902B4}" dt="2024-08-26T15:18:46.317" v="501"/>
          <ac:spMkLst>
            <pc:docMk/>
            <pc:sldMk cId="1032467975" sldId="366"/>
            <ac:spMk id="66573" creationId="{00000000-0000-0000-0000-000000000000}"/>
          </ac:spMkLst>
        </pc:spChg>
      </pc:sldChg>
      <pc:sldChg chg="delSp modSp del mod">
        <pc:chgData name="Pablo Esteban Gutiérrez-Fonseca (he/him)" userId="25bdc618-995f-415b-9b28-31563f05eb38" providerId="ADAL" clId="{3B6BBC6A-93EF-4294-BF97-849CFD8902B4}" dt="2024-08-26T15:20:09.080" v="535" actId="47"/>
        <pc:sldMkLst>
          <pc:docMk/>
          <pc:sldMk cId="119657927" sldId="367"/>
        </pc:sldMkLst>
        <pc:spChg chg="mod">
          <ac:chgData name="Pablo Esteban Gutiérrez-Fonseca (he/him)" userId="25bdc618-995f-415b-9b28-31563f05eb38" providerId="ADAL" clId="{3B6BBC6A-93EF-4294-BF97-849CFD8902B4}" dt="2024-08-26T13:43:25.516" v="7" actId="27636"/>
          <ac:spMkLst>
            <pc:docMk/>
            <pc:sldMk cId="119657927" sldId="367"/>
            <ac:spMk id="33794" creationId="{00000000-0000-0000-0000-000000000000}"/>
          </ac:spMkLst>
        </pc:spChg>
        <pc:spChg chg="del mod">
          <ac:chgData name="Pablo Esteban Gutiérrez-Fonseca (he/him)" userId="25bdc618-995f-415b-9b28-31563f05eb38" providerId="ADAL" clId="{3B6BBC6A-93EF-4294-BF97-849CFD8902B4}" dt="2024-08-26T15:19:10.840" v="509"/>
          <ac:spMkLst>
            <pc:docMk/>
            <pc:sldMk cId="119657927" sldId="367"/>
            <ac:spMk id="33797" creationId="{00000000-0000-0000-0000-000000000000}"/>
          </ac:spMkLst>
        </pc:spChg>
        <pc:spChg chg="del mod">
          <ac:chgData name="Pablo Esteban Gutiérrez-Fonseca (he/him)" userId="25bdc618-995f-415b-9b28-31563f05eb38" providerId="ADAL" clId="{3B6BBC6A-93EF-4294-BF97-849CFD8902B4}" dt="2024-08-26T15:19:18.102" v="513"/>
          <ac:spMkLst>
            <pc:docMk/>
            <pc:sldMk cId="119657927" sldId="367"/>
            <ac:spMk id="66568" creationId="{00000000-0000-0000-0000-000000000000}"/>
          </ac:spMkLst>
        </pc:spChg>
        <pc:spChg chg="del mod">
          <ac:chgData name="Pablo Esteban Gutiérrez-Fonseca (he/him)" userId="25bdc618-995f-415b-9b28-31563f05eb38" providerId="ADAL" clId="{3B6BBC6A-93EF-4294-BF97-849CFD8902B4}" dt="2024-08-26T15:19:37.749" v="521"/>
          <ac:spMkLst>
            <pc:docMk/>
            <pc:sldMk cId="119657927" sldId="367"/>
            <ac:spMk id="66571" creationId="{00000000-0000-0000-0000-000000000000}"/>
          </ac:spMkLst>
        </pc:spChg>
      </pc:sldChg>
      <pc:sldChg chg="delSp modSp del mod">
        <pc:chgData name="Pablo Esteban Gutiérrez-Fonseca (he/him)" userId="25bdc618-995f-415b-9b28-31563f05eb38" providerId="ADAL" clId="{3B6BBC6A-93EF-4294-BF97-849CFD8902B4}" dt="2024-08-26T15:22:47.408" v="617" actId="47"/>
        <pc:sldMkLst>
          <pc:docMk/>
          <pc:sldMk cId="4039649030" sldId="368"/>
        </pc:sldMkLst>
        <pc:spChg chg="mod">
          <ac:chgData name="Pablo Esteban Gutiérrez-Fonseca (he/him)" userId="25bdc618-995f-415b-9b28-31563f05eb38" providerId="ADAL" clId="{3B6BBC6A-93EF-4294-BF97-849CFD8902B4}" dt="2024-08-26T13:43:25.518" v="8" actId="27636"/>
          <ac:spMkLst>
            <pc:docMk/>
            <pc:sldMk cId="4039649030" sldId="368"/>
            <ac:spMk id="34818" creationId="{00000000-0000-0000-0000-000000000000}"/>
          </ac:spMkLst>
        </pc:spChg>
        <pc:spChg chg="del mod">
          <ac:chgData name="Pablo Esteban Gutiérrez-Fonseca (he/him)" userId="25bdc618-995f-415b-9b28-31563f05eb38" providerId="ADAL" clId="{3B6BBC6A-93EF-4294-BF97-849CFD8902B4}" dt="2024-08-26T15:20:27.468" v="539"/>
          <ac:spMkLst>
            <pc:docMk/>
            <pc:sldMk cId="4039649030" sldId="368"/>
            <ac:spMk id="66571" creationId="{00000000-0000-0000-0000-000000000000}"/>
          </ac:spMkLst>
        </pc:spChg>
      </pc:sldChg>
      <pc:sldChg chg="modSp mod modClrScheme chgLayout">
        <pc:chgData name="Pablo Esteban Gutiérrez-Fonseca (he/him)" userId="25bdc618-995f-415b-9b28-31563f05eb38" providerId="ADAL" clId="{3B6BBC6A-93EF-4294-BF97-849CFD8902B4}" dt="2024-08-26T20:08:50.815" v="1298" actId="404"/>
        <pc:sldMkLst>
          <pc:docMk/>
          <pc:sldMk cId="3328160568" sldId="374"/>
        </pc:sldMkLst>
        <pc:spChg chg="mod ord">
          <ac:chgData name="Pablo Esteban Gutiérrez-Fonseca (he/him)" userId="25bdc618-995f-415b-9b28-31563f05eb38" providerId="ADAL" clId="{3B6BBC6A-93EF-4294-BF97-849CFD8902B4}" dt="2024-08-26T20:08:50.815" v="1298" actId="404"/>
          <ac:spMkLst>
            <pc:docMk/>
            <pc:sldMk cId="3328160568" sldId="374"/>
            <ac:spMk id="8194" creationId="{00000000-0000-0000-0000-000000000000}"/>
          </ac:spMkLst>
        </pc:spChg>
        <pc:picChg chg="mod">
          <ac:chgData name="Pablo Esteban Gutiérrez-Fonseca (he/him)" userId="25bdc618-995f-415b-9b28-31563f05eb38" providerId="ADAL" clId="{3B6BBC6A-93EF-4294-BF97-849CFD8902B4}" dt="2024-08-26T19:58:45.279" v="1225"/>
          <ac:picMkLst>
            <pc:docMk/>
            <pc:sldMk cId="3328160568" sldId="374"/>
            <ac:picMk id="8196" creationId="{00000000-0000-0000-0000-000000000000}"/>
          </ac:picMkLst>
        </pc:picChg>
      </pc:sldChg>
      <pc:sldChg chg="delSp modSp mod modClrScheme chgLayout">
        <pc:chgData name="Pablo Esteban Gutiérrez-Fonseca (he/him)" userId="25bdc618-995f-415b-9b28-31563f05eb38" providerId="ADAL" clId="{3B6BBC6A-93EF-4294-BF97-849CFD8902B4}" dt="2024-08-26T20:09:04.315" v="1303" actId="1076"/>
        <pc:sldMkLst>
          <pc:docMk/>
          <pc:sldMk cId="3613332560" sldId="375"/>
        </pc:sldMkLst>
        <pc:spChg chg="del mod">
          <ac:chgData name="Pablo Esteban Gutiérrez-Fonseca (he/him)" userId="25bdc618-995f-415b-9b28-31563f05eb38" providerId="ADAL" clId="{3B6BBC6A-93EF-4294-BF97-849CFD8902B4}" dt="2024-08-26T15:24:32.900" v="652" actId="478"/>
          <ac:spMkLst>
            <pc:docMk/>
            <pc:sldMk cId="3613332560" sldId="375"/>
            <ac:spMk id="5" creationId="{00000000-0000-0000-0000-000000000000}"/>
          </ac:spMkLst>
        </pc:spChg>
        <pc:spChg chg="mod ord">
          <ac:chgData name="Pablo Esteban Gutiérrez-Fonseca (he/him)" userId="25bdc618-995f-415b-9b28-31563f05eb38" providerId="ADAL" clId="{3B6BBC6A-93EF-4294-BF97-849CFD8902B4}" dt="2024-08-26T20:09:02.030" v="1302" actId="404"/>
          <ac:spMkLst>
            <pc:docMk/>
            <pc:sldMk cId="3613332560" sldId="375"/>
            <ac:spMk id="6146" creationId="{00000000-0000-0000-0000-000000000000}"/>
          </ac:spMkLst>
        </pc:spChg>
        <pc:spChg chg="mod ord">
          <ac:chgData name="Pablo Esteban Gutiérrez-Fonseca (he/him)" userId="25bdc618-995f-415b-9b28-31563f05eb38" providerId="ADAL" clId="{3B6BBC6A-93EF-4294-BF97-849CFD8902B4}" dt="2024-08-26T19:58:45.279" v="1225"/>
          <ac:spMkLst>
            <pc:docMk/>
            <pc:sldMk cId="3613332560" sldId="375"/>
            <ac:spMk id="6147" creationId="{00000000-0000-0000-0000-000000000000}"/>
          </ac:spMkLst>
        </pc:spChg>
        <pc:picChg chg="mod">
          <ac:chgData name="Pablo Esteban Gutiérrez-Fonseca (he/him)" userId="25bdc618-995f-415b-9b28-31563f05eb38" providerId="ADAL" clId="{3B6BBC6A-93EF-4294-BF97-849CFD8902B4}" dt="2024-08-26T20:09:04.315" v="1303" actId="1076"/>
          <ac:picMkLst>
            <pc:docMk/>
            <pc:sldMk cId="3613332560" sldId="375"/>
            <ac:picMk id="6" creationId="{00000000-0000-0000-0000-000000000000}"/>
          </ac:picMkLst>
        </pc:picChg>
        <pc:picChg chg="mod">
          <ac:chgData name="Pablo Esteban Gutiérrez-Fonseca (he/him)" userId="25bdc618-995f-415b-9b28-31563f05eb38" providerId="ADAL" clId="{3B6BBC6A-93EF-4294-BF97-849CFD8902B4}" dt="2024-08-26T19:58:45.279" v="1225"/>
          <ac:picMkLst>
            <pc:docMk/>
            <pc:sldMk cId="3613332560" sldId="375"/>
            <ac:picMk id="7" creationId="{00000000-0000-0000-0000-000000000000}"/>
          </ac:picMkLst>
        </pc:picChg>
      </pc:sldChg>
      <pc:sldChg chg="delSp modSp mod modClrScheme chgLayout">
        <pc:chgData name="Pablo Esteban Gutiérrez-Fonseca (he/him)" userId="25bdc618-995f-415b-9b28-31563f05eb38" providerId="ADAL" clId="{3B6BBC6A-93EF-4294-BF97-849CFD8902B4}" dt="2024-08-26T20:09:26.708" v="1306" actId="404"/>
        <pc:sldMkLst>
          <pc:docMk/>
          <pc:sldMk cId="922435454" sldId="376"/>
        </pc:sldMkLst>
        <pc:spChg chg="mod">
          <ac:chgData name="Pablo Esteban Gutiérrez-Fonseca (he/him)" userId="25bdc618-995f-415b-9b28-31563f05eb38" providerId="ADAL" clId="{3B6BBC6A-93EF-4294-BF97-849CFD8902B4}" dt="2024-08-26T19:58:45.279" v="1225"/>
          <ac:spMkLst>
            <pc:docMk/>
            <pc:sldMk cId="922435454" sldId="376"/>
            <ac:spMk id="8" creationId="{00000000-0000-0000-0000-000000000000}"/>
          </ac:spMkLst>
        </pc:spChg>
        <pc:spChg chg="mod ord">
          <ac:chgData name="Pablo Esteban Gutiérrez-Fonseca (he/him)" userId="25bdc618-995f-415b-9b28-31563f05eb38" providerId="ADAL" clId="{3B6BBC6A-93EF-4294-BF97-849CFD8902B4}" dt="2024-08-26T20:09:26.708" v="1306" actId="404"/>
          <ac:spMkLst>
            <pc:docMk/>
            <pc:sldMk cId="922435454" sldId="376"/>
            <ac:spMk id="8194" creationId="{00000000-0000-0000-0000-000000000000}"/>
          </ac:spMkLst>
        </pc:spChg>
        <pc:spChg chg="mod ord">
          <ac:chgData name="Pablo Esteban Gutiérrez-Fonseca (he/him)" userId="25bdc618-995f-415b-9b28-31563f05eb38" providerId="ADAL" clId="{3B6BBC6A-93EF-4294-BF97-849CFD8902B4}" dt="2024-08-26T20:09:23.899" v="1304" actId="404"/>
          <ac:spMkLst>
            <pc:docMk/>
            <pc:sldMk cId="922435454" sldId="376"/>
            <ac:spMk id="8195" creationId="{00000000-0000-0000-0000-000000000000}"/>
          </ac:spMkLst>
        </pc:spChg>
        <pc:picChg chg="del">
          <ac:chgData name="Pablo Esteban Gutiérrez-Fonseca (he/him)" userId="25bdc618-995f-415b-9b28-31563f05eb38" providerId="ADAL" clId="{3B6BBC6A-93EF-4294-BF97-849CFD8902B4}" dt="2024-08-26T15:24:57.765" v="678" actId="478"/>
          <ac:picMkLst>
            <pc:docMk/>
            <pc:sldMk cId="922435454" sldId="376"/>
            <ac:picMk id="7" creationId="{00000000-0000-0000-0000-000000000000}"/>
          </ac:picMkLst>
        </pc:picChg>
        <pc:picChg chg="mod">
          <ac:chgData name="Pablo Esteban Gutiérrez-Fonseca (he/him)" userId="25bdc618-995f-415b-9b28-31563f05eb38" providerId="ADAL" clId="{3B6BBC6A-93EF-4294-BF97-849CFD8902B4}" dt="2024-08-26T19:58:45.279" v="1225"/>
          <ac:picMkLst>
            <pc:docMk/>
            <pc:sldMk cId="922435454" sldId="376"/>
            <ac:picMk id="9" creationId="{00000000-0000-0000-0000-000000000000}"/>
          </ac:picMkLst>
        </pc:picChg>
      </pc:sldChg>
      <pc:sldChg chg="addSp delSp modSp mod modClrScheme chgLayout modNotes">
        <pc:chgData name="Pablo Esteban Gutiérrez-Fonseca (he/him)" userId="25bdc618-995f-415b-9b28-31563f05eb38" providerId="ADAL" clId="{3B6BBC6A-93EF-4294-BF97-849CFD8902B4}" dt="2024-08-26T20:10:07.943" v="1315" actId="12"/>
        <pc:sldMkLst>
          <pc:docMk/>
          <pc:sldMk cId="3440263914" sldId="378"/>
        </pc:sldMkLst>
        <pc:spChg chg="add del mod ord">
          <ac:chgData name="Pablo Esteban Gutiérrez-Fonseca (he/him)" userId="25bdc618-995f-415b-9b28-31563f05eb38" providerId="ADAL" clId="{3B6BBC6A-93EF-4294-BF97-849CFD8902B4}" dt="2024-08-26T15:26:24.057" v="702" actId="478"/>
          <ac:spMkLst>
            <pc:docMk/>
            <pc:sldMk cId="3440263914" sldId="378"/>
            <ac:spMk id="2" creationId="{7EF651D2-5930-4597-97D6-6E6FC370A5D8}"/>
          </ac:spMkLst>
        </pc:spChg>
        <pc:spChg chg="add mod ord">
          <ac:chgData name="Pablo Esteban Gutiérrez-Fonseca (he/him)" userId="25bdc618-995f-415b-9b28-31563f05eb38" providerId="ADAL" clId="{3B6BBC6A-93EF-4294-BF97-849CFD8902B4}" dt="2024-08-26T20:10:07.943" v="1315" actId="12"/>
          <ac:spMkLst>
            <pc:docMk/>
            <pc:sldMk cId="3440263914" sldId="378"/>
            <ac:spMk id="4" creationId="{828A4FCC-29F0-33E7-5CCC-50E3D826F92B}"/>
          </ac:spMkLst>
        </pc:spChg>
        <pc:spChg chg="del mod">
          <ac:chgData name="Pablo Esteban Gutiérrez-Fonseca (he/him)" userId="25bdc618-995f-415b-9b28-31563f05eb38" providerId="ADAL" clId="{3B6BBC6A-93EF-4294-BF97-849CFD8902B4}" dt="2024-08-26T15:27:47.497" v="713" actId="478"/>
          <ac:spMkLst>
            <pc:docMk/>
            <pc:sldMk cId="3440263914" sldId="378"/>
            <ac:spMk id="18" creationId="{00000000-0000-0000-0000-000000000000}"/>
          </ac:spMkLst>
        </pc:spChg>
        <pc:spChg chg="mod">
          <ac:chgData name="Pablo Esteban Gutiérrez-Fonseca (he/him)" userId="25bdc618-995f-415b-9b28-31563f05eb38" providerId="ADAL" clId="{3B6BBC6A-93EF-4294-BF97-849CFD8902B4}" dt="2024-08-26T15:27:15.818" v="708" actId="164"/>
          <ac:spMkLst>
            <pc:docMk/>
            <pc:sldMk cId="3440263914" sldId="378"/>
            <ac:spMk id="21" creationId="{00000000-0000-0000-0000-000000000000}"/>
          </ac:spMkLst>
        </pc:spChg>
        <pc:spChg chg="mod">
          <ac:chgData name="Pablo Esteban Gutiérrez-Fonseca (he/him)" userId="25bdc618-995f-415b-9b28-31563f05eb38" providerId="ADAL" clId="{3B6BBC6A-93EF-4294-BF97-849CFD8902B4}" dt="2024-08-26T15:27:15.818" v="708" actId="164"/>
          <ac:spMkLst>
            <pc:docMk/>
            <pc:sldMk cId="3440263914" sldId="378"/>
            <ac:spMk id="23" creationId="{00000000-0000-0000-0000-000000000000}"/>
          </ac:spMkLst>
        </pc:spChg>
        <pc:spChg chg="mod">
          <ac:chgData name="Pablo Esteban Gutiérrez-Fonseca (he/him)" userId="25bdc618-995f-415b-9b28-31563f05eb38" providerId="ADAL" clId="{3B6BBC6A-93EF-4294-BF97-849CFD8902B4}" dt="2024-08-26T15:27:15.818" v="708" actId="164"/>
          <ac:spMkLst>
            <pc:docMk/>
            <pc:sldMk cId="3440263914" sldId="378"/>
            <ac:spMk id="25" creationId="{00000000-0000-0000-0000-000000000000}"/>
          </ac:spMkLst>
        </pc:spChg>
        <pc:spChg chg="mod ord">
          <ac:chgData name="Pablo Esteban Gutiérrez-Fonseca (he/him)" userId="25bdc618-995f-415b-9b28-31563f05eb38" providerId="ADAL" clId="{3B6BBC6A-93EF-4294-BF97-849CFD8902B4}" dt="2024-08-26T20:09:49.809" v="1311" actId="700"/>
          <ac:spMkLst>
            <pc:docMk/>
            <pc:sldMk cId="3440263914" sldId="378"/>
            <ac:spMk id="11266" creationId="{00000000-0000-0000-0000-000000000000}"/>
          </ac:spMkLst>
        </pc:spChg>
        <pc:grpChg chg="add del mod">
          <ac:chgData name="Pablo Esteban Gutiérrez-Fonseca (he/him)" userId="25bdc618-995f-415b-9b28-31563f05eb38" providerId="ADAL" clId="{3B6BBC6A-93EF-4294-BF97-849CFD8902B4}" dt="2024-08-26T15:27:27.534" v="710" actId="478"/>
          <ac:grpSpMkLst>
            <pc:docMk/>
            <pc:sldMk cId="3440263914" sldId="378"/>
            <ac:grpSpMk id="3" creationId="{AD40A284-3F8B-B258-EBAD-317ACCC22561}"/>
          </ac:grpSpMkLst>
        </pc:grpChg>
        <pc:picChg chg="mod">
          <ac:chgData name="Pablo Esteban Gutiérrez-Fonseca (he/him)" userId="25bdc618-995f-415b-9b28-31563f05eb38" providerId="ADAL" clId="{3B6BBC6A-93EF-4294-BF97-849CFD8902B4}" dt="2024-08-26T15:27:15.818" v="708" actId="164"/>
          <ac:picMkLst>
            <pc:docMk/>
            <pc:sldMk cId="3440263914" sldId="378"/>
            <ac:picMk id="19" creationId="{00000000-0000-0000-0000-000000000000}"/>
          </ac:picMkLst>
        </pc:picChg>
        <pc:picChg chg="mod">
          <ac:chgData name="Pablo Esteban Gutiérrez-Fonseca (he/him)" userId="25bdc618-995f-415b-9b28-31563f05eb38" providerId="ADAL" clId="{3B6BBC6A-93EF-4294-BF97-849CFD8902B4}" dt="2024-08-26T15:27:15.818" v="708" actId="164"/>
          <ac:picMkLst>
            <pc:docMk/>
            <pc:sldMk cId="3440263914" sldId="378"/>
            <ac:picMk id="20" creationId="{00000000-0000-0000-0000-000000000000}"/>
          </ac:picMkLst>
        </pc:picChg>
        <pc:picChg chg="mod">
          <ac:chgData name="Pablo Esteban Gutiérrez-Fonseca (he/him)" userId="25bdc618-995f-415b-9b28-31563f05eb38" providerId="ADAL" clId="{3B6BBC6A-93EF-4294-BF97-849CFD8902B4}" dt="2024-08-26T15:27:15.818" v="708" actId="164"/>
          <ac:picMkLst>
            <pc:docMk/>
            <pc:sldMk cId="3440263914" sldId="378"/>
            <ac:picMk id="24" creationId="{00000000-0000-0000-0000-000000000000}"/>
          </ac:picMkLst>
        </pc:picChg>
        <pc:picChg chg="mod">
          <ac:chgData name="Pablo Esteban Gutiérrez-Fonseca (he/him)" userId="25bdc618-995f-415b-9b28-31563f05eb38" providerId="ADAL" clId="{3B6BBC6A-93EF-4294-BF97-849CFD8902B4}" dt="2024-08-26T15:27:15.818" v="708" actId="164"/>
          <ac:picMkLst>
            <pc:docMk/>
            <pc:sldMk cId="3440263914" sldId="378"/>
            <ac:picMk id="26" creationId="{00000000-0000-0000-0000-000000000000}"/>
          </ac:picMkLst>
        </pc:picChg>
        <pc:picChg chg="mod">
          <ac:chgData name="Pablo Esteban Gutiérrez-Fonseca (he/him)" userId="25bdc618-995f-415b-9b28-31563f05eb38" providerId="ADAL" clId="{3B6BBC6A-93EF-4294-BF97-849CFD8902B4}" dt="2024-08-26T19:58:45.279" v="1225"/>
          <ac:picMkLst>
            <pc:docMk/>
            <pc:sldMk cId="3440263914" sldId="378"/>
            <ac:picMk id="11268" creationId="{00000000-0000-0000-0000-000000000000}"/>
          </ac:picMkLst>
        </pc:picChg>
        <pc:cxnChg chg="mod">
          <ac:chgData name="Pablo Esteban Gutiérrez-Fonseca (he/him)" userId="25bdc618-995f-415b-9b28-31563f05eb38" providerId="ADAL" clId="{3B6BBC6A-93EF-4294-BF97-849CFD8902B4}" dt="2024-08-26T15:27:15.818" v="708" actId="164"/>
          <ac:cxnSpMkLst>
            <pc:docMk/>
            <pc:sldMk cId="3440263914" sldId="378"/>
            <ac:cxnSpMk id="22" creationId="{00000000-0000-0000-0000-000000000000}"/>
          </ac:cxnSpMkLst>
        </pc:cxnChg>
        <pc:cxnChg chg="mod">
          <ac:chgData name="Pablo Esteban Gutiérrez-Fonseca (he/him)" userId="25bdc618-995f-415b-9b28-31563f05eb38" providerId="ADAL" clId="{3B6BBC6A-93EF-4294-BF97-849CFD8902B4}" dt="2024-08-26T15:27:15.818" v="708" actId="164"/>
          <ac:cxnSpMkLst>
            <pc:docMk/>
            <pc:sldMk cId="3440263914" sldId="378"/>
            <ac:cxnSpMk id="27" creationId="{00000000-0000-0000-0000-000000000000}"/>
          </ac:cxnSpMkLst>
        </pc:cxnChg>
        <pc:cxnChg chg="mod">
          <ac:chgData name="Pablo Esteban Gutiérrez-Fonseca (he/him)" userId="25bdc618-995f-415b-9b28-31563f05eb38" providerId="ADAL" clId="{3B6BBC6A-93EF-4294-BF97-849CFD8902B4}" dt="2024-08-26T15:27:15.818" v="708" actId="164"/>
          <ac:cxnSpMkLst>
            <pc:docMk/>
            <pc:sldMk cId="3440263914" sldId="378"/>
            <ac:cxnSpMk id="28" creationId="{00000000-0000-0000-0000-000000000000}"/>
          </ac:cxnSpMkLst>
        </pc:cxnChg>
      </pc:sldChg>
      <pc:sldChg chg="delSp modSp del mod delAnim">
        <pc:chgData name="Pablo Esteban Gutiérrez-Fonseca (he/him)" userId="25bdc618-995f-415b-9b28-31563f05eb38" providerId="ADAL" clId="{3B6BBC6A-93EF-4294-BF97-849CFD8902B4}" dt="2024-08-26T15:30:59.343" v="760" actId="47"/>
        <pc:sldMkLst>
          <pc:docMk/>
          <pc:sldMk cId="274543397" sldId="379"/>
        </pc:sldMkLst>
        <pc:spChg chg="mod">
          <ac:chgData name="Pablo Esteban Gutiérrez-Fonseca (he/him)" userId="25bdc618-995f-415b-9b28-31563f05eb38" providerId="ADAL" clId="{3B6BBC6A-93EF-4294-BF97-849CFD8902B4}" dt="2024-08-26T15:29:51.887" v="735" actId="21"/>
          <ac:spMkLst>
            <pc:docMk/>
            <pc:sldMk cId="274543397" sldId="379"/>
            <ac:spMk id="13314" creationId="{00000000-0000-0000-0000-000000000000}"/>
          </ac:spMkLst>
        </pc:spChg>
        <pc:spChg chg="mod">
          <ac:chgData name="Pablo Esteban Gutiérrez-Fonseca (he/him)" userId="25bdc618-995f-415b-9b28-31563f05eb38" providerId="ADAL" clId="{3B6BBC6A-93EF-4294-BF97-849CFD8902B4}" dt="2024-08-26T15:30:00.918" v="738" actId="21"/>
          <ac:spMkLst>
            <pc:docMk/>
            <pc:sldMk cId="274543397" sldId="379"/>
            <ac:spMk id="13315" creationId="{00000000-0000-0000-0000-000000000000}"/>
          </ac:spMkLst>
        </pc:spChg>
        <pc:picChg chg="del mod">
          <ac:chgData name="Pablo Esteban Gutiérrez-Fonseca (he/him)" userId="25bdc618-995f-415b-9b28-31563f05eb38" providerId="ADAL" clId="{3B6BBC6A-93EF-4294-BF97-849CFD8902B4}" dt="2024-08-26T15:30:17.305" v="750" actId="21"/>
          <ac:picMkLst>
            <pc:docMk/>
            <pc:sldMk cId="274543397" sldId="379"/>
            <ac:picMk id="13317" creationId="{00000000-0000-0000-0000-000000000000}"/>
          </ac:picMkLst>
        </pc:picChg>
        <pc:picChg chg="del">
          <ac:chgData name="Pablo Esteban Gutiérrez-Fonseca (he/him)" userId="25bdc618-995f-415b-9b28-31563f05eb38" providerId="ADAL" clId="{3B6BBC6A-93EF-4294-BF97-849CFD8902B4}" dt="2024-08-26T15:30:17.305" v="750" actId="21"/>
          <ac:picMkLst>
            <pc:docMk/>
            <pc:sldMk cId="274543397" sldId="379"/>
            <ac:picMk id="154626" creationId="{00000000-0000-0000-0000-000000000000}"/>
          </ac:picMkLst>
        </pc:picChg>
      </pc:sldChg>
      <pc:sldChg chg="modSp mod ord chgLayout">
        <pc:chgData name="Pablo Esteban Gutiérrez-Fonseca (he/him)" userId="25bdc618-995f-415b-9b28-31563f05eb38" providerId="ADAL" clId="{3B6BBC6A-93EF-4294-BF97-849CFD8902B4}" dt="2024-08-26T20:43:17.819" v="1385" actId="404"/>
        <pc:sldMkLst>
          <pc:docMk/>
          <pc:sldMk cId="4134110215" sldId="394"/>
        </pc:sldMkLst>
        <pc:spChg chg="mod ord">
          <ac:chgData name="Pablo Esteban Gutiérrez-Fonseca (he/him)" userId="25bdc618-995f-415b-9b28-31563f05eb38" providerId="ADAL" clId="{3B6BBC6A-93EF-4294-BF97-849CFD8902B4}" dt="2024-08-26T20:43:17.819" v="1385" actId="404"/>
          <ac:spMkLst>
            <pc:docMk/>
            <pc:sldMk cId="4134110215" sldId="394"/>
            <ac:spMk id="28674" creationId="{00000000-0000-0000-0000-000000000000}"/>
          </ac:spMkLst>
        </pc:spChg>
        <pc:spChg chg="mod ord">
          <ac:chgData name="Pablo Esteban Gutiérrez-Fonseca (he/him)" userId="25bdc618-995f-415b-9b28-31563f05eb38" providerId="ADAL" clId="{3B6BBC6A-93EF-4294-BF97-849CFD8902B4}" dt="2024-08-26T19:58:45.279" v="1225"/>
          <ac:spMkLst>
            <pc:docMk/>
            <pc:sldMk cId="4134110215" sldId="394"/>
            <ac:spMk id="28675" creationId="{00000000-0000-0000-0000-000000000000}"/>
          </ac:spMkLst>
        </pc:spChg>
        <pc:picChg chg="mod">
          <ac:chgData name="Pablo Esteban Gutiérrez-Fonseca (he/him)" userId="25bdc618-995f-415b-9b28-31563f05eb38" providerId="ADAL" clId="{3B6BBC6A-93EF-4294-BF97-849CFD8902B4}" dt="2024-08-26T19:58:45.279" v="1225"/>
          <ac:picMkLst>
            <pc:docMk/>
            <pc:sldMk cId="4134110215" sldId="394"/>
            <ac:picMk id="28676" creationId="{00000000-0000-0000-0000-000000000000}"/>
          </ac:picMkLst>
        </pc:picChg>
      </pc:sldChg>
      <pc:sldChg chg="modSp mod modClrScheme chgLayout">
        <pc:chgData name="Pablo Esteban Gutiérrez-Fonseca (he/him)" userId="25bdc618-995f-415b-9b28-31563f05eb38" providerId="ADAL" clId="{3B6BBC6A-93EF-4294-BF97-849CFD8902B4}" dt="2024-08-26T20:01:03.625" v="1235" actId="404"/>
        <pc:sldMkLst>
          <pc:docMk/>
          <pc:sldMk cId="438345215" sldId="398"/>
        </pc:sldMkLst>
        <pc:spChg chg="mod ord">
          <ac:chgData name="Pablo Esteban Gutiérrez-Fonseca (he/him)" userId="25bdc618-995f-415b-9b28-31563f05eb38" providerId="ADAL" clId="{3B6BBC6A-93EF-4294-BF97-849CFD8902B4}" dt="2024-08-26T20:01:03.625" v="1235" actId="404"/>
          <ac:spMkLst>
            <pc:docMk/>
            <pc:sldMk cId="438345215" sldId="398"/>
            <ac:spMk id="4098" creationId="{00000000-0000-0000-0000-000000000000}"/>
          </ac:spMkLst>
        </pc:spChg>
        <pc:spChg chg="mod ord">
          <ac:chgData name="Pablo Esteban Gutiérrez-Fonseca (he/him)" userId="25bdc618-995f-415b-9b28-31563f05eb38" providerId="ADAL" clId="{3B6BBC6A-93EF-4294-BF97-849CFD8902B4}" dt="2024-08-26T19:58:45.279" v="1225"/>
          <ac:spMkLst>
            <pc:docMk/>
            <pc:sldMk cId="438345215" sldId="398"/>
            <ac:spMk id="4100" creationId="{00000000-0000-0000-0000-000000000000}"/>
          </ac:spMkLst>
        </pc:spChg>
        <pc:picChg chg="mod">
          <ac:chgData name="Pablo Esteban Gutiérrez-Fonseca (he/him)" userId="25bdc618-995f-415b-9b28-31563f05eb38" providerId="ADAL" clId="{3B6BBC6A-93EF-4294-BF97-849CFD8902B4}" dt="2024-08-26T19:58:56.602" v="1227" actId="1076"/>
          <ac:picMkLst>
            <pc:docMk/>
            <pc:sldMk cId="438345215" sldId="398"/>
            <ac:picMk id="4099" creationId="{00000000-0000-0000-0000-000000000000}"/>
          </ac:picMkLst>
        </pc:picChg>
      </pc:sldChg>
      <pc:sldChg chg="modSp del mod">
        <pc:chgData name="Pablo Esteban Gutiérrez-Fonseca (he/him)" userId="25bdc618-995f-415b-9b28-31563f05eb38" providerId="ADAL" clId="{3B6BBC6A-93EF-4294-BF97-849CFD8902B4}" dt="2024-08-26T15:03:21.739" v="199" actId="47"/>
        <pc:sldMkLst>
          <pc:docMk/>
          <pc:sldMk cId="2861386746" sldId="399"/>
        </pc:sldMkLst>
        <pc:spChg chg="mod">
          <ac:chgData name="Pablo Esteban Gutiérrez-Fonseca (he/him)" userId="25bdc618-995f-415b-9b28-31563f05eb38" providerId="ADAL" clId="{3B6BBC6A-93EF-4294-BF97-849CFD8902B4}" dt="2024-08-26T15:02:56.853" v="193" actId="21"/>
          <ac:spMkLst>
            <pc:docMk/>
            <pc:sldMk cId="2861386746" sldId="399"/>
            <ac:spMk id="5123" creationId="{00000000-0000-0000-0000-000000000000}"/>
          </ac:spMkLst>
        </pc:spChg>
      </pc:sldChg>
      <pc:sldChg chg="addSp delSp modSp del mod modClrScheme chgLayout">
        <pc:chgData name="Pablo Esteban Gutiérrez-Fonseca (he/him)" userId="25bdc618-995f-415b-9b28-31563f05eb38" providerId="ADAL" clId="{3B6BBC6A-93EF-4294-BF97-849CFD8902B4}" dt="2024-08-26T15:04:47.013" v="234" actId="47"/>
        <pc:sldMkLst>
          <pc:docMk/>
          <pc:sldMk cId="2592796145" sldId="403"/>
        </pc:sldMkLst>
        <pc:spChg chg="add del mod ord">
          <ac:chgData name="Pablo Esteban Gutiérrez-Fonseca (he/him)" userId="25bdc618-995f-415b-9b28-31563f05eb38" providerId="ADAL" clId="{3B6BBC6A-93EF-4294-BF97-849CFD8902B4}" dt="2024-08-26T15:03:38.657" v="203" actId="700"/>
          <ac:spMkLst>
            <pc:docMk/>
            <pc:sldMk cId="2592796145" sldId="403"/>
            <ac:spMk id="2" creationId="{22318024-B246-9BA5-9BD0-B3E365A5BD71}"/>
          </ac:spMkLst>
        </pc:spChg>
        <pc:spChg chg="add del mod ord">
          <ac:chgData name="Pablo Esteban Gutiérrez-Fonseca (he/him)" userId="25bdc618-995f-415b-9b28-31563f05eb38" providerId="ADAL" clId="{3B6BBC6A-93EF-4294-BF97-849CFD8902B4}" dt="2024-08-26T15:03:38.657" v="203" actId="700"/>
          <ac:spMkLst>
            <pc:docMk/>
            <pc:sldMk cId="2592796145" sldId="403"/>
            <ac:spMk id="3" creationId="{611F05BF-5B03-E3D8-EE27-B5D46C005297}"/>
          </ac:spMkLst>
        </pc:spChg>
        <pc:spChg chg="add del mod ord">
          <ac:chgData name="Pablo Esteban Gutiérrez-Fonseca (he/him)" userId="25bdc618-995f-415b-9b28-31563f05eb38" providerId="ADAL" clId="{3B6BBC6A-93EF-4294-BF97-849CFD8902B4}" dt="2024-08-26T15:03:43.186" v="205" actId="700"/>
          <ac:spMkLst>
            <pc:docMk/>
            <pc:sldMk cId="2592796145" sldId="403"/>
            <ac:spMk id="4" creationId="{4AAFB2CD-C4A4-B724-0FDD-F77736CC35D3}"/>
          </ac:spMkLst>
        </pc:spChg>
        <pc:spChg chg="add del mod ord">
          <ac:chgData name="Pablo Esteban Gutiérrez-Fonseca (he/him)" userId="25bdc618-995f-415b-9b28-31563f05eb38" providerId="ADAL" clId="{3B6BBC6A-93EF-4294-BF97-849CFD8902B4}" dt="2024-08-26T15:03:43.186" v="205" actId="700"/>
          <ac:spMkLst>
            <pc:docMk/>
            <pc:sldMk cId="2592796145" sldId="403"/>
            <ac:spMk id="5" creationId="{17C3F1DB-CCCF-8F34-8109-900ACD44C084}"/>
          </ac:spMkLst>
        </pc:spChg>
        <pc:spChg chg="add del mod ord">
          <ac:chgData name="Pablo Esteban Gutiérrez-Fonseca (he/him)" userId="25bdc618-995f-415b-9b28-31563f05eb38" providerId="ADAL" clId="{3B6BBC6A-93EF-4294-BF97-849CFD8902B4}" dt="2024-08-26T15:03:50.218" v="207" actId="700"/>
          <ac:spMkLst>
            <pc:docMk/>
            <pc:sldMk cId="2592796145" sldId="403"/>
            <ac:spMk id="6" creationId="{A6592B3B-C4E2-97ED-AB2E-825B57B6994B}"/>
          </ac:spMkLst>
        </pc:spChg>
        <pc:spChg chg="add del mod ord">
          <ac:chgData name="Pablo Esteban Gutiérrez-Fonseca (he/him)" userId="25bdc618-995f-415b-9b28-31563f05eb38" providerId="ADAL" clId="{3B6BBC6A-93EF-4294-BF97-849CFD8902B4}" dt="2024-08-26T15:03:50.218" v="207" actId="700"/>
          <ac:spMkLst>
            <pc:docMk/>
            <pc:sldMk cId="2592796145" sldId="403"/>
            <ac:spMk id="7" creationId="{AB69DA5C-DD58-5961-0473-EC2C70B76119}"/>
          </ac:spMkLst>
        </pc:spChg>
        <pc:spChg chg="del">
          <ac:chgData name="Pablo Esteban Gutiérrez-Fonseca (he/him)" userId="25bdc618-995f-415b-9b28-31563f05eb38" providerId="ADAL" clId="{3B6BBC6A-93EF-4294-BF97-849CFD8902B4}" dt="2024-08-26T15:03:25.581" v="200" actId="478"/>
          <ac:spMkLst>
            <pc:docMk/>
            <pc:sldMk cId="2592796145" sldId="403"/>
            <ac:spMk id="8" creationId="{00000000-0000-0000-0000-000000000000}"/>
          </ac:spMkLst>
        </pc:spChg>
        <pc:spChg chg="mod">
          <ac:chgData name="Pablo Esteban Gutiérrez-Fonseca (he/him)" userId="25bdc618-995f-415b-9b28-31563f05eb38" providerId="ADAL" clId="{3B6BBC6A-93EF-4294-BF97-849CFD8902B4}" dt="2024-08-26T15:04:00.642" v="209" actId="21"/>
          <ac:spMkLst>
            <pc:docMk/>
            <pc:sldMk cId="2592796145" sldId="403"/>
            <ac:spMk id="9" creationId="{00000000-0000-0000-0000-000000000000}"/>
          </ac:spMkLst>
        </pc:spChg>
        <pc:spChg chg="del">
          <ac:chgData name="Pablo Esteban Gutiérrez-Fonseca (he/him)" userId="25bdc618-995f-415b-9b28-31563f05eb38" providerId="ADAL" clId="{3B6BBC6A-93EF-4294-BF97-849CFD8902B4}" dt="2024-08-26T15:03:27.205" v="201" actId="478"/>
          <ac:spMkLst>
            <pc:docMk/>
            <pc:sldMk cId="2592796145" sldId="403"/>
            <ac:spMk id="36868" creationId="{00000000-0000-0000-0000-000000000000}"/>
          </ac:spMkLst>
        </pc:spChg>
        <pc:spChg chg="del mod">
          <ac:chgData name="Pablo Esteban Gutiérrez-Fonseca (he/him)" userId="25bdc618-995f-415b-9b28-31563f05eb38" providerId="ADAL" clId="{3B6BBC6A-93EF-4294-BF97-849CFD8902B4}" dt="2024-08-26T15:04:22.048" v="227"/>
          <ac:spMkLst>
            <pc:docMk/>
            <pc:sldMk cId="2592796145" sldId="403"/>
            <ac:spMk id="36870" creationId="{00000000-0000-0000-0000-000000000000}"/>
          </ac:spMkLst>
        </pc:spChg>
        <pc:spChg chg="del mod">
          <ac:chgData name="Pablo Esteban Gutiérrez-Fonseca (he/him)" userId="25bdc618-995f-415b-9b28-31563f05eb38" providerId="ADAL" clId="{3B6BBC6A-93EF-4294-BF97-849CFD8902B4}" dt="2024-08-26T15:04:16.670" v="223"/>
          <ac:spMkLst>
            <pc:docMk/>
            <pc:sldMk cId="2592796145" sldId="403"/>
            <ac:spMk id="36871" creationId="{00000000-0000-0000-0000-000000000000}"/>
          </ac:spMkLst>
        </pc:spChg>
      </pc:sldChg>
      <pc:sldChg chg="del">
        <pc:chgData name="Pablo Esteban Gutiérrez-Fonseca (he/him)" userId="25bdc618-995f-415b-9b28-31563f05eb38" providerId="ADAL" clId="{3B6BBC6A-93EF-4294-BF97-849CFD8902B4}" dt="2024-08-26T15:05:57.514" v="251" actId="47"/>
        <pc:sldMkLst>
          <pc:docMk/>
          <pc:sldMk cId="1636617219" sldId="404"/>
        </pc:sldMkLst>
      </pc:sldChg>
      <pc:sldChg chg="modSp del mod">
        <pc:chgData name="Pablo Esteban Gutiérrez-Fonseca (he/him)" userId="25bdc618-995f-415b-9b28-31563f05eb38" providerId="ADAL" clId="{3B6BBC6A-93EF-4294-BF97-849CFD8902B4}" dt="2024-08-26T15:08:15.293" v="279" actId="47"/>
        <pc:sldMkLst>
          <pc:docMk/>
          <pc:sldMk cId="1608848523" sldId="409"/>
        </pc:sldMkLst>
        <pc:spChg chg="mod">
          <ac:chgData name="Pablo Esteban Gutiérrez-Fonseca (he/him)" userId="25bdc618-995f-415b-9b28-31563f05eb38" providerId="ADAL" clId="{3B6BBC6A-93EF-4294-BF97-849CFD8902B4}" dt="2024-08-26T13:43:25.497" v="1" actId="27636"/>
          <ac:spMkLst>
            <pc:docMk/>
            <pc:sldMk cId="1608848523" sldId="409"/>
            <ac:spMk id="36866" creationId="{00000000-0000-0000-0000-000000000000}"/>
          </ac:spMkLst>
        </pc:spChg>
      </pc:sldChg>
      <pc:sldChg chg="delSp modSp del mod">
        <pc:chgData name="Pablo Esteban Gutiérrez-Fonseca (he/him)" userId="25bdc618-995f-415b-9b28-31563f05eb38" providerId="ADAL" clId="{3B6BBC6A-93EF-4294-BF97-849CFD8902B4}" dt="2024-08-26T15:15:00.912" v="440" actId="47"/>
        <pc:sldMkLst>
          <pc:docMk/>
          <pc:sldMk cId="1883571061" sldId="410"/>
        </pc:sldMkLst>
        <pc:spChg chg="del mod">
          <ac:chgData name="Pablo Esteban Gutiérrez-Fonseca (he/him)" userId="25bdc618-995f-415b-9b28-31563f05eb38" providerId="ADAL" clId="{3B6BBC6A-93EF-4294-BF97-849CFD8902B4}" dt="2024-08-26T15:14:51.530" v="435"/>
          <ac:spMkLst>
            <pc:docMk/>
            <pc:sldMk cId="1883571061" sldId="410"/>
            <ac:spMk id="2" creationId="{00000000-0000-0000-0000-000000000000}"/>
          </ac:spMkLst>
        </pc:spChg>
        <pc:spChg chg="mod">
          <ac:chgData name="Pablo Esteban Gutiérrez-Fonseca (he/him)" userId="25bdc618-995f-415b-9b28-31563f05eb38" providerId="ADAL" clId="{3B6BBC6A-93EF-4294-BF97-849CFD8902B4}" dt="2024-08-26T13:43:25.497" v="3" actId="27636"/>
          <ac:spMkLst>
            <pc:docMk/>
            <pc:sldMk cId="1883571061" sldId="410"/>
            <ac:spMk id="30722" creationId="{00000000-0000-0000-0000-000000000000}"/>
          </ac:spMkLst>
        </pc:spChg>
        <pc:spChg chg="del mod">
          <ac:chgData name="Pablo Esteban Gutiérrez-Fonseca (he/him)" userId="25bdc618-995f-415b-9b28-31563f05eb38" providerId="ADAL" clId="{3B6BBC6A-93EF-4294-BF97-849CFD8902B4}" dt="2024-08-26T15:14:30.131" v="428"/>
          <ac:spMkLst>
            <pc:docMk/>
            <pc:sldMk cId="1883571061" sldId="410"/>
            <ac:spMk id="62471" creationId="{00000000-0000-0000-0000-000000000000}"/>
          </ac:spMkLst>
        </pc:spChg>
        <pc:spChg chg="del mod">
          <ac:chgData name="Pablo Esteban Gutiérrez-Fonseca (he/him)" userId="25bdc618-995f-415b-9b28-31563f05eb38" providerId="ADAL" clId="{3B6BBC6A-93EF-4294-BF97-849CFD8902B4}" dt="2024-08-26T15:14:22.251" v="423"/>
          <ac:spMkLst>
            <pc:docMk/>
            <pc:sldMk cId="1883571061" sldId="410"/>
            <ac:spMk id="62473" creationId="{00000000-0000-0000-0000-000000000000}"/>
          </ac:spMkLst>
        </pc:spChg>
      </pc:sldChg>
      <pc:sldChg chg="addSp delSp modSp mod setBg modClrScheme chgLayout modNotes">
        <pc:chgData name="Pablo Esteban Gutiérrez-Fonseca (he/him)" userId="25bdc618-995f-415b-9b28-31563f05eb38" providerId="ADAL" clId="{3B6BBC6A-93EF-4294-BF97-849CFD8902B4}" dt="2024-08-26T20:45:35.078" v="1420" actId="108"/>
        <pc:sldMkLst>
          <pc:docMk/>
          <pc:sldMk cId="950264445" sldId="411"/>
        </pc:sldMkLst>
        <pc:spChg chg="mod ord">
          <ac:chgData name="Pablo Esteban Gutiérrez-Fonseca (he/him)" userId="25bdc618-995f-415b-9b28-31563f05eb38" providerId="ADAL" clId="{3B6BBC6A-93EF-4294-BF97-849CFD8902B4}" dt="2024-08-26T20:45:35.078" v="1420" actId="108"/>
          <ac:spMkLst>
            <pc:docMk/>
            <pc:sldMk cId="950264445" sldId="411"/>
            <ac:spMk id="2" creationId="{00000000-0000-0000-0000-000000000000}"/>
          </ac:spMkLst>
        </pc:spChg>
        <pc:spChg chg="add del mod">
          <ac:chgData name="Pablo Esteban Gutiérrez-Fonseca (he/him)" userId="25bdc618-995f-415b-9b28-31563f05eb38" providerId="ADAL" clId="{3B6BBC6A-93EF-4294-BF97-849CFD8902B4}" dt="2024-08-26T20:45:17.820" v="1415" actId="6264"/>
          <ac:spMkLst>
            <pc:docMk/>
            <pc:sldMk cId="950264445" sldId="411"/>
            <ac:spMk id="3" creationId="{0ED7C1C1-BD8E-C965-7F18-60057AEFE9B6}"/>
          </ac:spMkLst>
        </pc:spChg>
        <pc:spChg chg="mod">
          <ac:chgData name="Pablo Esteban Gutiérrez-Fonseca (he/him)" userId="25bdc618-995f-415b-9b28-31563f05eb38" providerId="ADAL" clId="{3B6BBC6A-93EF-4294-BF97-849CFD8902B4}" dt="2024-08-26T20:45:24.010" v="1417" actId="1076"/>
          <ac:spMkLst>
            <pc:docMk/>
            <pc:sldMk cId="950264445" sldId="411"/>
            <ac:spMk id="4" creationId="{00000000-0000-0000-0000-000000000000}"/>
          </ac:spMkLst>
        </pc:spChg>
        <pc:spChg chg="add del mod ord">
          <ac:chgData name="Pablo Esteban Gutiérrez-Fonseca (he/him)" userId="25bdc618-995f-415b-9b28-31563f05eb38" providerId="ADAL" clId="{3B6BBC6A-93EF-4294-BF97-849CFD8902B4}" dt="2024-08-26T20:45:19.802" v="1416" actId="700"/>
          <ac:spMkLst>
            <pc:docMk/>
            <pc:sldMk cId="950264445" sldId="411"/>
            <ac:spMk id="5" creationId="{CA5114A2-232B-EA5D-3576-65E027D38FC3}"/>
          </ac:spMkLst>
        </pc:spChg>
        <pc:spChg chg="mod">
          <ac:chgData name="Pablo Esteban Gutiérrez-Fonseca (he/him)" userId="25bdc618-995f-415b-9b28-31563f05eb38" providerId="ADAL" clId="{3B6BBC6A-93EF-4294-BF97-849CFD8902B4}" dt="2024-08-26T20:45:29.835" v="1419" actId="1076"/>
          <ac:spMkLst>
            <pc:docMk/>
            <pc:sldMk cId="950264445" sldId="411"/>
            <ac:spMk id="7" creationId="{00000000-0000-0000-0000-000000000000}"/>
          </ac:spMkLst>
        </pc:spChg>
        <pc:spChg chg="add del mod ord">
          <ac:chgData name="Pablo Esteban Gutiérrez-Fonseca (he/him)" userId="25bdc618-995f-415b-9b28-31563f05eb38" providerId="ADAL" clId="{3B6BBC6A-93EF-4294-BF97-849CFD8902B4}" dt="2024-08-26T20:45:26.374" v="1418" actId="478"/>
          <ac:spMkLst>
            <pc:docMk/>
            <pc:sldMk cId="950264445" sldId="411"/>
            <ac:spMk id="8" creationId="{2D68B05C-BA18-AB2D-BDC3-6120596E211F}"/>
          </ac:spMkLst>
        </pc:spChg>
        <pc:picChg chg="mod">
          <ac:chgData name="Pablo Esteban Gutiérrez-Fonseca (he/him)" userId="25bdc618-995f-415b-9b28-31563f05eb38" providerId="ADAL" clId="{3B6BBC6A-93EF-4294-BF97-849CFD8902B4}" dt="2024-08-26T20:45:24.010" v="1417" actId="1076"/>
          <ac:picMkLst>
            <pc:docMk/>
            <pc:sldMk cId="950264445" sldId="411"/>
            <ac:picMk id="6" creationId="{00000000-0000-0000-0000-000000000000}"/>
          </ac:picMkLst>
        </pc:picChg>
      </pc:sldChg>
      <pc:sldChg chg="addSp delSp modSp mod modClrScheme chgLayout modNotes">
        <pc:chgData name="Pablo Esteban Gutiérrez-Fonseca (he/him)" userId="25bdc618-995f-415b-9b28-31563f05eb38" providerId="ADAL" clId="{3B6BBC6A-93EF-4294-BF97-849CFD8902B4}" dt="2024-08-26T20:49:37.451" v="1468" actId="1076"/>
        <pc:sldMkLst>
          <pc:docMk/>
          <pc:sldMk cId="827436259" sldId="413"/>
        </pc:sldMkLst>
        <pc:spChg chg="mod ord">
          <ac:chgData name="Pablo Esteban Gutiérrez-Fonseca (he/him)" userId="25bdc618-995f-415b-9b28-31563f05eb38" providerId="ADAL" clId="{3B6BBC6A-93EF-4294-BF97-849CFD8902B4}" dt="2024-08-26T20:49:23.155" v="1464" actId="108"/>
          <ac:spMkLst>
            <pc:docMk/>
            <pc:sldMk cId="827436259" sldId="413"/>
            <ac:spMk id="2" creationId="{00000000-0000-0000-0000-000000000000}"/>
          </ac:spMkLst>
        </pc:spChg>
        <pc:spChg chg="add del mod ord">
          <ac:chgData name="Pablo Esteban Gutiérrez-Fonseca (he/him)" userId="25bdc618-995f-415b-9b28-31563f05eb38" providerId="ADAL" clId="{3B6BBC6A-93EF-4294-BF97-849CFD8902B4}" dt="2024-08-26T20:49:26.129" v="1465" actId="478"/>
          <ac:spMkLst>
            <pc:docMk/>
            <pc:sldMk cId="827436259" sldId="413"/>
            <ac:spMk id="3" creationId="{091EF5D4-FE3D-9DC4-54BC-69B2FAC7F449}"/>
          </ac:spMkLst>
        </pc:spChg>
        <pc:spChg chg="mod">
          <ac:chgData name="Pablo Esteban Gutiérrez-Fonseca (he/him)" userId="25bdc618-995f-415b-9b28-31563f05eb38" providerId="ADAL" clId="{3B6BBC6A-93EF-4294-BF97-849CFD8902B4}" dt="2024-08-26T20:49:32.252" v="1467" actId="1076"/>
          <ac:spMkLst>
            <pc:docMk/>
            <pc:sldMk cId="827436259" sldId="413"/>
            <ac:spMk id="4"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8"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9"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10"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11"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12"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13" creationId="{00000000-0000-0000-0000-000000000000}"/>
          </ac:spMkLst>
        </pc:spChg>
        <pc:spChg chg="mod">
          <ac:chgData name="Pablo Esteban Gutiérrez-Fonseca (he/him)" userId="25bdc618-995f-415b-9b28-31563f05eb38" providerId="ADAL" clId="{3B6BBC6A-93EF-4294-BF97-849CFD8902B4}" dt="2024-08-26T20:49:37.451" v="1468" actId="1076"/>
          <ac:spMkLst>
            <pc:docMk/>
            <pc:sldMk cId="827436259" sldId="413"/>
            <ac:spMk id="14" creationId="{00000000-0000-0000-0000-000000000000}"/>
          </ac:spMkLst>
        </pc:spChg>
        <pc:picChg chg="mod">
          <ac:chgData name="Pablo Esteban Gutiérrez-Fonseca (he/him)" userId="25bdc618-995f-415b-9b28-31563f05eb38" providerId="ADAL" clId="{3B6BBC6A-93EF-4294-BF97-849CFD8902B4}" dt="2024-08-26T20:49:28.219" v="1466" actId="1076"/>
          <ac:picMkLst>
            <pc:docMk/>
            <pc:sldMk cId="827436259" sldId="413"/>
            <ac:picMk id="1026" creationId="{00000000-0000-0000-0000-000000000000}"/>
          </ac:picMkLst>
        </pc:picChg>
      </pc:sldChg>
      <pc:sldChg chg="del">
        <pc:chgData name="Pablo Esteban Gutiérrez-Fonseca (he/him)" userId="25bdc618-995f-415b-9b28-31563f05eb38" providerId="ADAL" clId="{3B6BBC6A-93EF-4294-BF97-849CFD8902B4}" dt="2024-08-26T15:32:40.857" v="768" actId="47"/>
        <pc:sldMkLst>
          <pc:docMk/>
          <pc:sldMk cId="2295454701" sldId="420"/>
        </pc:sldMkLst>
      </pc:sldChg>
      <pc:sldChg chg="del">
        <pc:chgData name="Pablo Esteban Gutiérrez-Fonseca (he/him)" userId="25bdc618-995f-415b-9b28-31563f05eb38" providerId="ADAL" clId="{3B6BBC6A-93EF-4294-BF97-849CFD8902B4}" dt="2024-08-26T15:32:40.857" v="768" actId="47"/>
        <pc:sldMkLst>
          <pc:docMk/>
          <pc:sldMk cId="178588155" sldId="421"/>
        </pc:sldMkLst>
      </pc:sldChg>
      <pc:sldChg chg="del">
        <pc:chgData name="Pablo Esteban Gutiérrez-Fonseca (he/him)" userId="25bdc618-995f-415b-9b28-31563f05eb38" providerId="ADAL" clId="{3B6BBC6A-93EF-4294-BF97-849CFD8902B4}" dt="2024-08-26T15:32:40.857" v="768" actId="47"/>
        <pc:sldMkLst>
          <pc:docMk/>
          <pc:sldMk cId="3150107653" sldId="422"/>
        </pc:sldMkLst>
      </pc:sldChg>
      <pc:sldChg chg="addSp delSp modSp mod modAnim chgLayout">
        <pc:chgData name="Pablo Esteban Gutiérrez-Fonseca (he/him)" userId="25bdc618-995f-415b-9b28-31563f05eb38" providerId="ADAL" clId="{3B6BBC6A-93EF-4294-BF97-849CFD8902B4}" dt="2024-08-26T20:06:05.466" v="1254" actId="478"/>
        <pc:sldMkLst>
          <pc:docMk/>
          <pc:sldMk cId="345692633" sldId="430"/>
        </pc:sldMkLst>
        <pc:spChg chg="mod ord">
          <ac:chgData name="Pablo Esteban Gutiérrez-Fonseca (he/him)" userId="25bdc618-995f-415b-9b28-31563f05eb38" providerId="ADAL" clId="{3B6BBC6A-93EF-4294-BF97-849CFD8902B4}" dt="2024-08-26T20:00:58.856" v="1233" actId="404"/>
          <ac:spMkLst>
            <pc:docMk/>
            <pc:sldMk cId="345692633" sldId="430"/>
            <ac:spMk id="2" creationId="{0D187E9A-A91A-8E42-B7CE-9E4122159AAB}"/>
          </ac:spMkLst>
        </pc:spChg>
        <pc:spChg chg="mod ord">
          <ac:chgData name="Pablo Esteban Gutiérrez-Fonseca (he/him)" userId="25bdc618-995f-415b-9b28-31563f05eb38" providerId="ADAL" clId="{3B6BBC6A-93EF-4294-BF97-849CFD8902B4}" dt="2024-08-26T19:59:08.298" v="1230" actId="14100"/>
          <ac:spMkLst>
            <pc:docMk/>
            <pc:sldMk cId="345692633" sldId="430"/>
            <ac:spMk id="3" creationId="{6B3045FB-2B8E-974E-BE84-86006556C058}"/>
          </ac:spMkLst>
        </pc:spChg>
        <pc:picChg chg="del">
          <ac:chgData name="Pablo Esteban Gutiérrez-Fonseca (he/him)" userId="25bdc618-995f-415b-9b28-31563f05eb38" providerId="ADAL" clId="{3B6BBC6A-93EF-4294-BF97-849CFD8902B4}" dt="2024-08-26T15:02:35.311" v="187" actId="478"/>
          <ac:picMkLst>
            <pc:docMk/>
            <pc:sldMk cId="345692633" sldId="430"/>
            <ac:picMk id="4" creationId="{2C3C0025-0492-4542-9FB2-2959BEE72824}"/>
          </ac:picMkLst>
        </pc:picChg>
        <pc:picChg chg="add del mod">
          <ac:chgData name="Pablo Esteban Gutiérrez-Fonseca (he/him)" userId="25bdc618-995f-415b-9b28-31563f05eb38" providerId="ADAL" clId="{3B6BBC6A-93EF-4294-BF97-849CFD8902B4}" dt="2024-08-26T20:06:05.466" v="1254" actId="478"/>
          <ac:picMkLst>
            <pc:docMk/>
            <pc:sldMk cId="345692633" sldId="430"/>
            <ac:picMk id="5" creationId="{1F4AF94C-EE85-170E-5507-4A1963D8453F}"/>
          </ac:picMkLst>
        </pc:picChg>
        <pc:picChg chg="add mod">
          <ac:chgData name="Pablo Esteban Gutiérrez-Fonseca (he/him)" userId="25bdc618-995f-415b-9b28-31563f05eb38" providerId="ADAL" clId="{3B6BBC6A-93EF-4294-BF97-849CFD8902B4}" dt="2024-08-26T20:06:04.706" v="1253" actId="1076"/>
          <ac:picMkLst>
            <pc:docMk/>
            <pc:sldMk cId="345692633" sldId="430"/>
            <ac:picMk id="1026" creationId="{7DDACFB7-5EFE-777D-2F14-79FA9AB09E76}"/>
          </ac:picMkLst>
        </pc:picChg>
      </pc:sldChg>
      <pc:sldChg chg="addSp delSp modSp del mod modNotes">
        <pc:chgData name="Pablo Esteban Gutiérrez-Fonseca (he/him)" userId="25bdc618-995f-415b-9b28-31563f05eb38" providerId="ADAL" clId="{3B6BBC6A-93EF-4294-BF97-849CFD8902B4}" dt="2024-08-26T20:46:19.846" v="1426" actId="47"/>
        <pc:sldMkLst>
          <pc:docMk/>
          <pc:sldMk cId="519334091" sldId="431"/>
        </pc:sldMkLst>
        <pc:spChg chg="mod">
          <ac:chgData name="Pablo Esteban Gutiérrez-Fonseca (he/him)" userId="25bdc618-995f-415b-9b28-31563f05eb38" providerId="ADAL" clId="{3B6BBC6A-93EF-4294-BF97-849CFD8902B4}" dt="2024-08-26T19:58:45.279" v="1225"/>
          <ac:spMkLst>
            <pc:docMk/>
            <pc:sldMk cId="519334091" sldId="431"/>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4" creationId="{00000000-0000-0000-0000-000000000000}"/>
          </ac:spMkLst>
        </pc:spChg>
        <pc:spChg chg="add del mod">
          <ac:chgData name="Pablo Esteban Gutiérrez-Fonseca (he/him)" userId="25bdc618-995f-415b-9b28-31563f05eb38" providerId="ADAL" clId="{3B6BBC6A-93EF-4294-BF97-849CFD8902B4}" dt="2024-08-26T20:45:51.729" v="1423" actId="21"/>
          <ac:spMkLst>
            <pc:docMk/>
            <pc:sldMk cId="519334091" sldId="431"/>
            <ac:spMk id="7"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8"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9"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10"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11"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12" creationId="{00000000-0000-0000-0000-000000000000}"/>
          </ac:spMkLst>
        </pc:spChg>
        <pc:spChg chg="mod">
          <ac:chgData name="Pablo Esteban Gutiérrez-Fonseca (he/him)" userId="25bdc618-995f-415b-9b28-31563f05eb38" providerId="ADAL" clId="{3B6BBC6A-93EF-4294-BF97-849CFD8902B4}" dt="2024-08-26T19:58:45.279" v="1225"/>
          <ac:spMkLst>
            <pc:docMk/>
            <pc:sldMk cId="519334091" sldId="431"/>
            <ac:spMk id="13" creationId="{00000000-0000-0000-0000-000000000000}"/>
          </ac:spMkLst>
        </pc:spChg>
        <pc:picChg chg="mod">
          <ac:chgData name="Pablo Esteban Gutiérrez-Fonseca (he/him)" userId="25bdc618-995f-415b-9b28-31563f05eb38" providerId="ADAL" clId="{3B6BBC6A-93EF-4294-BF97-849CFD8902B4}" dt="2024-08-26T19:58:45.279" v="1225"/>
          <ac:picMkLst>
            <pc:docMk/>
            <pc:sldMk cId="519334091" sldId="431"/>
            <ac:picMk id="6" creationId="{00000000-0000-0000-0000-000000000000}"/>
          </ac:picMkLst>
        </pc:picChg>
      </pc:sldChg>
      <pc:sldChg chg="modSp del mod">
        <pc:chgData name="Pablo Esteban Gutiérrez-Fonseca (he/him)" userId="25bdc618-995f-415b-9b28-31563f05eb38" providerId="ADAL" clId="{3B6BBC6A-93EF-4294-BF97-849CFD8902B4}" dt="2024-08-26T15:26:12.808" v="700" actId="47"/>
        <pc:sldMkLst>
          <pc:docMk/>
          <pc:sldMk cId="843576651" sldId="432"/>
        </pc:sldMkLst>
        <pc:spChg chg="mod">
          <ac:chgData name="Pablo Esteban Gutiérrez-Fonseca (he/him)" userId="25bdc618-995f-415b-9b28-31563f05eb38" providerId="ADAL" clId="{3B6BBC6A-93EF-4294-BF97-849CFD8902B4}" dt="2024-08-26T15:25:47.242" v="689" actId="21"/>
          <ac:spMkLst>
            <pc:docMk/>
            <pc:sldMk cId="843576651" sldId="432"/>
            <ac:spMk id="8" creationId="{00000000-0000-0000-0000-000000000000}"/>
          </ac:spMkLst>
        </pc:spChg>
        <pc:spChg chg="mod">
          <ac:chgData name="Pablo Esteban Gutiérrez-Fonseca (he/him)" userId="25bdc618-995f-415b-9b28-31563f05eb38" providerId="ADAL" clId="{3B6BBC6A-93EF-4294-BF97-849CFD8902B4}" dt="2024-08-26T13:43:25.371" v="0"/>
          <ac:spMkLst>
            <pc:docMk/>
            <pc:sldMk cId="843576651" sldId="432"/>
            <ac:spMk id="8194" creationId="{00000000-0000-0000-0000-000000000000}"/>
          </ac:spMkLst>
        </pc:spChg>
        <pc:spChg chg="mod">
          <ac:chgData name="Pablo Esteban Gutiérrez-Fonseca (he/him)" userId="25bdc618-995f-415b-9b28-31563f05eb38" providerId="ADAL" clId="{3B6BBC6A-93EF-4294-BF97-849CFD8902B4}" dt="2024-08-26T13:43:25.371" v="0"/>
          <ac:spMkLst>
            <pc:docMk/>
            <pc:sldMk cId="843576651" sldId="432"/>
            <ac:spMk id="8195" creationId="{00000000-0000-0000-0000-000000000000}"/>
          </ac:spMkLst>
        </pc:spChg>
      </pc:sldChg>
      <pc:sldChg chg="delSp modSp del mod">
        <pc:chgData name="Pablo Esteban Gutiérrez-Fonseca (he/him)" userId="25bdc618-995f-415b-9b28-31563f05eb38" providerId="ADAL" clId="{3B6BBC6A-93EF-4294-BF97-849CFD8902B4}" dt="2024-08-26T15:15:34.834" v="447" actId="47"/>
        <pc:sldMkLst>
          <pc:docMk/>
          <pc:sldMk cId="2290218988" sldId="433"/>
        </pc:sldMkLst>
        <pc:spChg chg="mod">
          <ac:chgData name="Pablo Esteban Gutiérrez-Fonseca (he/him)" userId="25bdc618-995f-415b-9b28-31563f05eb38" providerId="ADAL" clId="{3B6BBC6A-93EF-4294-BF97-849CFD8902B4}" dt="2024-08-26T13:43:25.497" v="4" actId="27636"/>
          <ac:spMkLst>
            <pc:docMk/>
            <pc:sldMk cId="2290218988" sldId="433"/>
            <ac:spMk id="30722" creationId="{00000000-0000-0000-0000-000000000000}"/>
          </ac:spMkLst>
        </pc:spChg>
        <pc:spChg chg="del">
          <ac:chgData name="Pablo Esteban Gutiérrez-Fonseca (he/him)" userId="25bdc618-995f-415b-9b28-31563f05eb38" providerId="ADAL" clId="{3B6BBC6A-93EF-4294-BF97-849CFD8902B4}" dt="2024-08-26T15:15:20.724" v="443" actId="21"/>
          <ac:spMkLst>
            <pc:docMk/>
            <pc:sldMk cId="2290218988" sldId="433"/>
            <ac:spMk id="62471" creationId="{00000000-0000-0000-0000-000000000000}"/>
          </ac:spMkLst>
        </pc:spChg>
        <pc:picChg chg="del">
          <ac:chgData name="Pablo Esteban Gutiérrez-Fonseca (he/him)" userId="25bdc618-995f-415b-9b28-31563f05eb38" providerId="ADAL" clId="{3B6BBC6A-93EF-4294-BF97-849CFD8902B4}" dt="2024-08-26T15:15:20.724" v="443" actId="21"/>
          <ac:picMkLst>
            <pc:docMk/>
            <pc:sldMk cId="2290218988" sldId="433"/>
            <ac:picMk id="11" creationId="{A755E9EA-568B-8142-8C37-A49B5D87FE0B}"/>
          </ac:picMkLst>
        </pc:picChg>
        <pc:picChg chg="del">
          <ac:chgData name="Pablo Esteban Gutiérrez-Fonseca (he/him)" userId="25bdc618-995f-415b-9b28-31563f05eb38" providerId="ADAL" clId="{3B6BBC6A-93EF-4294-BF97-849CFD8902B4}" dt="2024-08-26T15:15:20.724" v="443" actId="21"/>
          <ac:picMkLst>
            <pc:docMk/>
            <pc:sldMk cId="2290218988" sldId="433"/>
            <ac:picMk id="12" creationId="{7EA11059-4AF6-574F-B484-DB9D36EE7AE5}"/>
          </ac:picMkLst>
        </pc:picChg>
        <pc:picChg chg="del">
          <ac:chgData name="Pablo Esteban Gutiérrez-Fonseca (he/him)" userId="25bdc618-995f-415b-9b28-31563f05eb38" providerId="ADAL" clId="{3B6BBC6A-93EF-4294-BF97-849CFD8902B4}" dt="2024-08-26T15:15:20.724" v="443" actId="21"/>
          <ac:picMkLst>
            <pc:docMk/>
            <pc:sldMk cId="2290218988" sldId="433"/>
            <ac:picMk id="13" creationId="{AEBC3A03-9254-AA4D-B2E4-1A7A98BFFDBB}"/>
          </ac:picMkLst>
        </pc:picChg>
      </pc:sldChg>
      <pc:sldChg chg="addSp delSp modSp mod modClrScheme chgLayout modNotes">
        <pc:chgData name="Pablo Esteban Gutiérrez-Fonseca (he/him)" userId="25bdc618-995f-415b-9b28-31563f05eb38" providerId="ADAL" clId="{3B6BBC6A-93EF-4294-BF97-849CFD8902B4}" dt="2024-08-26T20:49:08.637" v="1462" actId="1076"/>
        <pc:sldMkLst>
          <pc:docMk/>
          <pc:sldMk cId="79022222" sldId="434"/>
        </pc:sldMkLst>
        <pc:spChg chg="mod ord">
          <ac:chgData name="Pablo Esteban Gutiérrez-Fonseca (he/him)" userId="25bdc618-995f-415b-9b28-31563f05eb38" providerId="ADAL" clId="{3B6BBC6A-93EF-4294-BF97-849CFD8902B4}" dt="2024-08-26T20:48:46.977" v="1457" actId="108"/>
          <ac:spMkLst>
            <pc:docMk/>
            <pc:sldMk cId="79022222" sldId="434"/>
            <ac:spMk id="2" creationId="{00000000-0000-0000-0000-000000000000}"/>
          </ac:spMkLst>
        </pc:spChg>
        <pc:spChg chg="add del mod ord">
          <ac:chgData name="Pablo Esteban Gutiérrez-Fonseca (he/him)" userId="25bdc618-995f-415b-9b28-31563f05eb38" providerId="ADAL" clId="{3B6BBC6A-93EF-4294-BF97-849CFD8902B4}" dt="2024-08-26T20:48:38.269" v="1455" actId="478"/>
          <ac:spMkLst>
            <pc:docMk/>
            <pc:sldMk cId="79022222" sldId="434"/>
            <ac:spMk id="3" creationId="{D34F25D1-E3C4-4B6D-0D40-5B31F5CA7661}"/>
          </ac:spMkLst>
        </pc:spChg>
        <pc:spChg chg="mod">
          <ac:chgData name="Pablo Esteban Gutiérrez-Fonseca (he/him)" userId="25bdc618-995f-415b-9b28-31563f05eb38" providerId="ADAL" clId="{3B6BBC6A-93EF-4294-BF97-849CFD8902B4}" dt="2024-08-26T20:49:08.637" v="1462" actId="1076"/>
          <ac:spMkLst>
            <pc:docMk/>
            <pc:sldMk cId="79022222" sldId="434"/>
            <ac:spMk id="7"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8"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9"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10"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11"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12" creationId="{00000000-0000-0000-0000-000000000000}"/>
          </ac:spMkLst>
        </pc:spChg>
        <pc:spChg chg="mod">
          <ac:chgData name="Pablo Esteban Gutiérrez-Fonseca (he/him)" userId="25bdc618-995f-415b-9b28-31563f05eb38" providerId="ADAL" clId="{3B6BBC6A-93EF-4294-BF97-849CFD8902B4}" dt="2024-08-26T20:49:08.637" v="1462" actId="1076"/>
          <ac:spMkLst>
            <pc:docMk/>
            <pc:sldMk cId="79022222" sldId="434"/>
            <ac:spMk id="13" creationId="{00000000-0000-0000-0000-000000000000}"/>
          </ac:spMkLst>
        </pc:spChg>
        <pc:picChg chg="mod">
          <ac:chgData name="Pablo Esteban Gutiérrez-Fonseca (he/him)" userId="25bdc618-995f-415b-9b28-31563f05eb38" providerId="ADAL" clId="{3B6BBC6A-93EF-4294-BF97-849CFD8902B4}" dt="2024-08-26T20:48:49.652" v="1458" actId="1076"/>
          <ac:picMkLst>
            <pc:docMk/>
            <pc:sldMk cId="79022222" sldId="434"/>
            <ac:picMk id="6" creationId="{650A53BC-904F-D793-DEF3-752D9BD3DFE3}"/>
          </ac:picMkLst>
        </pc:picChg>
        <pc:picChg chg="mod">
          <ac:chgData name="Pablo Esteban Gutiérrez-Fonseca (he/him)" userId="25bdc618-995f-415b-9b28-31563f05eb38" providerId="ADAL" clId="{3B6BBC6A-93EF-4294-BF97-849CFD8902B4}" dt="2024-08-26T20:48:59.832" v="1461" actId="1076"/>
          <ac:picMkLst>
            <pc:docMk/>
            <pc:sldMk cId="79022222" sldId="434"/>
            <ac:picMk id="14" creationId="{EB38E2E7-D5AA-57BF-F0FC-95D3E7639427}"/>
          </ac:picMkLst>
        </pc:picChg>
      </pc:sldChg>
      <pc:sldChg chg="addSp delSp modSp mod modClrScheme chgLayout modNotes">
        <pc:chgData name="Pablo Esteban Gutiérrez-Fonseca (he/him)" userId="25bdc618-995f-415b-9b28-31563f05eb38" providerId="ADAL" clId="{3B6BBC6A-93EF-4294-BF97-849CFD8902B4}" dt="2024-08-26T20:48:43.750" v="1456" actId="108"/>
        <pc:sldMkLst>
          <pc:docMk/>
          <pc:sldMk cId="4033477927" sldId="435"/>
        </pc:sldMkLst>
        <pc:spChg chg="mod ord">
          <ac:chgData name="Pablo Esteban Gutiérrez-Fonseca (he/him)" userId="25bdc618-995f-415b-9b28-31563f05eb38" providerId="ADAL" clId="{3B6BBC6A-93EF-4294-BF97-849CFD8902B4}" dt="2024-08-26T20:48:43.750" v="1456" actId="108"/>
          <ac:spMkLst>
            <pc:docMk/>
            <pc:sldMk cId="4033477927" sldId="435"/>
            <ac:spMk id="2" creationId="{00000000-0000-0000-0000-000000000000}"/>
          </ac:spMkLst>
        </pc:spChg>
        <pc:spChg chg="add del mod ord">
          <ac:chgData name="Pablo Esteban Gutiérrez-Fonseca (he/him)" userId="25bdc618-995f-415b-9b28-31563f05eb38" providerId="ADAL" clId="{3B6BBC6A-93EF-4294-BF97-849CFD8902B4}" dt="2024-08-26T20:47:43.966" v="1431" actId="478"/>
          <ac:spMkLst>
            <pc:docMk/>
            <pc:sldMk cId="4033477927" sldId="435"/>
            <ac:spMk id="3" creationId="{F4CC395A-403F-A6C7-2380-B0670605057A}"/>
          </ac:spMkLst>
        </pc:spChg>
        <pc:spChg chg="del mod">
          <ac:chgData name="Pablo Esteban Gutiérrez-Fonseca (he/him)" userId="25bdc618-995f-415b-9b28-31563f05eb38" providerId="ADAL" clId="{3B6BBC6A-93EF-4294-BF97-849CFD8902B4}" dt="2024-08-26T20:48:15.514" v="1450"/>
          <ac:spMkLst>
            <pc:docMk/>
            <pc:sldMk cId="4033477927" sldId="435"/>
            <ac:spMk id="4" creationId="{00000000-0000-0000-0000-000000000000}"/>
          </ac:spMkLst>
        </pc:spChg>
        <pc:spChg chg="add mod ord">
          <ac:chgData name="Pablo Esteban Gutiérrez-Fonseca (he/him)" userId="25bdc618-995f-415b-9b28-31563f05eb38" providerId="ADAL" clId="{3B6BBC6A-93EF-4294-BF97-849CFD8902B4}" dt="2024-08-26T20:48:25.649" v="1453" actId="27636"/>
          <ac:spMkLst>
            <pc:docMk/>
            <pc:sldMk cId="4033477927" sldId="435"/>
            <ac:spMk id="5" creationId="{62AFE2B5-6A3A-FBDA-E679-4493DE42264D}"/>
          </ac:spMkLst>
        </pc:spChg>
        <pc:spChg chg="mod">
          <ac:chgData name="Pablo Esteban Gutiérrez-Fonseca (he/him)" userId="25bdc618-995f-415b-9b28-31563f05eb38" providerId="ADAL" clId="{3B6BBC6A-93EF-4294-BF97-849CFD8902B4}" dt="2024-08-26T20:48:22.302" v="1451" actId="1076"/>
          <ac:spMkLst>
            <pc:docMk/>
            <pc:sldMk cId="4033477927" sldId="435"/>
            <ac:spMk id="7"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8"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9"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10"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11"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12" creationId="{00000000-0000-0000-0000-000000000000}"/>
          </ac:spMkLst>
        </pc:spChg>
        <pc:spChg chg="mod">
          <ac:chgData name="Pablo Esteban Gutiérrez-Fonseca (he/him)" userId="25bdc618-995f-415b-9b28-31563f05eb38" providerId="ADAL" clId="{3B6BBC6A-93EF-4294-BF97-849CFD8902B4}" dt="2024-08-26T20:48:22.302" v="1451" actId="1076"/>
          <ac:spMkLst>
            <pc:docMk/>
            <pc:sldMk cId="4033477927" sldId="435"/>
            <ac:spMk id="13" creationId="{00000000-0000-0000-0000-000000000000}"/>
          </ac:spMkLst>
        </pc:spChg>
        <pc:picChg chg="mod">
          <ac:chgData name="Pablo Esteban Gutiérrez-Fonseca (he/him)" userId="25bdc618-995f-415b-9b28-31563f05eb38" providerId="ADAL" clId="{3B6BBC6A-93EF-4294-BF97-849CFD8902B4}" dt="2024-08-26T20:47:40.671" v="1430" actId="1076"/>
          <ac:picMkLst>
            <pc:docMk/>
            <pc:sldMk cId="4033477927" sldId="435"/>
            <ac:picMk id="1026" creationId="{061A6EDB-C61A-B892-6B1A-B2D62D2139EA}"/>
          </ac:picMkLst>
        </pc:picChg>
      </pc:sldChg>
      <pc:sldChg chg="new del ord">
        <pc:chgData name="Pablo Esteban Gutiérrez-Fonseca (he/him)" userId="25bdc618-995f-415b-9b28-31563f05eb38" providerId="ADAL" clId="{3B6BBC6A-93EF-4294-BF97-849CFD8902B4}" dt="2024-08-26T13:49:28.479" v="33" actId="47"/>
        <pc:sldMkLst>
          <pc:docMk/>
          <pc:sldMk cId="2630591547" sldId="436"/>
        </pc:sldMkLst>
      </pc:sldChg>
      <pc:sldChg chg="modSp new del mod">
        <pc:chgData name="Pablo Esteban Gutiérrez-Fonseca (he/him)" userId="25bdc618-995f-415b-9b28-31563f05eb38" providerId="ADAL" clId="{3B6BBC6A-93EF-4294-BF97-849CFD8902B4}" dt="2024-08-27T13:21:14.318" v="1542" actId="47"/>
        <pc:sldMkLst>
          <pc:docMk/>
          <pc:sldMk cId="3118642562" sldId="436"/>
        </pc:sldMkLst>
        <pc:spChg chg="mod">
          <ac:chgData name="Pablo Esteban Gutiérrez-Fonseca (he/him)" userId="25bdc618-995f-415b-9b28-31563f05eb38" providerId="ADAL" clId="{3B6BBC6A-93EF-4294-BF97-849CFD8902B4}" dt="2024-08-26T20:01:08.352" v="1237" actId="404"/>
          <ac:spMkLst>
            <pc:docMk/>
            <pc:sldMk cId="3118642562" sldId="436"/>
            <ac:spMk id="2" creationId="{7B56D355-804A-B2C3-2CC1-0C2CD9D34834}"/>
          </ac:spMkLst>
        </pc:spChg>
        <pc:spChg chg="mod">
          <ac:chgData name="Pablo Esteban Gutiérrez-Fonseca (he/him)" userId="25bdc618-995f-415b-9b28-31563f05eb38" providerId="ADAL" clId="{3B6BBC6A-93EF-4294-BF97-849CFD8902B4}" dt="2024-08-26T19:58:45.279" v="1225"/>
          <ac:spMkLst>
            <pc:docMk/>
            <pc:sldMk cId="3118642562" sldId="436"/>
            <ac:spMk id="3" creationId="{8C905608-2241-E8C6-DA67-BBB0F7C151A0}"/>
          </ac:spMkLst>
        </pc:spChg>
      </pc:sldChg>
      <pc:sldChg chg="addSp delSp modSp add mod delAnim modAnim chgLayout modNotes modNotesTx">
        <pc:chgData name="Pablo Esteban Gutiérrez-Fonseca (he/him)" userId="25bdc618-995f-415b-9b28-31563f05eb38" providerId="ADAL" clId="{3B6BBC6A-93EF-4294-BF97-849CFD8902B4}" dt="2024-08-27T13:20:30.787" v="1540" actId="15"/>
        <pc:sldMkLst>
          <pc:docMk/>
          <pc:sldMk cId="4026361080" sldId="437"/>
        </pc:sldMkLst>
        <pc:spChg chg="mod ord">
          <ac:chgData name="Pablo Esteban Gutiérrez-Fonseca (he/him)" userId="25bdc618-995f-415b-9b28-31563f05eb38" providerId="ADAL" clId="{3B6BBC6A-93EF-4294-BF97-849CFD8902B4}" dt="2024-08-27T13:19:22.501" v="1528" actId="20577"/>
          <ac:spMkLst>
            <pc:docMk/>
            <pc:sldMk cId="4026361080" sldId="437"/>
            <ac:spMk id="2" creationId="{7B56D355-804A-B2C3-2CC1-0C2CD9D34834}"/>
          </ac:spMkLst>
        </pc:spChg>
        <pc:spChg chg="mod ord">
          <ac:chgData name="Pablo Esteban Gutiérrez-Fonseca (he/him)" userId="25bdc618-995f-415b-9b28-31563f05eb38" providerId="ADAL" clId="{3B6BBC6A-93EF-4294-BF97-849CFD8902B4}" dt="2024-08-27T13:20:30.787" v="1540" actId="15"/>
          <ac:spMkLst>
            <pc:docMk/>
            <pc:sldMk cId="4026361080" sldId="437"/>
            <ac:spMk id="3" creationId="{8C905608-2241-E8C6-DA67-BBB0F7C151A0}"/>
          </ac:spMkLst>
        </pc:spChg>
        <pc:spChg chg="add del mod">
          <ac:chgData name="Pablo Esteban Gutiérrez-Fonseca (he/him)" userId="25bdc618-995f-415b-9b28-31563f05eb38" providerId="ADAL" clId="{3B6BBC6A-93EF-4294-BF97-849CFD8902B4}" dt="2024-08-27T13:20:20.706" v="1536" actId="478"/>
          <ac:spMkLst>
            <pc:docMk/>
            <pc:sldMk cId="4026361080" sldId="437"/>
            <ac:spMk id="5" creationId="{BA90FBAA-588F-35E8-AC15-3299A15B195C}"/>
          </ac:spMkLst>
        </pc:spChg>
        <pc:spChg chg="add del mod">
          <ac:chgData name="Pablo Esteban Gutiérrez-Fonseca (he/him)" userId="25bdc618-995f-415b-9b28-31563f05eb38" providerId="ADAL" clId="{3B6BBC6A-93EF-4294-BF97-849CFD8902B4}" dt="2024-08-27T13:20:15.777" v="1534"/>
          <ac:spMkLst>
            <pc:docMk/>
            <pc:sldMk cId="4026361080" sldId="437"/>
            <ac:spMk id="8" creationId="{181EA7AC-2F0E-E545-89AA-2A0A5927281C}"/>
          </ac:spMkLst>
        </pc:spChg>
        <pc:picChg chg="add mod">
          <ac:chgData name="Pablo Esteban Gutiérrez-Fonseca (he/him)" userId="25bdc618-995f-415b-9b28-31563f05eb38" providerId="ADAL" clId="{3B6BBC6A-93EF-4294-BF97-849CFD8902B4}" dt="2024-08-26T19:58:45.279" v="1225"/>
          <ac:picMkLst>
            <pc:docMk/>
            <pc:sldMk cId="4026361080" sldId="437"/>
            <ac:picMk id="4" creationId="{47FAB2E5-9129-A90B-E35D-C0FDA47C597C}"/>
          </ac:picMkLst>
        </pc:picChg>
        <pc:picChg chg="add del mod">
          <ac:chgData name="Pablo Esteban Gutiérrez-Fonseca (he/him)" userId="25bdc618-995f-415b-9b28-31563f05eb38" providerId="ADAL" clId="{3B6BBC6A-93EF-4294-BF97-849CFD8902B4}" dt="2024-08-27T13:20:20.706" v="1536" actId="478"/>
          <ac:picMkLst>
            <pc:docMk/>
            <pc:sldMk cId="4026361080" sldId="437"/>
            <ac:picMk id="7" creationId="{D718BC17-DB85-648F-7FCC-363F5018E957}"/>
          </ac:picMkLst>
        </pc:picChg>
      </pc:sldChg>
      <pc:sldChg chg="addSp delSp modSp add mod modAnim chgLayout modNotes">
        <pc:chgData name="Pablo Esteban Gutiérrez-Fonseca (he/him)" userId="25bdc618-995f-415b-9b28-31563f05eb38" providerId="ADAL" clId="{3B6BBC6A-93EF-4294-BF97-849CFD8902B4}" dt="2024-08-26T20:03:46.407" v="1245" actId="404"/>
        <pc:sldMkLst>
          <pc:docMk/>
          <pc:sldMk cId="3903309362" sldId="438"/>
        </pc:sldMkLst>
        <pc:spChg chg="mod ord">
          <ac:chgData name="Pablo Esteban Gutiérrez-Fonseca (he/him)" userId="25bdc618-995f-415b-9b28-31563f05eb38" providerId="ADAL" clId="{3B6BBC6A-93EF-4294-BF97-849CFD8902B4}" dt="2024-08-26T20:03:46.407" v="1245" actId="404"/>
          <ac:spMkLst>
            <pc:docMk/>
            <pc:sldMk cId="3903309362" sldId="438"/>
            <ac:spMk id="2" creationId="{7B56D355-804A-B2C3-2CC1-0C2CD9D34834}"/>
          </ac:spMkLst>
        </pc:spChg>
        <pc:spChg chg="mod ord">
          <ac:chgData name="Pablo Esteban Gutiérrez-Fonseca (he/him)" userId="25bdc618-995f-415b-9b28-31563f05eb38" providerId="ADAL" clId="{3B6BBC6A-93EF-4294-BF97-849CFD8902B4}" dt="2024-08-26T20:03:42.697" v="1243" actId="14100"/>
          <ac:spMkLst>
            <pc:docMk/>
            <pc:sldMk cId="3903309362" sldId="438"/>
            <ac:spMk id="3" creationId="{8C905608-2241-E8C6-DA67-BBB0F7C151A0}"/>
          </ac:spMkLst>
        </pc:spChg>
        <pc:picChg chg="del">
          <ac:chgData name="Pablo Esteban Gutiérrez-Fonseca (he/him)" userId="25bdc618-995f-415b-9b28-31563f05eb38" providerId="ADAL" clId="{3B6BBC6A-93EF-4294-BF97-849CFD8902B4}" dt="2024-08-26T15:07:44.046" v="270" actId="478"/>
          <ac:picMkLst>
            <pc:docMk/>
            <pc:sldMk cId="3903309362" sldId="438"/>
            <ac:picMk id="4" creationId="{47FAB2E5-9129-A90B-E35D-C0FDA47C597C}"/>
          </ac:picMkLst>
        </pc:picChg>
        <pc:picChg chg="add mod">
          <ac:chgData name="Pablo Esteban Gutiérrez-Fonseca (he/him)" userId="25bdc618-995f-415b-9b28-31563f05eb38" providerId="ADAL" clId="{3B6BBC6A-93EF-4294-BF97-849CFD8902B4}" dt="2024-08-26T19:58:45.279" v="1225"/>
          <ac:picMkLst>
            <pc:docMk/>
            <pc:sldMk cId="3903309362" sldId="438"/>
            <ac:picMk id="5" creationId="{482F9DD6-E25C-C6DD-4091-2AD4B0A5FE73}"/>
          </ac:picMkLst>
        </pc:picChg>
        <pc:picChg chg="add mod">
          <ac:chgData name="Pablo Esteban Gutiérrez-Fonseca (he/him)" userId="25bdc618-995f-415b-9b28-31563f05eb38" providerId="ADAL" clId="{3B6BBC6A-93EF-4294-BF97-849CFD8902B4}" dt="2024-08-26T19:58:45.279" v="1225"/>
          <ac:picMkLst>
            <pc:docMk/>
            <pc:sldMk cId="3903309362" sldId="438"/>
            <ac:picMk id="6" creationId="{06305DA5-F876-5999-5381-8AD2E33DBA29}"/>
          </ac:picMkLst>
        </pc:picChg>
      </pc:sldChg>
      <pc:sldChg chg="addSp modSp new mod ord chgLayout">
        <pc:chgData name="Pablo Esteban Gutiérrez-Fonseca (he/him)" userId="25bdc618-995f-415b-9b28-31563f05eb38" providerId="ADAL" clId="{3B6BBC6A-93EF-4294-BF97-849CFD8902B4}" dt="2024-08-26T20:06:55.891" v="1261" actId="1076"/>
        <pc:sldMkLst>
          <pc:docMk/>
          <pc:sldMk cId="3164707361" sldId="439"/>
        </pc:sldMkLst>
        <pc:spChg chg="mod ord">
          <ac:chgData name="Pablo Esteban Gutiérrez-Fonseca (he/him)" userId="25bdc618-995f-415b-9b28-31563f05eb38" providerId="ADAL" clId="{3B6BBC6A-93EF-4294-BF97-849CFD8902B4}" dt="2024-08-26T20:06:51.070" v="1259" actId="700"/>
          <ac:spMkLst>
            <pc:docMk/>
            <pc:sldMk cId="3164707361" sldId="439"/>
            <ac:spMk id="2" creationId="{3FADDABE-31A5-9D6C-94F7-085F650E6A62}"/>
          </ac:spMkLst>
        </pc:spChg>
        <pc:spChg chg="mod ord">
          <ac:chgData name="Pablo Esteban Gutiérrez-Fonseca (he/him)" userId="25bdc618-995f-415b-9b28-31563f05eb38" providerId="ADAL" clId="{3B6BBC6A-93EF-4294-BF97-849CFD8902B4}" dt="2024-08-26T20:06:54.285" v="1260" actId="14100"/>
          <ac:spMkLst>
            <pc:docMk/>
            <pc:sldMk cId="3164707361" sldId="439"/>
            <ac:spMk id="3" creationId="{AACD5B01-19E6-C044-ECDE-EE6DF81C1CB0}"/>
          </ac:spMkLst>
        </pc:spChg>
        <pc:picChg chg="add mod">
          <ac:chgData name="Pablo Esteban Gutiérrez-Fonseca (he/him)" userId="25bdc618-995f-415b-9b28-31563f05eb38" providerId="ADAL" clId="{3B6BBC6A-93EF-4294-BF97-849CFD8902B4}" dt="2024-08-26T20:06:55.891" v="1261" actId="1076"/>
          <ac:picMkLst>
            <pc:docMk/>
            <pc:sldMk cId="3164707361" sldId="439"/>
            <ac:picMk id="29698" creationId="{00000000-0000-0000-0000-000000000000}"/>
          </ac:picMkLst>
        </pc:picChg>
      </pc:sldChg>
      <pc:sldChg chg="modSp new mod ord">
        <pc:chgData name="Pablo Esteban Gutiérrez-Fonseca (he/him)" userId="25bdc618-995f-415b-9b28-31563f05eb38" providerId="ADAL" clId="{3B6BBC6A-93EF-4294-BF97-849CFD8902B4}" dt="2024-08-26T20:06:40.903" v="1256" actId="404"/>
        <pc:sldMkLst>
          <pc:docMk/>
          <pc:sldMk cId="3483781951" sldId="440"/>
        </pc:sldMkLst>
        <pc:spChg chg="mod">
          <ac:chgData name="Pablo Esteban Gutiérrez-Fonseca (he/him)" userId="25bdc618-995f-415b-9b28-31563f05eb38" providerId="ADAL" clId="{3B6BBC6A-93EF-4294-BF97-849CFD8902B4}" dt="2024-08-26T20:06:40.903" v="1256" actId="404"/>
          <ac:spMkLst>
            <pc:docMk/>
            <pc:sldMk cId="3483781951" sldId="440"/>
            <ac:spMk id="2" creationId="{F356D314-C1F0-4EEF-718E-50F67E03AE7A}"/>
          </ac:spMkLst>
        </pc:spChg>
        <pc:spChg chg="mod">
          <ac:chgData name="Pablo Esteban Gutiérrez-Fonseca (he/him)" userId="25bdc618-995f-415b-9b28-31563f05eb38" providerId="ADAL" clId="{3B6BBC6A-93EF-4294-BF97-849CFD8902B4}" dt="2024-08-26T19:58:45.279" v="1225"/>
          <ac:spMkLst>
            <pc:docMk/>
            <pc:sldMk cId="3483781951" sldId="440"/>
            <ac:spMk id="3" creationId="{5EBAF4C8-0311-5CEA-05A0-A3742516408E}"/>
          </ac:spMkLst>
        </pc:spChg>
      </pc:sldChg>
      <pc:sldChg chg="modSp add mod">
        <pc:chgData name="Pablo Esteban Gutiérrez-Fonseca (he/him)" userId="25bdc618-995f-415b-9b28-31563f05eb38" providerId="ADAL" clId="{3B6BBC6A-93EF-4294-BF97-849CFD8902B4}" dt="2024-08-26T19:58:45.279" v="1225"/>
        <pc:sldMkLst>
          <pc:docMk/>
          <pc:sldMk cId="1484234173" sldId="441"/>
        </pc:sldMkLst>
        <pc:spChg chg="mod">
          <ac:chgData name="Pablo Esteban Gutiérrez-Fonseca (he/him)" userId="25bdc618-995f-415b-9b28-31563f05eb38" providerId="ADAL" clId="{3B6BBC6A-93EF-4294-BF97-849CFD8902B4}" dt="2024-08-26T19:58:45.279" v="1225"/>
          <ac:spMkLst>
            <pc:docMk/>
            <pc:sldMk cId="1484234173" sldId="441"/>
            <ac:spMk id="2" creationId="{F356D314-C1F0-4EEF-718E-50F67E03AE7A}"/>
          </ac:spMkLst>
        </pc:spChg>
        <pc:spChg chg="mod">
          <ac:chgData name="Pablo Esteban Gutiérrez-Fonseca (he/him)" userId="25bdc618-995f-415b-9b28-31563f05eb38" providerId="ADAL" clId="{3B6BBC6A-93EF-4294-BF97-849CFD8902B4}" dt="2024-08-26T19:58:45.279" v="1225"/>
          <ac:spMkLst>
            <pc:docMk/>
            <pc:sldMk cId="1484234173" sldId="441"/>
            <ac:spMk id="3" creationId="{5EBAF4C8-0311-5CEA-05A0-A3742516408E}"/>
          </ac:spMkLst>
        </pc:spChg>
      </pc:sldChg>
      <pc:sldChg chg="delSp modSp add mod modAnim chgLayout">
        <pc:chgData name="Pablo Esteban Gutiérrez-Fonseca (he/him)" userId="25bdc618-995f-415b-9b28-31563f05eb38" providerId="ADAL" clId="{3B6BBC6A-93EF-4294-BF97-849CFD8902B4}" dt="2024-08-26T20:07:27.259" v="1272" actId="404"/>
        <pc:sldMkLst>
          <pc:docMk/>
          <pc:sldMk cId="1763472112" sldId="442"/>
        </pc:sldMkLst>
        <pc:spChg chg="mod ord">
          <ac:chgData name="Pablo Esteban Gutiérrez-Fonseca (he/him)" userId="25bdc618-995f-415b-9b28-31563f05eb38" providerId="ADAL" clId="{3B6BBC6A-93EF-4294-BF97-849CFD8902B4}" dt="2024-08-26T20:07:27.259" v="1272" actId="404"/>
          <ac:spMkLst>
            <pc:docMk/>
            <pc:sldMk cId="1763472112" sldId="442"/>
            <ac:spMk id="2" creationId="{3FADDABE-31A5-9D6C-94F7-085F650E6A62}"/>
          </ac:spMkLst>
        </pc:spChg>
        <pc:spChg chg="mod ord">
          <ac:chgData name="Pablo Esteban Gutiérrez-Fonseca (he/him)" userId="25bdc618-995f-415b-9b28-31563f05eb38" providerId="ADAL" clId="{3B6BBC6A-93EF-4294-BF97-849CFD8902B4}" dt="2024-08-26T19:58:45.279" v="1225"/>
          <ac:spMkLst>
            <pc:docMk/>
            <pc:sldMk cId="1763472112" sldId="442"/>
            <ac:spMk id="3" creationId="{AACD5B01-19E6-C044-ECDE-EE6DF81C1CB0}"/>
          </ac:spMkLst>
        </pc:spChg>
        <pc:picChg chg="del">
          <ac:chgData name="Pablo Esteban Gutiérrez-Fonseca (he/him)" userId="25bdc618-995f-415b-9b28-31563f05eb38" providerId="ADAL" clId="{3B6BBC6A-93EF-4294-BF97-849CFD8902B4}" dt="2024-08-26T15:11:43.563" v="365" actId="478"/>
          <ac:picMkLst>
            <pc:docMk/>
            <pc:sldMk cId="1763472112" sldId="442"/>
            <ac:picMk id="29698" creationId="{00000000-0000-0000-0000-000000000000}"/>
          </ac:picMkLst>
        </pc:picChg>
      </pc:sldChg>
      <pc:sldChg chg="addSp delSp modSp add mod chgLayout">
        <pc:chgData name="Pablo Esteban Gutiérrez-Fonseca (he/him)" userId="25bdc618-995f-415b-9b28-31563f05eb38" providerId="ADAL" clId="{3B6BBC6A-93EF-4294-BF97-849CFD8902B4}" dt="2024-08-26T20:07:39.767" v="1275" actId="404"/>
        <pc:sldMkLst>
          <pc:docMk/>
          <pc:sldMk cId="266648250" sldId="443"/>
        </pc:sldMkLst>
        <pc:spChg chg="mod ord">
          <ac:chgData name="Pablo Esteban Gutiérrez-Fonseca (he/him)" userId="25bdc618-995f-415b-9b28-31563f05eb38" providerId="ADAL" clId="{3B6BBC6A-93EF-4294-BF97-849CFD8902B4}" dt="2024-08-26T20:07:39.767" v="1275" actId="404"/>
          <ac:spMkLst>
            <pc:docMk/>
            <pc:sldMk cId="266648250" sldId="443"/>
            <ac:spMk id="2" creationId="{3FADDABE-31A5-9D6C-94F7-085F650E6A62}"/>
          </ac:spMkLst>
        </pc:spChg>
        <pc:spChg chg="del">
          <ac:chgData name="Pablo Esteban Gutiérrez-Fonseca (he/him)" userId="25bdc618-995f-415b-9b28-31563f05eb38" providerId="ADAL" clId="{3B6BBC6A-93EF-4294-BF97-849CFD8902B4}" dt="2024-08-26T15:15:08.349" v="442" actId="478"/>
          <ac:spMkLst>
            <pc:docMk/>
            <pc:sldMk cId="266648250" sldId="443"/>
            <ac:spMk id="3" creationId="{AACD5B01-19E6-C044-ECDE-EE6DF81C1CB0}"/>
          </ac:spMkLst>
        </pc:spChg>
        <pc:spChg chg="add del mod">
          <ac:chgData name="Pablo Esteban Gutiérrez-Fonseca (he/him)" userId="25bdc618-995f-415b-9b28-31563f05eb38" providerId="ADAL" clId="{3B6BBC6A-93EF-4294-BF97-849CFD8902B4}" dt="2024-08-26T15:15:24.129" v="445" actId="478"/>
          <ac:spMkLst>
            <pc:docMk/>
            <pc:sldMk cId="266648250" sldId="443"/>
            <ac:spMk id="5" creationId="{9945DF03-2EA5-381B-3D76-006EF701364E}"/>
          </ac:spMkLst>
        </pc:spChg>
        <pc:spChg chg="add mod ord">
          <ac:chgData name="Pablo Esteban Gutiérrez-Fonseca (he/him)" userId="25bdc618-995f-415b-9b28-31563f05eb38" providerId="ADAL" clId="{3B6BBC6A-93EF-4294-BF97-849CFD8902B4}" dt="2024-08-26T20:07:36.768" v="1273" actId="700"/>
          <ac:spMkLst>
            <pc:docMk/>
            <pc:sldMk cId="266648250" sldId="443"/>
            <ac:spMk id="6" creationId="{7597E2CB-4079-BAA1-75E8-DD7EC45D9463}"/>
          </ac:spMkLst>
        </pc:spChg>
        <pc:spChg chg="add mod">
          <ac:chgData name="Pablo Esteban Gutiérrez-Fonseca (he/him)" userId="25bdc618-995f-415b-9b28-31563f05eb38" providerId="ADAL" clId="{3B6BBC6A-93EF-4294-BF97-849CFD8902B4}" dt="2024-08-26T19:58:45.279" v="1225"/>
          <ac:spMkLst>
            <pc:docMk/>
            <pc:sldMk cId="266648250" sldId="443"/>
            <ac:spMk id="7" creationId="{D39A547F-B9B1-6D67-C862-21C733AB0912}"/>
          </ac:spMkLst>
        </pc:spChg>
        <pc:spChg chg="add mod">
          <ac:chgData name="Pablo Esteban Gutiérrez-Fonseca (he/him)" userId="25bdc618-995f-415b-9b28-31563f05eb38" providerId="ADAL" clId="{3B6BBC6A-93EF-4294-BF97-849CFD8902B4}" dt="2024-08-26T19:58:45.279" v="1225"/>
          <ac:spMkLst>
            <pc:docMk/>
            <pc:sldMk cId="266648250" sldId="443"/>
            <ac:spMk id="8" creationId="{B6C3FC4B-C4EF-26F5-1AF4-1A642107998D}"/>
          </ac:spMkLst>
        </pc:spChg>
        <pc:spChg chg="add mod">
          <ac:chgData name="Pablo Esteban Gutiérrez-Fonseca (he/him)" userId="25bdc618-995f-415b-9b28-31563f05eb38" providerId="ADAL" clId="{3B6BBC6A-93EF-4294-BF97-849CFD8902B4}" dt="2024-08-26T19:58:45.279" v="1225"/>
          <ac:spMkLst>
            <pc:docMk/>
            <pc:sldMk cId="266648250" sldId="443"/>
            <ac:spMk id="9" creationId="{2793A51E-97F7-427D-AB55-9C5C9FA20A59}"/>
          </ac:spMkLst>
        </pc:spChg>
        <pc:spChg chg="add del mod">
          <ac:chgData name="Pablo Esteban Gutiérrez-Fonseca (he/him)" userId="25bdc618-995f-415b-9b28-31563f05eb38" providerId="ADAL" clId="{3B6BBC6A-93EF-4294-BF97-849CFD8902B4}" dt="2024-08-26T15:36:51.228" v="780" actId="478"/>
          <ac:spMkLst>
            <pc:docMk/>
            <pc:sldMk cId="266648250" sldId="443"/>
            <ac:spMk id="62471" creationId="{00000000-0000-0000-0000-000000000000}"/>
          </ac:spMkLst>
        </pc:spChg>
        <pc:picChg chg="add mod">
          <ac:chgData name="Pablo Esteban Gutiérrez-Fonseca (he/him)" userId="25bdc618-995f-415b-9b28-31563f05eb38" providerId="ADAL" clId="{3B6BBC6A-93EF-4294-BF97-849CFD8902B4}" dt="2024-08-26T19:58:45.279" v="1225"/>
          <ac:picMkLst>
            <pc:docMk/>
            <pc:sldMk cId="266648250" sldId="443"/>
            <ac:picMk id="11" creationId="{A755E9EA-568B-8142-8C37-A49B5D87FE0B}"/>
          </ac:picMkLst>
        </pc:picChg>
        <pc:picChg chg="add mod">
          <ac:chgData name="Pablo Esteban Gutiérrez-Fonseca (he/him)" userId="25bdc618-995f-415b-9b28-31563f05eb38" providerId="ADAL" clId="{3B6BBC6A-93EF-4294-BF97-849CFD8902B4}" dt="2024-08-26T19:58:45.279" v="1225"/>
          <ac:picMkLst>
            <pc:docMk/>
            <pc:sldMk cId="266648250" sldId="443"/>
            <ac:picMk id="12" creationId="{7EA11059-4AF6-574F-B484-DB9D36EE7AE5}"/>
          </ac:picMkLst>
        </pc:picChg>
        <pc:picChg chg="add mod">
          <ac:chgData name="Pablo Esteban Gutiérrez-Fonseca (he/him)" userId="25bdc618-995f-415b-9b28-31563f05eb38" providerId="ADAL" clId="{3B6BBC6A-93EF-4294-BF97-849CFD8902B4}" dt="2024-08-26T19:58:45.279" v="1225"/>
          <ac:picMkLst>
            <pc:docMk/>
            <pc:sldMk cId="266648250" sldId="443"/>
            <ac:picMk id="13" creationId="{AEBC3A03-9254-AA4D-B2E4-1A7A98BFFDBB}"/>
          </ac:picMkLst>
        </pc:picChg>
      </pc:sldChg>
      <pc:sldChg chg="modSp add del mod modAnim">
        <pc:chgData name="Pablo Esteban Gutiérrez-Fonseca (he/him)" userId="25bdc618-995f-415b-9b28-31563f05eb38" providerId="ADAL" clId="{3B6BBC6A-93EF-4294-BF97-849CFD8902B4}" dt="2024-08-26T15:14:59.185" v="439" actId="47"/>
        <pc:sldMkLst>
          <pc:docMk/>
          <pc:sldMk cId="2331040951" sldId="443"/>
        </pc:sldMkLst>
        <pc:spChg chg="mod">
          <ac:chgData name="Pablo Esteban Gutiérrez-Fonseca (he/him)" userId="25bdc618-995f-415b-9b28-31563f05eb38" providerId="ADAL" clId="{3B6BBC6A-93EF-4294-BF97-849CFD8902B4}" dt="2024-08-26T15:14:13.347" v="419" actId="27636"/>
          <ac:spMkLst>
            <pc:docMk/>
            <pc:sldMk cId="2331040951" sldId="443"/>
            <ac:spMk id="3" creationId="{AACD5B01-19E6-C044-ECDE-EE6DF81C1CB0}"/>
          </ac:spMkLst>
        </pc:spChg>
      </pc:sldChg>
      <pc:sldChg chg="addSp delSp modSp add mod">
        <pc:chgData name="Pablo Esteban Gutiérrez-Fonseca (he/him)" userId="25bdc618-995f-415b-9b28-31563f05eb38" providerId="ADAL" clId="{3B6BBC6A-93EF-4294-BF97-849CFD8902B4}" dt="2024-08-26T20:08:10.109" v="1284" actId="20577"/>
        <pc:sldMkLst>
          <pc:docMk/>
          <pc:sldMk cId="2389310857" sldId="444"/>
        </pc:sldMkLst>
        <pc:spChg chg="mod">
          <ac:chgData name="Pablo Esteban Gutiérrez-Fonseca (he/him)" userId="25bdc618-995f-415b-9b28-31563f05eb38" providerId="ADAL" clId="{3B6BBC6A-93EF-4294-BF97-849CFD8902B4}" dt="2024-08-26T20:07:48.111" v="1277" actId="404"/>
          <ac:spMkLst>
            <pc:docMk/>
            <pc:sldMk cId="2389310857" sldId="444"/>
            <ac:spMk id="2" creationId="{3FADDABE-31A5-9D6C-94F7-085F650E6A62}"/>
          </ac:spMkLst>
        </pc:spChg>
        <pc:spChg chg="mod">
          <ac:chgData name="Pablo Esteban Gutiérrez-Fonseca (he/him)" userId="25bdc618-995f-415b-9b28-31563f05eb38" providerId="ADAL" clId="{3B6BBC6A-93EF-4294-BF97-849CFD8902B4}" dt="2024-08-26T20:08:10.109" v="1284" actId="20577"/>
          <ac:spMkLst>
            <pc:docMk/>
            <pc:sldMk cId="2389310857" sldId="444"/>
            <ac:spMk id="3" creationId="{AACD5B01-19E6-C044-ECDE-EE6DF81C1CB0}"/>
          </ac:spMkLst>
        </pc:spChg>
        <pc:spChg chg="add mod">
          <ac:chgData name="Pablo Esteban Gutiérrez-Fonseca (he/him)" userId="25bdc618-995f-415b-9b28-31563f05eb38" providerId="ADAL" clId="{3B6BBC6A-93EF-4294-BF97-849CFD8902B4}" dt="2024-08-26T19:58:45.279" v="1225"/>
          <ac:spMkLst>
            <pc:docMk/>
            <pc:sldMk cId="2389310857" sldId="444"/>
            <ac:spMk id="4" creationId="{BBC4185F-BF05-72B4-3807-DF2F9AD04C9D}"/>
          </ac:spMkLst>
        </pc:spChg>
        <pc:spChg chg="add mod">
          <ac:chgData name="Pablo Esteban Gutiérrez-Fonseca (he/him)" userId="25bdc618-995f-415b-9b28-31563f05eb38" providerId="ADAL" clId="{3B6BBC6A-93EF-4294-BF97-849CFD8902B4}" dt="2024-08-26T19:58:45.279" v="1225"/>
          <ac:spMkLst>
            <pc:docMk/>
            <pc:sldMk cId="2389310857" sldId="444"/>
            <ac:spMk id="5" creationId="{3407FA56-EFEF-5382-2EF3-E7D0E6E8638E}"/>
          </ac:spMkLst>
        </pc:spChg>
        <pc:spChg chg="add mod">
          <ac:chgData name="Pablo Esteban Gutiérrez-Fonseca (he/him)" userId="25bdc618-995f-415b-9b28-31563f05eb38" providerId="ADAL" clId="{3B6BBC6A-93EF-4294-BF97-849CFD8902B4}" dt="2024-08-26T19:58:45.279" v="1225"/>
          <ac:spMkLst>
            <pc:docMk/>
            <pc:sldMk cId="2389310857" sldId="444"/>
            <ac:spMk id="6" creationId="{D36FE92B-5D6C-F14F-9840-22A69DC71B57}"/>
          </ac:spMkLst>
        </pc:spChg>
        <pc:spChg chg="add del">
          <ac:chgData name="Pablo Esteban Gutiérrez-Fonseca (he/him)" userId="25bdc618-995f-415b-9b28-31563f05eb38" providerId="ADAL" clId="{3B6BBC6A-93EF-4294-BF97-849CFD8902B4}" dt="2024-08-26T16:14:31.004" v="1078" actId="22"/>
          <ac:spMkLst>
            <pc:docMk/>
            <pc:sldMk cId="2389310857" sldId="444"/>
            <ac:spMk id="23" creationId="{7B33C942-083F-35B2-CA92-57501ADB7FCE}"/>
          </ac:spMkLst>
        </pc:spChg>
        <pc:spChg chg="add del mod">
          <ac:chgData name="Pablo Esteban Gutiérrez-Fonseca (he/him)" userId="25bdc618-995f-415b-9b28-31563f05eb38" providerId="ADAL" clId="{3B6BBC6A-93EF-4294-BF97-849CFD8902B4}" dt="2024-08-26T16:07:48.747" v="963" actId="478"/>
          <ac:spMkLst>
            <pc:docMk/>
            <pc:sldMk cId="2389310857" sldId="444"/>
            <ac:spMk id="47106" creationId="{9DC49DE1-7EEC-93A9-73B3-13AD58E719FE}"/>
          </ac:spMkLst>
        </pc:spChg>
        <pc:spChg chg="add del mod">
          <ac:chgData name="Pablo Esteban Gutiérrez-Fonseca (he/him)" userId="25bdc618-995f-415b-9b28-31563f05eb38" providerId="ADAL" clId="{3B6BBC6A-93EF-4294-BF97-849CFD8902B4}" dt="2024-08-26T16:08:25.946" v="976" actId="478"/>
          <ac:spMkLst>
            <pc:docMk/>
            <pc:sldMk cId="2389310857" sldId="444"/>
            <ac:spMk id="47107" creationId="{0FB8A939-DECE-F753-9E48-E42F5AC85FFE}"/>
          </ac:spMkLst>
        </pc:spChg>
        <pc:spChg chg="add del mod">
          <ac:chgData name="Pablo Esteban Gutiérrez-Fonseca (he/him)" userId="25bdc618-995f-415b-9b28-31563f05eb38" providerId="ADAL" clId="{3B6BBC6A-93EF-4294-BF97-849CFD8902B4}" dt="2024-08-26T16:08:25.946" v="976" actId="478"/>
          <ac:spMkLst>
            <pc:docMk/>
            <pc:sldMk cId="2389310857" sldId="444"/>
            <ac:spMk id="47108" creationId="{D198E9A6-DD82-DA20-0E23-3A58D612D8DE}"/>
          </ac:spMkLst>
        </pc:spChg>
        <pc:spChg chg="add del mod">
          <ac:chgData name="Pablo Esteban Gutiérrez-Fonseca (he/him)" userId="25bdc618-995f-415b-9b28-31563f05eb38" providerId="ADAL" clId="{3B6BBC6A-93EF-4294-BF97-849CFD8902B4}" dt="2024-08-26T16:07:48.747" v="963" actId="478"/>
          <ac:spMkLst>
            <pc:docMk/>
            <pc:sldMk cId="2389310857" sldId="444"/>
            <ac:spMk id="47109" creationId="{87C4772F-4A9D-44E3-451B-5D2E1C2FA6E5}"/>
          </ac:spMkLst>
        </pc:spChg>
        <pc:spChg chg="add del mod">
          <ac:chgData name="Pablo Esteban Gutiérrez-Fonseca (he/him)" userId="25bdc618-995f-415b-9b28-31563f05eb38" providerId="ADAL" clId="{3B6BBC6A-93EF-4294-BF97-849CFD8902B4}" dt="2024-08-26T16:07:48.747" v="963" actId="478"/>
          <ac:spMkLst>
            <pc:docMk/>
            <pc:sldMk cId="2389310857" sldId="444"/>
            <ac:spMk id="47110" creationId="{C9F42AC4-6544-9151-E76B-776A016AED5B}"/>
          </ac:spMkLst>
        </pc:spChg>
        <pc:grpChg chg="add mod">
          <ac:chgData name="Pablo Esteban Gutiérrez-Fonseca (he/him)" userId="25bdc618-995f-415b-9b28-31563f05eb38" providerId="ADAL" clId="{3B6BBC6A-93EF-4294-BF97-849CFD8902B4}" dt="2024-08-26T20:08:04.383" v="1278" actId="1076"/>
          <ac:grpSpMkLst>
            <pc:docMk/>
            <pc:sldMk cId="2389310857" sldId="444"/>
            <ac:grpSpMk id="19" creationId="{48E3FAE0-4979-53E6-C403-ABF91CEF4078}"/>
          </ac:grpSpMkLst>
        </pc:grpChg>
        <pc:cxnChg chg="add mod">
          <ac:chgData name="Pablo Esteban Gutiérrez-Fonseca (he/him)" userId="25bdc618-995f-415b-9b28-31563f05eb38" providerId="ADAL" clId="{3B6BBC6A-93EF-4294-BF97-849CFD8902B4}" dt="2024-08-26T19:58:45.279" v="1225"/>
          <ac:cxnSpMkLst>
            <pc:docMk/>
            <pc:sldMk cId="2389310857" sldId="444"/>
            <ac:cxnSpMk id="8" creationId="{72FD8983-4758-95DB-479D-76E739AB1608}"/>
          </ac:cxnSpMkLst>
        </pc:cxnChg>
        <pc:cxnChg chg="add del mod">
          <ac:chgData name="Pablo Esteban Gutiérrez-Fonseca (he/him)" userId="25bdc618-995f-415b-9b28-31563f05eb38" providerId="ADAL" clId="{3B6BBC6A-93EF-4294-BF97-849CFD8902B4}" dt="2024-08-26T16:09:35.786" v="987" actId="478"/>
          <ac:cxnSpMkLst>
            <pc:docMk/>
            <pc:sldMk cId="2389310857" sldId="444"/>
            <ac:cxnSpMk id="10" creationId="{75B25C87-1014-ADEB-015C-E3A53303566A}"/>
          </ac:cxnSpMkLst>
        </pc:cxnChg>
        <pc:cxnChg chg="add mod">
          <ac:chgData name="Pablo Esteban Gutiérrez-Fonseca (he/him)" userId="25bdc618-995f-415b-9b28-31563f05eb38" providerId="ADAL" clId="{3B6BBC6A-93EF-4294-BF97-849CFD8902B4}" dt="2024-08-26T19:58:45.279" v="1225"/>
          <ac:cxnSpMkLst>
            <pc:docMk/>
            <pc:sldMk cId="2389310857" sldId="444"/>
            <ac:cxnSpMk id="15" creationId="{4D69D3EB-DCC0-A142-51E3-E961E682D0F6}"/>
          </ac:cxnSpMkLst>
        </pc:cxnChg>
      </pc:sldChg>
      <pc:sldChg chg="addSp delSp modSp add mod modNotes modNotesTx">
        <pc:chgData name="Pablo Esteban Gutiérrez-Fonseca (he/him)" userId="25bdc618-995f-415b-9b28-31563f05eb38" providerId="ADAL" clId="{3B6BBC6A-93EF-4294-BF97-849CFD8902B4}" dt="2024-08-26T20:08:42.545" v="1296" actId="404"/>
        <pc:sldMkLst>
          <pc:docMk/>
          <pc:sldMk cId="3187164498" sldId="445"/>
        </pc:sldMkLst>
        <pc:spChg chg="mod">
          <ac:chgData name="Pablo Esteban Gutiérrez-Fonseca (he/him)" userId="25bdc618-995f-415b-9b28-31563f05eb38" providerId="ADAL" clId="{3B6BBC6A-93EF-4294-BF97-849CFD8902B4}" dt="2024-08-26T20:08:42.545" v="1296" actId="404"/>
          <ac:spMkLst>
            <pc:docMk/>
            <pc:sldMk cId="3187164498" sldId="445"/>
            <ac:spMk id="2" creationId="{3FADDABE-31A5-9D6C-94F7-085F650E6A62}"/>
          </ac:spMkLst>
        </pc:spChg>
        <pc:spChg chg="mod">
          <ac:chgData name="Pablo Esteban Gutiérrez-Fonseca (he/him)" userId="25bdc618-995f-415b-9b28-31563f05eb38" providerId="ADAL" clId="{3B6BBC6A-93EF-4294-BF97-849CFD8902B4}" dt="2024-08-26T20:08:21.930" v="1291" actId="20577"/>
          <ac:spMkLst>
            <pc:docMk/>
            <pc:sldMk cId="3187164498" sldId="445"/>
            <ac:spMk id="3" creationId="{AACD5B01-19E6-C044-ECDE-EE6DF81C1CB0}"/>
          </ac:spMkLst>
        </pc:spChg>
        <pc:spChg chg="mod">
          <ac:chgData name="Pablo Esteban Gutiérrez-Fonseca (he/him)" userId="25bdc618-995f-415b-9b28-31563f05eb38" providerId="ADAL" clId="{3B6BBC6A-93EF-4294-BF97-849CFD8902B4}" dt="2024-08-26T16:16:42.085" v="1096"/>
          <ac:spMkLst>
            <pc:docMk/>
            <pc:sldMk cId="3187164498" sldId="445"/>
            <ac:spMk id="5" creationId="{DE9A5A1E-1315-C6B8-D265-27276D13062B}"/>
          </ac:spMkLst>
        </pc:spChg>
        <pc:spChg chg="mod">
          <ac:chgData name="Pablo Esteban Gutiérrez-Fonseca (he/him)" userId="25bdc618-995f-415b-9b28-31563f05eb38" providerId="ADAL" clId="{3B6BBC6A-93EF-4294-BF97-849CFD8902B4}" dt="2024-08-26T16:16:42.085" v="1096"/>
          <ac:spMkLst>
            <pc:docMk/>
            <pc:sldMk cId="3187164498" sldId="445"/>
            <ac:spMk id="6" creationId="{1BBC6D23-FFF2-A1CD-295A-5B0E84E062DB}"/>
          </ac:spMkLst>
        </pc:spChg>
        <pc:spChg chg="mod">
          <ac:chgData name="Pablo Esteban Gutiérrez-Fonseca (he/him)" userId="25bdc618-995f-415b-9b28-31563f05eb38" providerId="ADAL" clId="{3B6BBC6A-93EF-4294-BF97-849CFD8902B4}" dt="2024-08-26T16:16:42.085" v="1096"/>
          <ac:spMkLst>
            <pc:docMk/>
            <pc:sldMk cId="3187164498" sldId="445"/>
            <ac:spMk id="7" creationId="{13FF7AFB-CB7F-EE5A-05E0-64512DD771C8}"/>
          </ac:spMkLst>
        </pc:spChg>
        <pc:grpChg chg="add del mod">
          <ac:chgData name="Pablo Esteban Gutiérrez-Fonseca (he/him)" userId="25bdc618-995f-415b-9b28-31563f05eb38" providerId="ADAL" clId="{3B6BBC6A-93EF-4294-BF97-849CFD8902B4}" dt="2024-08-26T16:17:18.190" v="1098" actId="478"/>
          <ac:grpSpMkLst>
            <pc:docMk/>
            <pc:sldMk cId="3187164498" sldId="445"/>
            <ac:grpSpMk id="4" creationId="{A9D48B71-A6FA-6A81-0EA2-ABDE15D9EB10}"/>
          </ac:grpSpMkLst>
        </pc:grpChg>
        <pc:cxnChg chg="mod">
          <ac:chgData name="Pablo Esteban Gutiérrez-Fonseca (he/him)" userId="25bdc618-995f-415b-9b28-31563f05eb38" providerId="ADAL" clId="{3B6BBC6A-93EF-4294-BF97-849CFD8902B4}" dt="2024-08-26T16:17:18.190" v="1098" actId="478"/>
          <ac:cxnSpMkLst>
            <pc:docMk/>
            <pc:sldMk cId="3187164498" sldId="445"/>
            <ac:cxnSpMk id="8" creationId="{27C9A690-571E-8D0F-FFA1-3B25703A0D33}"/>
          </ac:cxnSpMkLst>
        </pc:cxnChg>
        <pc:cxnChg chg="mod">
          <ac:chgData name="Pablo Esteban Gutiérrez-Fonseca (he/him)" userId="25bdc618-995f-415b-9b28-31563f05eb38" providerId="ADAL" clId="{3B6BBC6A-93EF-4294-BF97-849CFD8902B4}" dt="2024-08-26T16:17:18.190" v="1098" actId="478"/>
          <ac:cxnSpMkLst>
            <pc:docMk/>
            <pc:sldMk cId="3187164498" sldId="445"/>
            <ac:cxnSpMk id="9" creationId="{C9DA8527-2188-5E97-B7A3-191020C8C248}"/>
          </ac:cxnSpMkLst>
        </pc:cxnChg>
      </pc:sldChg>
      <pc:sldChg chg="modSp add mod chgLayout">
        <pc:chgData name="Pablo Esteban Gutiérrez-Fonseca (he/him)" userId="25bdc618-995f-415b-9b28-31563f05eb38" providerId="ADAL" clId="{3B6BBC6A-93EF-4294-BF97-849CFD8902B4}" dt="2024-08-26T20:08:38.689" v="1294" actId="700"/>
        <pc:sldMkLst>
          <pc:docMk/>
          <pc:sldMk cId="2616211322" sldId="446"/>
        </pc:sldMkLst>
        <pc:spChg chg="mod ord">
          <ac:chgData name="Pablo Esteban Gutiérrez-Fonseca (he/him)" userId="25bdc618-995f-415b-9b28-31563f05eb38" providerId="ADAL" clId="{3B6BBC6A-93EF-4294-BF97-849CFD8902B4}" dt="2024-08-26T20:08:38.689" v="1294" actId="700"/>
          <ac:spMkLst>
            <pc:docMk/>
            <pc:sldMk cId="2616211322" sldId="446"/>
            <ac:spMk id="2" creationId="{3FADDABE-31A5-9D6C-94F7-085F650E6A62}"/>
          </ac:spMkLst>
        </pc:spChg>
        <pc:spChg chg="mod ord">
          <ac:chgData name="Pablo Esteban Gutiérrez-Fonseca (he/him)" userId="25bdc618-995f-415b-9b28-31563f05eb38" providerId="ADAL" clId="{3B6BBC6A-93EF-4294-BF97-849CFD8902B4}" dt="2024-08-26T20:08:38.689" v="1294" actId="700"/>
          <ac:spMkLst>
            <pc:docMk/>
            <pc:sldMk cId="2616211322" sldId="446"/>
            <ac:spMk id="3" creationId="{AACD5B01-19E6-C044-ECDE-EE6DF81C1CB0}"/>
          </ac:spMkLst>
        </pc:spChg>
      </pc:sldChg>
      <pc:sldChg chg="modSp add mod">
        <pc:chgData name="Pablo Esteban Gutiérrez-Fonseca (he/him)" userId="25bdc618-995f-415b-9b28-31563f05eb38" providerId="ADAL" clId="{3B6BBC6A-93EF-4294-BF97-849CFD8902B4}" dt="2024-08-26T20:08:54.053" v="1300" actId="404"/>
        <pc:sldMkLst>
          <pc:docMk/>
          <pc:sldMk cId="3747023490" sldId="447"/>
        </pc:sldMkLst>
        <pc:spChg chg="mod">
          <ac:chgData name="Pablo Esteban Gutiérrez-Fonseca (he/him)" userId="25bdc618-995f-415b-9b28-31563f05eb38" providerId="ADAL" clId="{3B6BBC6A-93EF-4294-BF97-849CFD8902B4}" dt="2024-08-26T20:08:54.053" v="1300" actId="404"/>
          <ac:spMkLst>
            <pc:docMk/>
            <pc:sldMk cId="3747023490" sldId="447"/>
            <ac:spMk id="2" creationId="{3FADDABE-31A5-9D6C-94F7-085F650E6A62}"/>
          </ac:spMkLst>
        </pc:spChg>
        <pc:spChg chg="mod">
          <ac:chgData name="Pablo Esteban Gutiérrez-Fonseca (he/him)" userId="25bdc618-995f-415b-9b28-31563f05eb38" providerId="ADAL" clId="{3B6BBC6A-93EF-4294-BF97-849CFD8902B4}" dt="2024-08-26T19:58:45.279" v="1225"/>
          <ac:spMkLst>
            <pc:docMk/>
            <pc:sldMk cId="3747023490" sldId="447"/>
            <ac:spMk id="3" creationId="{AACD5B01-19E6-C044-ECDE-EE6DF81C1CB0}"/>
          </ac:spMkLst>
        </pc:spChg>
      </pc:sldChg>
      <pc:sldChg chg="addSp delSp modSp new mod ord delAnim modAnim">
        <pc:chgData name="Pablo Esteban Gutiérrez-Fonseca (he/him)" userId="25bdc618-995f-415b-9b28-31563f05eb38" providerId="ADAL" clId="{3B6BBC6A-93EF-4294-BF97-849CFD8902B4}" dt="2024-08-26T20:43:12.079" v="1383" actId="404"/>
        <pc:sldMkLst>
          <pc:docMk/>
          <pc:sldMk cId="719793178" sldId="448"/>
        </pc:sldMkLst>
        <pc:spChg chg="mod">
          <ac:chgData name="Pablo Esteban Gutiérrez-Fonseca (he/him)" userId="25bdc618-995f-415b-9b28-31563f05eb38" providerId="ADAL" clId="{3B6BBC6A-93EF-4294-BF97-849CFD8902B4}" dt="2024-08-26T20:43:12.079" v="1383" actId="404"/>
          <ac:spMkLst>
            <pc:docMk/>
            <pc:sldMk cId="719793178" sldId="448"/>
            <ac:spMk id="2" creationId="{DE7BAB40-DCD0-00FA-2BD7-F9CBC3255365}"/>
          </ac:spMkLst>
        </pc:spChg>
        <pc:spChg chg="mod">
          <ac:chgData name="Pablo Esteban Gutiérrez-Fonseca (he/him)" userId="25bdc618-995f-415b-9b28-31563f05eb38" providerId="ADAL" clId="{3B6BBC6A-93EF-4294-BF97-849CFD8902B4}" dt="2024-08-26T19:58:45.279" v="1225"/>
          <ac:spMkLst>
            <pc:docMk/>
            <pc:sldMk cId="719793178" sldId="448"/>
            <ac:spMk id="3" creationId="{9FB4B135-BCEE-FD62-3054-F9919319AFD3}"/>
          </ac:spMkLst>
        </pc:spChg>
        <pc:spChg chg="add mod">
          <ac:chgData name="Pablo Esteban Gutiérrez-Fonseca (he/him)" userId="25bdc618-995f-415b-9b28-31563f05eb38" providerId="ADAL" clId="{3B6BBC6A-93EF-4294-BF97-849CFD8902B4}" dt="2024-08-26T20:22:10.194" v="1379" actId="20577"/>
          <ac:spMkLst>
            <pc:docMk/>
            <pc:sldMk cId="719793178" sldId="448"/>
            <ac:spMk id="4" creationId="{C3C0261E-23E9-DFE4-3FB0-D70679582FC8}"/>
          </ac:spMkLst>
        </pc:spChg>
        <pc:spChg chg="add mod">
          <ac:chgData name="Pablo Esteban Gutiérrez-Fonseca (he/him)" userId="25bdc618-995f-415b-9b28-31563f05eb38" providerId="ADAL" clId="{3B6BBC6A-93EF-4294-BF97-849CFD8902B4}" dt="2024-08-26T20:22:13.442" v="1381" actId="20577"/>
          <ac:spMkLst>
            <pc:docMk/>
            <pc:sldMk cId="719793178" sldId="448"/>
            <ac:spMk id="5" creationId="{63082820-928C-FA58-B8AC-83BDEC1FEB3D}"/>
          </ac:spMkLst>
        </pc:spChg>
        <pc:picChg chg="add mod">
          <ac:chgData name="Pablo Esteban Gutiérrez-Fonseca (he/him)" userId="25bdc618-995f-415b-9b28-31563f05eb38" providerId="ADAL" clId="{3B6BBC6A-93EF-4294-BF97-849CFD8902B4}" dt="2024-08-26T20:22:02.677" v="1377" actId="1076"/>
          <ac:picMkLst>
            <pc:docMk/>
            <pc:sldMk cId="719793178" sldId="448"/>
            <ac:picMk id="2050" creationId="{0F48B3C5-03F0-9578-F4C2-5F83C78B8654}"/>
          </ac:picMkLst>
        </pc:picChg>
        <pc:picChg chg="add del mod">
          <ac:chgData name="Pablo Esteban Gutiérrez-Fonseca (he/him)" userId="25bdc618-995f-415b-9b28-31563f05eb38" providerId="ADAL" clId="{3B6BBC6A-93EF-4294-BF97-849CFD8902B4}" dt="2024-08-26T20:16:08.801" v="1316" actId="478"/>
          <ac:picMkLst>
            <pc:docMk/>
            <pc:sldMk cId="719793178" sldId="448"/>
            <ac:picMk id="13317" creationId="{00000000-0000-0000-0000-000000000000}"/>
          </ac:picMkLst>
        </pc:picChg>
        <pc:picChg chg="add del mod">
          <ac:chgData name="Pablo Esteban Gutiérrez-Fonseca (he/him)" userId="25bdc618-995f-415b-9b28-31563f05eb38" providerId="ADAL" clId="{3B6BBC6A-93EF-4294-BF97-849CFD8902B4}" dt="2024-08-26T20:16:08.801" v="1316" actId="478"/>
          <ac:picMkLst>
            <pc:docMk/>
            <pc:sldMk cId="719793178" sldId="448"/>
            <ac:picMk id="154626" creationId="{00000000-0000-0000-0000-000000000000}"/>
          </ac:picMkLst>
        </pc:picChg>
      </pc:sldChg>
      <pc:sldChg chg="add del">
        <pc:chgData name="Pablo Esteban Gutiérrez-Fonseca (he/him)" userId="25bdc618-995f-415b-9b28-31563f05eb38" providerId="ADAL" clId="{3B6BBC6A-93EF-4294-BF97-849CFD8902B4}" dt="2024-08-26T15:25:44.043" v="688" actId="47"/>
        <pc:sldMkLst>
          <pc:docMk/>
          <pc:sldMk cId="4058693317" sldId="448"/>
        </pc:sldMkLst>
      </pc:sldChg>
      <pc:sldChg chg="addSp modSp add mod chgLayout modNotesTx">
        <pc:chgData name="Pablo Esteban Gutiérrez-Fonseca (he/him)" userId="25bdc618-995f-415b-9b28-31563f05eb38" providerId="ADAL" clId="{3B6BBC6A-93EF-4294-BF97-849CFD8902B4}" dt="2024-08-26T21:38:40.263" v="1510" actId="20577"/>
        <pc:sldMkLst>
          <pc:docMk/>
          <pc:sldMk cId="1903943404" sldId="449"/>
        </pc:sldMkLst>
        <pc:spChg chg="mod ord">
          <ac:chgData name="Pablo Esteban Gutiérrez-Fonseca (he/him)" userId="25bdc618-995f-415b-9b28-31563f05eb38" providerId="ADAL" clId="{3B6BBC6A-93EF-4294-BF97-849CFD8902B4}" dt="2024-08-26T20:07:18.286" v="1269" actId="700"/>
          <ac:spMkLst>
            <pc:docMk/>
            <pc:sldMk cId="1903943404" sldId="449"/>
            <ac:spMk id="2" creationId="{3FADDABE-31A5-9D6C-94F7-085F650E6A62}"/>
          </ac:spMkLst>
        </pc:spChg>
        <pc:spChg chg="mod ord">
          <ac:chgData name="Pablo Esteban Gutiérrez-Fonseca (he/him)" userId="25bdc618-995f-415b-9b28-31563f05eb38" providerId="ADAL" clId="{3B6BBC6A-93EF-4294-BF97-849CFD8902B4}" dt="2024-08-26T21:38:40.263" v="1510" actId="20577"/>
          <ac:spMkLst>
            <pc:docMk/>
            <pc:sldMk cId="1903943404" sldId="449"/>
            <ac:spMk id="3" creationId="{AACD5B01-19E6-C044-ECDE-EE6DF81C1CB0}"/>
          </ac:spMkLst>
        </pc:spChg>
        <pc:picChg chg="add mod">
          <ac:chgData name="Pablo Esteban Gutiérrez-Fonseca (he/him)" userId="25bdc618-995f-415b-9b28-31563f05eb38" providerId="ADAL" clId="{3B6BBC6A-93EF-4294-BF97-849CFD8902B4}" dt="2024-08-26T20:07:21.678" v="1270" actId="14100"/>
          <ac:picMkLst>
            <pc:docMk/>
            <pc:sldMk cId="1903943404" sldId="449"/>
            <ac:picMk id="4" creationId="{51897791-BD8C-9F1B-20C1-CE02627A4557}"/>
          </ac:picMkLst>
        </pc:picChg>
      </pc:sldChg>
      <pc:sldChg chg="delSp modSp add mod">
        <pc:chgData name="Pablo Esteban Gutiérrez-Fonseca (he/him)" userId="25bdc618-995f-415b-9b28-31563f05eb38" providerId="ADAL" clId="{3B6BBC6A-93EF-4294-BF97-849CFD8902B4}" dt="2024-08-26T20:09:35.003" v="1308" actId="404"/>
        <pc:sldMkLst>
          <pc:docMk/>
          <pc:sldMk cId="2550914842" sldId="450"/>
        </pc:sldMkLst>
        <pc:spChg chg="del">
          <ac:chgData name="Pablo Esteban Gutiérrez-Fonseca (he/him)" userId="25bdc618-995f-415b-9b28-31563f05eb38" providerId="ADAL" clId="{3B6BBC6A-93EF-4294-BF97-849CFD8902B4}" dt="2024-08-26T16:02:28.188" v="943" actId="478"/>
          <ac:spMkLst>
            <pc:docMk/>
            <pc:sldMk cId="2550914842" sldId="450"/>
            <ac:spMk id="8" creationId="{00000000-0000-0000-0000-000000000000}"/>
          </ac:spMkLst>
        </pc:spChg>
        <pc:spChg chg="mod">
          <ac:chgData name="Pablo Esteban Gutiérrez-Fonseca (he/him)" userId="25bdc618-995f-415b-9b28-31563f05eb38" providerId="ADAL" clId="{3B6BBC6A-93EF-4294-BF97-849CFD8902B4}" dt="2024-08-26T20:09:35.003" v="1308" actId="404"/>
          <ac:spMkLst>
            <pc:docMk/>
            <pc:sldMk cId="2550914842" sldId="450"/>
            <ac:spMk id="8194" creationId="{00000000-0000-0000-0000-000000000000}"/>
          </ac:spMkLst>
        </pc:spChg>
        <pc:spChg chg="mod">
          <ac:chgData name="Pablo Esteban Gutiérrez-Fonseca (he/him)" userId="25bdc618-995f-415b-9b28-31563f05eb38" providerId="ADAL" clId="{3B6BBC6A-93EF-4294-BF97-849CFD8902B4}" dt="2024-08-26T19:58:45.279" v="1225"/>
          <ac:spMkLst>
            <pc:docMk/>
            <pc:sldMk cId="2550914842" sldId="450"/>
            <ac:spMk id="8195" creationId="{00000000-0000-0000-0000-000000000000}"/>
          </ac:spMkLst>
        </pc:spChg>
        <pc:picChg chg="mod">
          <ac:chgData name="Pablo Esteban Gutiérrez-Fonseca (he/him)" userId="25bdc618-995f-415b-9b28-31563f05eb38" providerId="ADAL" clId="{3B6BBC6A-93EF-4294-BF97-849CFD8902B4}" dt="2024-08-26T19:58:45.279" v="1225"/>
          <ac:picMkLst>
            <pc:docMk/>
            <pc:sldMk cId="2550914842" sldId="450"/>
            <ac:picMk id="9" creationId="{00000000-0000-0000-0000-000000000000}"/>
          </ac:picMkLst>
        </pc:picChg>
      </pc:sldChg>
      <pc:sldChg chg="addSp modSp add mod setBg modAnim">
        <pc:chgData name="Pablo Esteban Gutiérrez-Fonseca (he/him)" userId="25bdc618-995f-415b-9b28-31563f05eb38" providerId="ADAL" clId="{3B6BBC6A-93EF-4294-BF97-849CFD8902B4}" dt="2024-08-26T20:46:35.928" v="1427" actId="2711"/>
        <pc:sldMkLst>
          <pc:docMk/>
          <pc:sldMk cId="913252894" sldId="451"/>
        </pc:sldMkLst>
        <pc:spChg chg="add mod">
          <ac:chgData name="Pablo Esteban Gutiérrez-Fonseca (he/him)" userId="25bdc618-995f-415b-9b28-31563f05eb38" providerId="ADAL" clId="{3B6BBC6A-93EF-4294-BF97-849CFD8902B4}" dt="2024-08-26T20:46:35.928" v="1427" actId="2711"/>
          <ac:spMkLst>
            <pc:docMk/>
            <pc:sldMk cId="913252894" sldId="451"/>
            <ac:spMk id="3" creationId="{D85EA322-C065-47D7-FB16-52B0ECB3D62B}"/>
          </ac:spMkLst>
        </pc:spChg>
        <pc:spChg chg="add mod">
          <ac:chgData name="Pablo Esteban Gutiérrez-Fonseca (he/him)" userId="25bdc618-995f-415b-9b28-31563f05eb38" providerId="ADAL" clId="{3B6BBC6A-93EF-4294-BF97-849CFD8902B4}" dt="2024-08-26T20:46:35.928" v="1427" actId="2711"/>
          <ac:spMkLst>
            <pc:docMk/>
            <pc:sldMk cId="913252894" sldId="451"/>
            <ac:spMk id="5" creationId="{E59E13A6-9223-C310-0E68-311A4A1FEEF0}"/>
          </ac:spMkLst>
        </pc:spChg>
        <pc:spChg chg="add mod">
          <ac:chgData name="Pablo Esteban Gutiérrez-Fonseca (he/him)" userId="25bdc618-995f-415b-9b28-31563f05eb38" providerId="ADAL" clId="{3B6BBC6A-93EF-4294-BF97-849CFD8902B4}" dt="2024-08-26T20:46:35.928" v="1427" actId="2711"/>
          <ac:spMkLst>
            <pc:docMk/>
            <pc:sldMk cId="913252894" sldId="451"/>
            <ac:spMk id="8" creationId="{69638C3D-11A8-7389-F62E-DFA849166358}"/>
          </ac:spMkLst>
        </pc:spChg>
        <pc:spChg chg="add mod">
          <ac:chgData name="Pablo Esteban Gutiérrez-Fonseca (he/him)" userId="25bdc618-995f-415b-9b28-31563f05eb38" providerId="ADAL" clId="{3B6BBC6A-93EF-4294-BF97-849CFD8902B4}" dt="2024-08-26T20:46:35.928" v="1427" actId="2711"/>
          <ac:spMkLst>
            <pc:docMk/>
            <pc:sldMk cId="913252894" sldId="451"/>
            <ac:spMk id="9" creationId="{F137420F-6B46-FEC3-72A4-53FC23B2252C}"/>
          </ac:spMkLst>
        </pc:spChg>
        <pc:spChg chg="add mod">
          <ac:chgData name="Pablo Esteban Gutiérrez-Fonseca (he/him)" userId="25bdc618-995f-415b-9b28-31563f05eb38" providerId="ADAL" clId="{3B6BBC6A-93EF-4294-BF97-849CFD8902B4}" dt="2024-08-26T20:46:35.928" v="1427" actId="2711"/>
          <ac:spMkLst>
            <pc:docMk/>
            <pc:sldMk cId="913252894" sldId="451"/>
            <ac:spMk id="10" creationId="{F0DFE66D-A079-8ECD-990E-48C6BDC87DCF}"/>
          </ac:spMkLst>
        </pc:spChg>
        <pc:spChg chg="add mod">
          <ac:chgData name="Pablo Esteban Gutiérrez-Fonseca (he/him)" userId="25bdc618-995f-415b-9b28-31563f05eb38" providerId="ADAL" clId="{3B6BBC6A-93EF-4294-BF97-849CFD8902B4}" dt="2024-08-26T20:46:35.928" v="1427" actId="2711"/>
          <ac:spMkLst>
            <pc:docMk/>
            <pc:sldMk cId="913252894" sldId="451"/>
            <ac:spMk id="11" creationId="{C929A22D-F234-C959-D7F9-03AF4A940E2B}"/>
          </ac:spMkLst>
        </pc:spChg>
      </pc:sldChg>
      <pc:sldChg chg="addSp modSp new mod modNotesTx">
        <pc:chgData name="Pablo Esteban Gutiérrez-Fonseca (he/him)" userId="25bdc618-995f-415b-9b28-31563f05eb38" providerId="ADAL" clId="{3B6BBC6A-93EF-4294-BF97-849CFD8902B4}" dt="2024-08-26T21:39:01.189" v="1514" actId="113"/>
        <pc:sldMkLst>
          <pc:docMk/>
          <pc:sldMk cId="1837039147" sldId="452"/>
        </pc:sldMkLst>
        <pc:spChg chg="mod">
          <ac:chgData name="Pablo Esteban Gutiérrez-Fonseca (he/him)" userId="25bdc618-995f-415b-9b28-31563f05eb38" providerId="ADAL" clId="{3B6BBC6A-93EF-4294-BF97-849CFD8902B4}" dt="2024-08-26T21:03:32.197" v="1472" actId="404"/>
          <ac:spMkLst>
            <pc:docMk/>
            <pc:sldMk cId="1837039147" sldId="452"/>
            <ac:spMk id="2" creationId="{5816F9DE-5A68-E5E7-A5D3-1828A626505A}"/>
          </ac:spMkLst>
        </pc:spChg>
        <pc:spChg chg="mod">
          <ac:chgData name="Pablo Esteban Gutiérrez-Fonseca (he/him)" userId="25bdc618-995f-415b-9b28-31563f05eb38" providerId="ADAL" clId="{3B6BBC6A-93EF-4294-BF97-849CFD8902B4}" dt="2024-08-26T21:39:01.189" v="1514" actId="113"/>
          <ac:spMkLst>
            <pc:docMk/>
            <pc:sldMk cId="1837039147" sldId="452"/>
            <ac:spMk id="3" creationId="{96AB8DAB-0BFB-1016-60F8-9D6AC6631977}"/>
          </ac:spMkLst>
        </pc:spChg>
        <pc:picChg chg="add mod">
          <ac:chgData name="Pablo Esteban Gutiérrez-Fonseca (he/him)" userId="25bdc618-995f-415b-9b28-31563f05eb38" providerId="ADAL" clId="{3B6BBC6A-93EF-4294-BF97-849CFD8902B4}" dt="2024-08-26T21:09:09.159" v="1504" actId="1076"/>
          <ac:picMkLst>
            <pc:docMk/>
            <pc:sldMk cId="1837039147" sldId="452"/>
            <ac:picMk id="4" creationId="{959B4CE6-B82C-B533-6A53-9583B3A30127}"/>
          </ac:picMkLst>
        </pc:picChg>
      </pc:sldChg>
      <pc:sldChg chg="modSp add mod">
        <pc:chgData name="Pablo Esteban Gutiérrez-Fonseca (he/him)" userId="25bdc618-995f-415b-9b28-31563f05eb38" providerId="ADAL" clId="{3B6BBC6A-93EF-4294-BF97-849CFD8902B4}" dt="2024-08-27T13:20:38.378" v="1541" actId="6549"/>
        <pc:sldMkLst>
          <pc:docMk/>
          <pc:sldMk cId="1631402028" sldId="453"/>
        </pc:sldMkLst>
        <pc:spChg chg="mod">
          <ac:chgData name="Pablo Esteban Gutiérrez-Fonseca (he/him)" userId="25bdc618-995f-415b-9b28-31563f05eb38" providerId="ADAL" clId="{3B6BBC6A-93EF-4294-BF97-849CFD8902B4}" dt="2024-08-27T13:20:38.378" v="1541" actId="6549"/>
          <ac:spMkLst>
            <pc:docMk/>
            <pc:sldMk cId="1631402028" sldId="453"/>
            <ac:spMk id="3" creationId="{8C905608-2241-E8C6-DA67-BBB0F7C151A0}"/>
          </ac:spMkLst>
        </pc:spChg>
      </pc:sldChg>
      <pc:sldMasterChg chg="modSp modSldLayout">
        <pc:chgData name="Pablo Esteban Gutiérrez-Fonseca (he/him)" userId="25bdc618-995f-415b-9b28-31563f05eb38" providerId="ADAL" clId="{3B6BBC6A-93EF-4294-BF97-849CFD8902B4}" dt="2024-08-26T19:58:45.279" v="1225"/>
        <pc:sldMasterMkLst>
          <pc:docMk/>
          <pc:sldMasterMk cId="750026568" sldId="2147483872"/>
        </pc:sldMasterMkLst>
        <pc:spChg chg="mod">
          <ac:chgData name="Pablo Esteban Gutiérrez-Fonseca (he/him)" userId="25bdc618-995f-415b-9b28-31563f05eb38" providerId="ADAL" clId="{3B6BBC6A-93EF-4294-BF97-849CFD8902B4}" dt="2024-08-26T19:58:45.279" v="1225"/>
          <ac:spMkLst>
            <pc:docMk/>
            <pc:sldMasterMk cId="750026568" sldId="2147483872"/>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ac:spMk id="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ac:spMk id="4"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ac:spMk id="5"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ac:spMk id="6"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ac:picMk id="1026" creationId="{00000000-0000-0000-0000-000000000000}"/>
          </ac:picMkLst>
        </pc:pic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19114339" sldId="2147483873"/>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119114339" sldId="2147483873"/>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19114339" sldId="2147483873"/>
              <ac:spMk id="3"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119114339" sldId="2147483873"/>
              <ac:picMk id="7"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611377214" sldId="2147483874"/>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611377214" sldId="2147483874"/>
              <ac:spMk id="12"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611377214" sldId="2147483874"/>
              <ac:picMk id="3"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566141748" sldId="2147483875"/>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566141748" sldId="2147483875"/>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566141748" sldId="2147483875"/>
              <ac:spMk id="3"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566141748" sldId="2147483875"/>
              <ac:picMk id="9"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190064094" sldId="2147483876"/>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3190064094" sldId="2147483876"/>
              <ac:spMk id="1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190064094" sldId="2147483876"/>
              <ac:spMk id="1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190064094" sldId="2147483876"/>
              <ac:spMk id="1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3190064094" sldId="2147483876"/>
              <ac:picMk id="10"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94217475" sldId="2147483877"/>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94217475" sldId="2147483877"/>
              <ac:spMk id="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94217475" sldId="2147483877"/>
              <ac:spMk id="5"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94217475" sldId="2147483877"/>
              <ac:spMk id="1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94217475" sldId="2147483877"/>
              <ac:spMk id="1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94217475" sldId="2147483877"/>
              <ac:spMk id="1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94217475" sldId="2147483877"/>
              <ac:picMk id="15"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051224044" sldId="2147483878"/>
          </pc:sldLayoutMkLst>
          <pc:picChg chg="mod">
            <ac:chgData name="Pablo Esteban Gutiérrez-Fonseca (he/him)" userId="25bdc618-995f-415b-9b28-31563f05eb38" providerId="ADAL" clId="{3B6BBC6A-93EF-4294-BF97-849CFD8902B4}" dt="2024-08-26T19:58:45.279" v="1225"/>
            <ac:picMkLst>
              <pc:docMk/>
              <pc:sldMasterMk cId="750026568" sldId="2147483872"/>
              <pc:sldLayoutMk cId="3051224044" sldId="2147483878"/>
              <ac:picMk id="8"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849581779" sldId="2147483879"/>
          </pc:sldLayoutMkLst>
          <pc:picChg chg="mod">
            <ac:chgData name="Pablo Esteban Gutiérrez-Fonseca (he/him)" userId="25bdc618-995f-415b-9b28-31563f05eb38" providerId="ADAL" clId="{3B6BBC6A-93EF-4294-BF97-849CFD8902B4}" dt="2024-08-26T19:58:45.279" v="1225"/>
            <ac:picMkLst>
              <pc:docMk/>
              <pc:sldMasterMk cId="750026568" sldId="2147483872"/>
              <pc:sldLayoutMk cId="3849581779" sldId="2147483879"/>
              <ac:picMk id="7"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18279864" sldId="2147483880"/>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118279864" sldId="2147483880"/>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18279864" sldId="2147483880"/>
              <ac:spMk id="4"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18279864" sldId="2147483880"/>
              <ac:spMk id="10"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118279864" sldId="2147483880"/>
              <ac:picMk id="11"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89540903" sldId="2147483881"/>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389540903" sldId="2147483881"/>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89540903" sldId="2147483881"/>
              <ac:spMk id="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89540903" sldId="2147483881"/>
              <ac:spMk id="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389540903" sldId="2147483881"/>
              <ac:picMk id="10"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389814524" sldId="2147483882"/>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3389814524" sldId="2147483882"/>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389814524" sldId="2147483882"/>
              <ac:spMk id="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389814524" sldId="2147483882"/>
              <ac:spMk id="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3389814524" sldId="2147483882"/>
              <ac:picMk id="10"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3284642197" sldId="2147483883"/>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3284642197" sldId="2147483883"/>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3284642197" sldId="2147483883"/>
              <ac:spMk id="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3284642197" sldId="2147483883"/>
              <ac:picMk id="8"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887018819" sldId="2147483884"/>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887018819" sldId="2147483884"/>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887018819" sldId="2147483884"/>
              <ac:spMk id="4"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887018819" sldId="2147483884"/>
              <ac:spMk id="1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887018819" sldId="2147483884"/>
              <ac:spMk id="1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887018819" sldId="2147483884"/>
              <ac:spMk id="1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887018819" sldId="2147483884"/>
              <ac:picMk id="11"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949230184" sldId="2147483885"/>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1949230184" sldId="2147483885"/>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949230184" sldId="2147483885"/>
              <ac:spMk id="4"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1949230184" sldId="2147483885"/>
              <ac:picMk id="8"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131713023" sldId="2147483886"/>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7"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8"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9"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10"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11"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1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131713023" sldId="2147483886"/>
              <ac:spMk id="15"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131713023" sldId="2147483886"/>
              <ac:picMk id="13"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2039803230" sldId="2147483887"/>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19"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0"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1"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3"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4"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5"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6"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27"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39803230" sldId="2147483887"/>
              <ac:spMk id="30"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2039803230" sldId="2147483887"/>
              <ac:picMk id="16"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4158401230" sldId="2147483888"/>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4158401230" sldId="2147483888"/>
              <ac:spMk id="11"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4158401230" sldId="2147483888"/>
              <ac:picMk id="8" creationId="{00000000-0000-0000-0000-000000000000}"/>
            </ac:picMkLst>
          </pc:picChg>
        </pc:sldLayoutChg>
        <pc:sldLayoutChg chg="modSp">
          <pc:chgData name="Pablo Esteban Gutiérrez-Fonseca (he/him)" userId="25bdc618-995f-415b-9b28-31563f05eb38" providerId="ADAL" clId="{3B6BBC6A-93EF-4294-BF97-849CFD8902B4}" dt="2024-08-26T19:58:45.279" v="1225"/>
          <pc:sldLayoutMkLst>
            <pc:docMk/>
            <pc:sldMasterMk cId="750026568" sldId="2147483872"/>
            <pc:sldLayoutMk cId="2009900409" sldId="2147483889"/>
          </pc:sldLayoutMkLst>
          <pc:spChg chg="mod">
            <ac:chgData name="Pablo Esteban Gutiérrez-Fonseca (he/him)" userId="25bdc618-995f-415b-9b28-31563f05eb38" providerId="ADAL" clId="{3B6BBC6A-93EF-4294-BF97-849CFD8902B4}" dt="2024-08-26T19:58:45.279" v="1225"/>
            <ac:spMkLst>
              <pc:docMk/>
              <pc:sldMasterMk cId="750026568" sldId="2147483872"/>
              <pc:sldLayoutMk cId="2009900409" sldId="2147483889"/>
              <ac:spMk id="2" creationId="{00000000-0000-0000-0000-000000000000}"/>
            </ac:spMkLst>
          </pc:spChg>
          <pc:spChg chg="mod">
            <ac:chgData name="Pablo Esteban Gutiérrez-Fonseca (he/him)" userId="25bdc618-995f-415b-9b28-31563f05eb38" providerId="ADAL" clId="{3B6BBC6A-93EF-4294-BF97-849CFD8902B4}" dt="2024-08-26T19:58:45.279" v="1225"/>
            <ac:spMkLst>
              <pc:docMk/>
              <pc:sldMasterMk cId="750026568" sldId="2147483872"/>
              <pc:sldLayoutMk cId="2009900409" sldId="2147483889"/>
              <ac:spMk id="8" creationId="{00000000-0000-0000-0000-000000000000}"/>
            </ac:spMkLst>
          </pc:spChg>
          <pc:picChg chg="mod">
            <ac:chgData name="Pablo Esteban Gutiérrez-Fonseca (he/him)" userId="25bdc618-995f-415b-9b28-31563f05eb38" providerId="ADAL" clId="{3B6BBC6A-93EF-4294-BF97-849CFD8902B4}" dt="2024-08-26T19:58:45.279" v="1225"/>
            <ac:picMkLst>
              <pc:docMk/>
              <pc:sldMasterMk cId="750026568" sldId="2147483872"/>
              <pc:sldLayoutMk cId="2009900409" sldId="2147483889"/>
              <ac:picMk id="9" creationId="{00000000-0000-0000-0000-000000000000}"/>
            </ac:picMkLst>
          </pc:picChg>
        </pc:sldLayoutChg>
      </pc:sldMasterChg>
      <pc:sldMasterChg chg="del delSldLayout">
        <pc:chgData name="Pablo Esteban Gutiérrez-Fonseca (he/him)" userId="25bdc618-995f-415b-9b28-31563f05eb38" providerId="ADAL" clId="{3B6BBC6A-93EF-4294-BF97-849CFD8902B4}" dt="2024-08-26T15:32:40.857" v="768" actId="47"/>
        <pc:sldMasterMkLst>
          <pc:docMk/>
          <pc:sldMasterMk cId="1268889527" sldId="2147483890"/>
        </pc:sldMasterMkLst>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141934262" sldId="2147483891"/>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28127195" sldId="2147483892"/>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952969790" sldId="2147483893"/>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719382854" sldId="2147483894"/>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655023839" sldId="2147483895"/>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206738379" sldId="2147483896"/>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51461340" sldId="2147483897"/>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329513962" sldId="2147483898"/>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522000358" sldId="2147483899"/>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684411266" sldId="2147483900"/>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2144871495" sldId="2147483901"/>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432648756" sldId="2147483902"/>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216257883" sldId="2147483903"/>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708569180" sldId="2147483904"/>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408904860" sldId="2147483905"/>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1219808481" sldId="2147483906"/>
          </pc:sldLayoutMkLst>
        </pc:sldLayoutChg>
        <pc:sldLayoutChg chg="del">
          <pc:chgData name="Pablo Esteban Gutiérrez-Fonseca (he/him)" userId="25bdc618-995f-415b-9b28-31563f05eb38" providerId="ADAL" clId="{3B6BBC6A-93EF-4294-BF97-849CFD8902B4}" dt="2024-08-26T15:32:40.857" v="768" actId="47"/>
          <pc:sldLayoutMkLst>
            <pc:docMk/>
            <pc:sldMasterMk cId="1268889527" sldId="2147483890"/>
            <pc:sldLayoutMk cId="3083604973" sldId="2147483907"/>
          </pc:sldLayoutMkLst>
        </pc:sldLayoutChg>
      </pc:sldMasterChg>
      <pc:sldMasterChg chg="modSp modSldLayout">
        <pc:chgData name="Pablo Esteban Gutiérrez-Fonseca (he/him)" userId="25bdc618-995f-415b-9b28-31563f05eb38" providerId="ADAL" clId="{3B6BBC6A-93EF-4294-BF97-849CFD8902B4}" dt="2024-08-26T19:58:45.279" v="1225"/>
        <pc:sldMasterMkLst>
          <pc:docMk/>
          <pc:sldMasterMk cId="1543298892" sldId="2147483908"/>
        </pc:sldMasterMkLst>
        <pc:spChg chg="mod">
          <ac:chgData name="Pablo Esteban Gutiérrez-Fonseca (he/him)" userId="25bdc618-995f-415b-9b28-31563f05eb38" providerId="ADAL" clId="{3B6BBC6A-93EF-4294-BF97-849CFD8902B4}" dt="2024-08-26T19:58:45.279" v="1225"/>
          <ac:spMkLst>
            <pc:docMk/>
            <pc:sldMasterMk cId="1543298892" sldId="2147483908"/>
            <ac:spMk id="2" creationId="{31EEC54D-F7B7-6F4B-A1F4-8F1BE459B91E}"/>
          </ac:spMkLst>
        </pc:spChg>
        <pc:spChg chg="mod">
          <ac:chgData name="Pablo Esteban Gutiérrez-Fonseca (he/him)" userId="25bdc618-995f-415b-9b28-31563f05eb38" providerId="ADAL" clId="{3B6BBC6A-93EF-4294-BF97-849CFD8902B4}" dt="2024-08-26T19:58:45.279" v="1225"/>
          <ac:spMkLst>
            <pc:docMk/>
            <pc:sldMasterMk cId="1543298892" sldId="2147483908"/>
            <ac:spMk id="3" creationId="{9CE88430-4C45-941F-9AE4-00FC4C02E4F8}"/>
          </ac:spMkLst>
        </pc:spChg>
        <pc:spChg chg="mod">
          <ac:chgData name="Pablo Esteban Gutiérrez-Fonseca (he/him)" userId="25bdc618-995f-415b-9b28-31563f05eb38" providerId="ADAL" clId="{3B6BBC6A-93EF-4294-BF97-849CFD8902B4}" dt="2024-08-26T19:58:45.279" v="1225"/>
          <ac:spMkLst>
            <pc:docMk/>
            <pc:sldMasterMk cId="1543298892" sldId="2147483908"/>
            <ac:spMk id="4" creationId="{0485DACF-DE3C-B376-1D5B-1D8B62D623F8}"/>
          </ac:spMkLst>
        </pc:spChg>
        <pc:spChg chg="mod">
          <ac:chgData name="Pablo Esteban Gutiérrez-Fonseca (he/him)" userId="25bdc618-995f-415b-9b28-31563f05eb38" providerId="ADAL" clId="{3B6BBC6A-93EF-4294-BF97-849CFD8902B4}" dt="2024-08-26T19:58:45.279" v="1225"/>
          <ac:spMkLst>
            <pc:docMk/>
            <pc:sldMasterMk cId="1543298892" sldId="2147483908"/>
            <ac:spMk id="5" creationId="{100DCBB1-869C-4ED4-337C-F7EE881D4C4B}"/>
          </ac:spMkLst>
        </pc:spChg>
        <pc:spChg chg="mod">
          <ac:chgData name="Pablo Esteban Gutiérrez-Fonseca (he/him)" userId="25bdc618-995f-415b-9b28-31563f05eb38" providerId="ADAL" clId="{3B6BBC6A-93EF-4294-BF97-849CFD8902B4}" dt="2024-08-26T19:58:45.279" v="1225"/>
          <ac:spMkLst>
            <pc:docMk/>
            <pc:sldMasterMk cId="1543298892" sldId="2147483908"/>
            <ac:spMk id="6" creationId="{07BA04AE-84F9-A9AE-5DBD-64E45061D043}"/>
          </ac:spMkLst>
        </pc:sp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3541822502" sldId="2147483909"/>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3541822502" sldId="2147483909"/>
              <ac:spMk id="2" creationId="{80D3D0F6-F897-B6E8-3D80-F53A5096108A}"/>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3541822502" sldId="2147483909"/>
              <ac:spMk id="3" creationId="{FB3007B0-9B13-F3E0-A513-B671F48C0E36}"/>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2243027271" sldId="2147483911"/>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2243027271" sldId="2147483911"/>
              <ac:spMk id="2" creationId="{F612DDD8-A20B-73C7-5B78-7CDC785AB767}"/>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2243027271" sldId="2147483911"/>
              <ac:spMk id="3" creationId="{2EB960A1-5B4D-52DF-443C-277BB78E2593}"/>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555356698" sldId="2147483912"/>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555356698" sldId="2147483912"/>
              <ac:spMk id="3" creationId="{352C9364-A75B-9F00-C845-244E81758D96}"/>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555356698" sldId="2147483912"/>
              <ac:spMk id="4" creationId="{5D0F0510-15EF-2EE5-690C-EAAA158C1552}"/>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1068579342" sldId="2147483913"/>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1068579342" sldId="2147483913"/>
              <ac:spMk id="2" creationId="{CFB4BA03-26C7-9D5E-D6D5-24B61620435F}"/>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068579342" sldId="2147483913"/>
              <ac:spMk id="3" creationId="{099F865B-8F23-9F23-8032-8646115E4FEC}"/>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068579342" sldId="2147483913"/>
              <ac:spMk id="4" creationId="{ABDFFC51-BB99-88EF-4D40-6B7101D24603}"/>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068579342" sldId="2147483913"/>
              <ac:spMk id="5" creationId="{1EC5C571-38F7-1FBD-8AE9-750D44435A7F}"/>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068579342" sldId="2147483913"/>
              <ac:spMk id="6" creationId="{B41CF9E8-79D8-10B0-F0AB-FF9599311410}"/>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545505351" sldId="2147483916"/>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545505351" sldId="2147483916"/>
              <ac:spMk id="2" creationId="{D6F43C8F-57C3-A47F-8199-965D2462CE04}"/>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545505351" sldId="2147483916"/>
              <ac:spMk id="3" creationId="{BE864D47-D2E0-03E4-DB87-273FFBC27BF0}"/>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545505351" sldId="2147483916"/>
              <ac:spMk id="4" creationId="{A7C91AC0-7E18-60F4-C98D-23FC39FDCC9A}"/>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1306080547" sldId="2147483917"/>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1306080547" sldId="2147483917"/>
              <ac:spMk id="2" creationId="{B37A79E3-0562-2F56-CB60-19232EC338D2}"/>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306080547" sldId="2147483917"/>
              <ac:spMk id="3" creationId="{265C61D5-E6B7-3F96-18A7-C630B716CED3}"/>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1306080547" sldId="2147483917"/>
              <ac:spMk id="4" creationId="{015A8BD1-923D-4D99-6717-196D85C800F1}"/>
            </ac:spMkLst>
          </pc:spChg>
        </pc:sldLayoutChg>
        <pc:sldLayoutChg chg="modSp">
          <pc:chgData name="Pablo Esteban Gutiérrez-Fonseca (he/him)" userId="25bdc618-995f-415b-9b28-31563f05eb38" providerId="ADAL" clId="{3B6BBC6A-93EF-4294-BF97-849CFD8902B4}" dt="2024-08-26T19:58:45.279" v="1225"/>
          <pc:sldLayoutMkLst>
            <pc:docMk/>
            <pc:sldMasterMk cId="1543298892" sldId="2147483908"/>
            <pc:sldLayoutMk cId="2775791925" sldId="2147483919"/>
          </pc:sldLayoutMkLst>
          <pc:spChg chg="mod">
            <ac:chgData name="Pablo Esteban Gutiérrez-Fonseca (he/him)" userId="25bdc618-995f-415b-9b28-31563f05eb38" providerId="ADAL" clId="{3B6BBC6A-93EF-4294-BF97-849CFD8902B4}" dt="2024-08-26T19:58:45.279" v="1225"/>
            <ac:spMkLst>
              <pc:docMk/>
              <pc:sldMasterMk cId="1543298892" sldId="2147483908"/>
              <pc:sldLayoutMk cId="2775791925" sldId="2147483919"/>
              <ac:spMk id="2" creationId="{A3AB386B-60A3-2E06-EB28-3EC52D3B3BB3}"/>
            </ac:spMkLst>
          </pc:spChg>
          <pc:spChg chg="mod">
            <ac:chgData name="Pablo Esteban Gutiérrez-Fonseca (he/him)" userId="25bdc618-995f-415b-9b28-31563f05eb38" providerId="ADAL" clId="{3B6BBC6A-93EF-4294-BF97-849CFD8902B4}" dt="2024-08-26T19:58:45.279" v="1225"/>
            <ac:spMkLst>
              <pc:docMk/>
              <pc:sldMasterMk cId="1543298892" sldId="2147483908"/>
              <pc:sldLayoutMk cId="2775791925" sldId="2147483919"/>
              <ac:spMk id="3" creationId="{C9C8EDD3-74FA-0EA7-3D9E-87B592B39AF7}"/>
            </ac:spMkLst>
          </pc:spChg>
        </pc:sldLayoutChg>
      </pc:sldMasterChg>
      <pc:sldMasterChg chg="modSldLayout">
        <pc:chgData name="Pablo Esteban Gutiérrez-Fonseca (he/him)" userId="25bdc618-995f-415b-9b28-31563f05eb38" providerId="ADAL" clId="{3B6BBC6A-93EF-4294-BF97-849CFD8902B4}" dt="2024-08-26T20:45:08.109" v="1414"/>
        <pc:sldMasterMkLst>
          <pc:docMk/>
          <pc:sldMasterMk cId="719895899" sldId="2147483920"/>
        </pc:sldMasterMkLst>
        <pc:sldLayoutChg chg="delSp">
          <pc:chgData name="Pablo Esteban Gutiérrez-Fonseca (he/him)" userId="25bdc618-995f-415b-9b28-31563f05eb38" providerId="ADAL" clId="{3B6BBC6A-93EF-4294-BF97-849CFD8902B4}" dt="2024-08-26T20:45:08.109" v="1414"/>
          <pc:sldLayoutMkLst>
            <pc:docMk/>
            <pc:sldMasterMk cId="719895899" sldId="2147483920"/>
            <pc:sldLayoutMk cId="604459388" sldId="2147483950"/>
          </pc:sldLayoutMkLst>
          <pc:picChg chg="del">
            <ac:chgData name="Pablo Esteban Gutiérrez-Fonseca (he/him)" userId="25bdc618-995f-415b-9b28-31563f05eb38" providerId="ADAL" clId="{3B6BBC6A-93EF-4294-BF97-849CFD8902B4}" dt="2024-08-26T20:45:08.109" v="1414"/>
            <ac:picMkLst>
              <pc:docMk/>
              <pc:sldMasterMk cId="719895899" sldId="2147483920"/>
              <pc:sldLayoutMk cId="604459388" sldId="2147483950"/>
              <ac:picMk id="3" creationId="{00000000-0000-0000-0000-000000000000}"/>
            </ac:picMkLst>
          </pc:picChg>
        </pc:sldLayoutChg>
      </pc:sldMasterChg>
    </pc:docChg>
  </pc:docChgLst>
  <pc:docChgLst>
    <pc:chgData name="Pablo Gutiérrez-Fonseca" userId="25bdc618-995f-415b-9b28-31563f05eb38" providerId="ADAL" clId="{C3EE3D45-322B-4DC8-9516-C60CB2B24238}"/>
    <pc:docChg chg="modSld">
      <pc:chgData name="Pablo Gutiérrez-Fonseca" userId="25bdc618-995f-415b-9b28-31563f05eb38" providerId="ADAL" clId="{C3EE3D45-322B-4DC8-9516-C60CB2B24238}" dt="2023-06-20T01:05:46.691" v="0" actId="20577"/>
      <pc:docMkLst>
        <pc:docMk/>
      </pc:docMkLst>
      <pc:sldChg chg="modSp">
        <pc:chgData name="Pablo Gutiérrez-Fonseca" userId="25bdc618-995f-415b-9b28-31563f05eb38" providerId="ADAL" clId="{C3EE3D45-322B-4DC8-9516-C60CB2B24238}" dt="2023-06-20T01:05:46.691" v="0" actId="20577"/>
        <pc:sldMkLst>
          <pc:docMk/>
          <pc:sldMk cId="2295454701" sldId="420"/>
        </pc:sldMkLst>
        <pc:spChg chg="mod">
          <ac:chgData name="Pablo Gutiérrez-Fonseca" userId="25bdc618-995f-415b-9b28-31563f05eb38" providerId="ADAL" clId="{C3EE3D45-322B-4DC8-9516-C60CB2B24238}" dt="2023-06-20T01:05:46.691" v="0" actId="20577"/>
          <ac:spMkLst>
            <pc:docMk/>
            <pc:sldMk cId="2295454701" sldId="420"/>
            <ac:spMk id="40963" creationId="{00000000-0000-0000-0000-000000000000}"/>
          </ac:spMkLst>
        </pc:spChg>
      </pc:sldChg>
    </pc:docChg>
  </pc:docChgLst>
  <pc:docChgLst>
    <pc:chgData name="Pablo Gutiérrez-Fonseca" userId="25bdc618-995f-415b-9b28-31563f05eb38" providerId="ADAL" clId="{B2BCF7D6-F4DF-4804-AFFC-A3E30798B188}"/>
    <pc:docChg chg="undo custSel addSld delSld modSld">
      <pc:chgData name="Pablo Gutiérrez-Fonseca" userId="25bdc618-995f-415b-9b28-31563f05eb38" providerId="ADAL" clId="{B2BCF7D6-F4DF-4804-AFFC-A3E30798B188}" dt="2022-12-26T05:55:58.836" v="345" actId="20577"/>
      <pc:docMkLst>
        <pc:docMk/>
      </pc:docMkLst>
      <pc:sldChg chg="addSp delSp modSp del mod modAnim modNotesTx">
        <pc:chgData name="Pablo Gutiérrez-Fonseca" userId="25bdc618-995f-415b-9b28-31563f05eb38" providerId="ADAL" clId="{B2BCF7D6-F4DF-4804-AFFC-A3E30798B188}" dt="2022-12-26T05:33:32.243" v="176" actId="47"/>
        <pc:sldMkLst>
          <pc:docMk/>
          <pc:sldMk cId="374054744" sldId="412"/>
        </pc:sldMkLst>
        <pc:spChg chg="mod">
          <ac:chgData name="Pablo Gutiérrez-Fonseca" userId="25bdc618-995f-415b-9b28-31563f05eb38" providerId="ADAL" clId="{B2BCF7D6-F4DF-4804-AFFC-A3E30798B188}" dt="2022-12-26T05:20:41.336" v="86" actId="1076"/>
          <ac:spMkLst>
            <pc:docMk/>
            <pc:sldMk cId="374054744" sldId="412"/>
            <ac:spMk id="4" creationId="{00000000-0000-0000-0000-000000000000}"/>
          </ac:spMkLst>
        </pc:spChg>
        <pc:spChg chg="mod">
          <ac:chgData name="Pablo Gutiérrez-Fonseca" userId="25bdc618-995f-415b-9b28-31563f05eb38" providerId="ADAL" clId="{B2BCF7D6-F4DF-4804-AFFC-A3E30798B188}" dt="2022-12-26T05:29:05.284" v="155" actId="108"/>
          <ac:spMkLst>
            <pc:docMk/>
            <pc:sldMk cId="374054744" sldId="412"/>
            <ac:spMk id="8" creationId="{00000000-0000-0000-0000-000000000000}"/>
          </ac:spMkLst>
        </pc:spChg>
        <pc:spChg chg="mod">
          <ac:chgData name="Pablo Gutiérrez-Fonseca" userId="25bdc618-995f-415b-9b28-31563f05eb38" providerId="ADAL" clId="{B2BCF7D6-F4DF-4804-AFFC-A3E30798B188}" dt="2022-12-26T05:25:58.276" v="148"/>
          <ac:spMkLst>
            <pc:docMk/>
            <pc:sldMk cId="374054744" sldId="412"/>
            <ac:spMk id="9" creationId="{00000000-0000-0000-0000-000000000000}"/>
          </ac:spMkLst>
        </pc:spChg>
        <pc:spChg chg="mod">
          <ac:chgData name="Pablo Gutiérrez-Fonseca" userId="25bdc618-995f-415b-9b28-31563f05eb38" providerId="ADAL" clId="{B2BCF7D6-F4DF-4804-AFFC-A3E30798B188}" dt="2022-12-26T05:25:53.616" v="147" actId="20577"/>
          <ac:spMkLst>
            <pc:docMk/>
            <pc:sldMk cId="374054744" sldId="412"/>
            <ac:spMk id="10" creationId="{00000000-0000-0000-0000-000000000000}"/>
          </ac:spMkLst>
        </pc:spChg>
        <pc:spChg chg="mod">
          <ac:chgData name="Pablo Gutiérrez-Fonseca" userId="25bdc618-995f-415b-9b28-31563f05eb38" providerId="ADAL" clId="{B2BCF7D6-F4DF-4804-AFFC-A3E30798B188}" dt="2022-12-26T05:28:45.505" v="153" actId="20577"/>
          <ac:spMkLst>
            <pc:docMk/>
            <pc:sldMk cId="374054744" sldId="412"/>
            <ac:spMk id="11" creationId="{00000000-0000-0000-0000-000000000000}"/>
          </ac:spMkLst>
        </pc:spChg>
        <pc:spChg chg="mod">
          <ac:chgData name="Pablo Gutiérrez-Fonseca" userId="25bdc618-995f-415b-9b28-31563f05eb38" providerId="ADAL" clId="{B2BCF7D6-F4DF-4804-AFFC-A3E30798B188}" dt="2022-12-26T05:23:42.903" v="142" actId="108"/>
          <ac:spMkLst>
            <pc:docMk/>
            <pc:sldMk cId="374054744" sldId="412"/>
            <ac:spMk id="12" creationId="{00000000-0000-0000-0000-000000000000}"/>
          </ac:spMkLst>
        </pc:spChg>
        <pc:spChg chg="mod">
          <ac:chgData name="Pablo Gutiérrez-Fonseca" userId="25bdc618-995f-415b-9b28-31563f05eb38" providerId="ADAL" clId="{B2BCF7D6-F4DF-4804-AFFC-A3E30798B188}" dt="2022-12-26T05:25:24.737" v="145" actId="20577"/>
          <ac:spMkLst>
            <pc:docMk/>
            <pc:sldMk cId="374054744" sldId="412"/>
            <ac:spMk id="13" creationId="{00000000-0000-0000-0000-000000000000}"/>
          </ac:spMkLst>
        </pc:spChg>
        <pc:picChg chg="del">
          <ac:chgData name="Pablo Gutiérrez-Fonseca" userId="25bdc618-995f-415b-9b28-31563f05eb38" providerId="ADAL" clId="{B2BCF7D6-F4DF-4804-AFFC-A3E30798B188}" dt="2022-12-26T05:20:32.116" v="85" actId="478"/>
          <ac:picMkLst>
            <pc:docMk/>
            <pc:sldMk cId="374054744" sldId="412"/>
            <ac:picMk id="5" creationId="{00000000-0000-0000-0000-000000000000}"/>
          </ac:picMkLst>
        </pc:picChg>
        <pc:picChg chg="add mod">
          <ac:chgData name="Pablo Gutiérrez-Fonseca" userId="25bdc618-995f-415b-9b28-31563f05eb38" providerId="ADAL" clId="{B2BCF7D6-F4DF-4804-AFFC-A3E30798B188}" dt="2022-12-26T05:26:55.657" v="151" actId="1076"/>
          <ac:picMkLst>
            <pc:docMk/>
            <pc:sldMk cId="374054744" sldId="412"/>
            <ac:picMk id="1026" creationId="{061A6EDB-C61A-B892-6B1A-B2D62D2139EA}"/>
          </ac:picMkLst>
        </pc:picChg>
      </pc:sldChg>
      <pc:sldChg chg="modSp">
        <pc:chgData name="Pablo Gutiérrez-Fonseca" userId="25bdc618-995f-415b-9b28-31563f05eb38" providerId="ADAL" clId="{B2BCF7D6-F4DF-4804-AFFC-A3E30798B188}" dt="2022-12-26T05:47:41.667" v="227" actId="313"/>
        <pc:sldMkLst>
          <pc:docMk/>
          <pc:sldMk cId="827436259" sldId="413"/>
        </pc:sldMkLst>
        <pc:spChg chg="mod">
          <ac:chgData name="Pablo Gutiérrez-Fonseca" userId="25bdc618-995f-415b-9b28-31563f05eb38" providerId="ADAL" clId="{B2BCF7D6-F4DF-4804-AFFC-A3E30798B188}" dt="2022-12-26T05:47:41.667" v="227" actId="313"/>
          <ac:spMkLst>
            <pc:docMk/>
            <pc:sldMk cId="827436259" sldId="413"/>
            <ac:spMk id="9" creationId="{00000000-0000-0000-0000-000000000000}"/>
          </ac:spMkLst>
        </pc:spChg>
      </pc:sldChg>
      <pc:sldChg chg="add del">
        <pc:chgData name="Pablo Gutiérrez-Fonseca" userId="25bdc618-995f-415b-9b28-31563f05eb38" providerId="ADAL" clId="{B2BCF7D6-F4DF-4804-AFFC-A3E30798B188}" dt="2022-12-26T05:41:33.144" v="180" actId="47"/>
        <pc:sldMkLst>
          <pc:docMk/>
          <pc:sldMk cId="3976155258" sldId="414"/>
        </pc:sldMkLst>
      </pc:sldChg>
      <pc:sldChg chg="del">
        <pc:chgData name="Pablo Gutiérrez-Fonseca" userId="25bdc618-995f-415b-9b28-31563f05eb38" providerId="ADAL" clId="{B2BCF7D6-F4DF-4804-AFFC-A3E30798B188}" dt="2022-12-26T05:41:33.144" v="180" actId="47"/>
        <pc:sldMkLst>
          <pc:docMk/>
          <pc:sldMk cId="2234645261" sldId="415"/>
        </pc:sldMkLst>
      </pc:sldChg>
      <pc:sldChg chg="del">
        <pc:chgData name="Pablo Gutiérrez-Fonseca" userId="25bdc618-995f-415b-9b28-31563f05eb38" providerId="ADAL" clId="{B2BCF7D6-F4DF-4804-AFFC-A3E30798B188}" dt="2022-12-26T04:20:34.596" v="76" actId="47"/>
        <pc:sldMkLst>
          <pc:docMk/>
          <pc:sldMk cId="1476137777" sldId="416"/>
        </pc:sldMkLst>
      </pc:sldChg>
      <pc:sldChg chg="del">
        <pc:chgData name="Pablo Gutiérrez-Fonseca" userId="25bdc618-995f-415b-9b28-31563f05eb38" providerId="ADAL" clId="{B2BCF7D6-F4DF-4804-AFFC-A3E30798B188}" dt="2022-12-26T04:20:34.596" v="76" actId="47"/>
        <pc:sldMkLst>
          <pc:docMk/>
          <pc:sldMk cId="3239889951" sldId="417"/>
        </pc:sldMkLst>
      </pc:sldChg>
      <pc:sldChg chg="addSp delSp modSp mod modAnim">
        <pc:chgData name="Pablo Gutiérrez-Fonseca" userId="25bdc618-995f-415b-9b28-31563f05eb38" providerId="ADAL" clId="{B2BCF7D6-F4DF-4804-AFFC-A3E30798B188}" dt="2022-12-26T04:21:16.110" v="81" actId="1076"/>
        <pc:sldMkLst>
          <pc:docMk/>
          <pc:sldMk cId="2295454701" sldId="420"/>
        </pc:sldMkLst>
        <pc:spChg chg="del">
          <ac:chgData name="Pablo Gutiérrez-Fonseca" userId="25bdc618-995f-415b-9b28-31563f05eb38" providerId="ADAL" clId="{B2BCF7D6-F4DF-4804-AFFC-A3E30798B188}" dt="2022-12-26T04:20:08.610" v="75" actId="478"/>
          <ac:spMkLst>
            <pc:docMk/>
            <pc:sldMk cId="2295454701" sldId="420"/>
            <ac:spMk id="6" creationId="{B689E623-C727-2E4F-B2DC-6977BC91DAFF}"/>
          </ac:spMkLst>
        </pc:spChg>
        <pc:spChg chg="del">
          <ac:chgData name="Pablo Gutiérrez-Fonseca" userId="25bdc618-995f-415b-9b28-31563f05eb38" providerId="ADAL" clId="{B2BCF7D6-F4DF-4804-AFFC-A3E30798B188}" dt="2022-12-26T04:20:08.610" v="75" actId="478"/>
          <ac:spMkLst>
            <pc:docMk/>
            <pc:sldMk cId="2295454701" sldId="420"/>
            <ac:spMk id="8" creationId="{6D39CD11-B3BA-2848-BB5E-873286073404}"/>
          </ac:spMkLst>
        </pc:spChg>
        <pc:spChg chg="del">
          <ac:chgData name="Pablo Gutiérrez-Fonseca" userId="25bdc618-995f-415b-9b28-31563f05eb38" providerId="ADAL" clId="{B2BCF7D6-F4DF-4804-AFFC-A3E30798B188}" dt="2022-12-26T04:20:08.610" v="75" actId="478"/>
          <ac:spMkLst>
            <pc:docMk/>
            <pc:sldMk cId="2295454701" sldId="420"/>
            <ac:spMk id="13" creationId="{DEFC8952-C6D6-1849-B359-F49BB0106A63}"/>
          </ac:spMkLst>
        </pc:spChg>
        <pc:spChg chg="mod">
          <ac:chgData name="Pablo Gutiérrez-Fonseca" userId="25bdc618-995f-415b-9b28-31563f05eb38" providerId="ADAL" clId="{B2BCF7D6-F4DF-4804-AFFC-A3E30798B188}" dt="2022-12-26T04:19:57.478" v="72" actId="20577"/>
          <ac:spMkLst>
            <pc:docMk/>
            <pc:sldMk cId="2295454701" sldId="420"/>
            <ac:spMk id="40963" creationId="{00000000-0000-0000-0000-000000000000}"/>
          </ac:spMkLst>
        </pc:spChg>
        <pc:picChg chg="add mod">
          <ac:chgData name="Pablo Gutiérrez-Fonseca" userId="25bdc618-995f-415b-9b28-31563f05eb38" providerId="ADAL" clId="{B2BCF7D6-F4DF-4804-AFFC-A3E30798B188}" dt="2022-12-26T04:21:16.110" v="81" actId="1076"/>
          <ac:picMkLst>
            <pc:docMk/>
            <pc:sldMk cId="2295454701" sldId="420"/>
            <ac:picMk id="3" creationId="{BF856059-4649-CD42-08E2-8C935A06AB02}"/>
          </ac:picMkLst>
        </pc:picChg>
        <pc:picChg chg="del">
          <ac:chgData name="Pablo Gutiérrez-Fonseca" userId="25bdc618-995f-415b-9b28-31563f05eb38" providerId="ADAL" clId="{B2BCF7D6-F4DF-4804-AFFC-A3E30798B188}" dt="2022-12-26T04:20:05.492" v="74" actId="478"/>
          <ac:picMkLst>
            <pc:docMk/>
            <pc:sldMk cId="2295454701" sldId="420"/>
            <ac:picMk id="5" creationId="{564006D1-7F69-1948-827C-6FABC7702C1F}"/>
          </ac:picMkLst>
        </pc:picChg>
        <pc:picChg chg="del">
          <ac:chgData name="Pablo Gutiérrez-Fonseca" userId="25bdc618-995f-415b-9b28-31563f05eb38" providerId="ADAL" clId="{B2BCF7D6-F4DF-4804-AFFC-A3E30798B188}" dt="2022-12-26T04:20:01.506" v="73" actId="478"/>
          <ac:picMkLst>
            <pc:docMk/>
            <pc:sldMk cId="2295454701" sldId="420"/>
            <ac:picMk id="7" creationId="{7AFA89D9-1DC1-0749-A064-D11195DA0F08}"/>
          </ac:picMkLst>
        </pc:picChg>
      </pc:sldChg>
      <pc:sldChg chg="del">
        <pc:chgData name="Pablo Gutiérrez-Fonseca" userId="25bdc618-995f-415b-9b28-31563f05eb38" providerId="ADAL" clId="{B2BCF7D6-F4DF-4804-AFFC-A3E30798B188}" dt="2022-12-26T04:20:34.596" v="76" actId="47"/>
        <pc:sldMkLst>
          <pc:docMk/>
          <pc:sldMk cId="3409561827" sldId="424"/>
        </pc:sldMkLst>
      </pc:sldChg>
      <pc:sldChg chg="del">
        <pc:chgData name="Pablo Gutiérrez-Fonseca" userId="25bdc618-995f-415b-9b28-31563f05eb38" providerId="ADAL" clId="{B2BCF7D6-F4DF-4804-AFFC-A3E30798B188}" dt="2022-12-26T04:20:34.596" v="76" actId="47"/>
        <pc:sldMkLst>
          <pc:docMk/>
          <pc:sldMk cId="2127958222" sldId="425"/>
        </pc:sldMkLst>
      </pc:sldChg>
      <pc:sldChg chg="del">
        <pc:chgData name="Pablo Gutiérrez-Fonseca" userId="25bdc618-995f-415b-9b28-31563f05eb38" providerId="ADAL" clId="{B2BCF7D6-F4DF-4804-AFFC-A3E30798B188}" dt="2022-12-26T04:20:34.596" v="76" actId="47"/>
        <pc:sldMkLst>
          <pc:docMk/>
          <pc:sldMk cId="216021006" sldId="426"/>
        </pc:sldMkLst>
      </pc:sldChg>
      <pc:sldChg chg="del">
        <pc:chgData name="Pablo Gutiérrez-Fonseca" userId="25bdc618-995f-415b-9b28-31563f05eb38" providerId="ADAL" clId="{B2BCF7D6-F4DF-4804-AFFC-A3E30798B188}" dt="2022-12-26T04:20:34.596" v="76" actId="47"/>
        <pc:sldMkLst>
          <pc:docMk/>
          <pc:sldMk cId="3395216961" sldId="427"/>
        </pc:sldMkLst>
      </pc:sldChg>
      <pc:sldChg chg="del">
        <pc:chgData name="Pablo Gutiérrez-Fonseca" userId="25bdc618-995f-415b-9b28-31563f05eb38" providerId="ADAL" clId="{B2BCF7D6-F4DF-4804-AFFC-A3E30798B188}" dt="2022-12-26T04:20:34.596" v="76" actId="47"/>
        <pc:sldMkLst>
          <pc:docMk/>
          <pc:sldMk cId="1118679270" sldId="428"/>
        </pc:sldMkLst>
      </pc:sldChg>
      <pc:sldChg chg="del">
        <pc:chgData name="Pablo Gutiérrez-Fonseca" userId="25bdc618-995f-415b-9b28-31563f05eb38" providerId="ADAL" clId="{B2BCF7D6-F4DF-4804-AFFC-A3E30798B188}" dt="2022-12-26T04:20:34.596" v="76" actId="47"/>
        <pc:sldMkLst>
          <pc:docMk/>
          <pc:sldMk cId="1666451286" sldId="429"/>
        </pc:sldMkLst>
      </pc:sldChg>
      <pc:sldChg chg="addSp delSp modSp add mod">
        <pc:chgData name="Pablo Gutiérrez-Fonseca" userId="25bdc618-995f-415b-9b28-31563f05eb38" providerId="ADAL" clId="{B2BCF7D6-F4DF-4804-AFFC-A3E30798B188}" dt="2022-12-26T05:55:58.836" v="345" actId="20577"/>
        <pc:sldMkLst>
          <pc:docMk/>
          <pc:sldMk cId="79022222" sldId="434"/>
        </pc:sldMkLst>
        <pc:spChg chg="del">
          <ac:chgData name="Pablo Gutiérrez-Fonseca" userId="25bdc618-995f-415b-9b28-31563f05eb38" providerId="ADAL" clId="{B2BCF7D6-F4DF-4804-AFFC-A3E30798B188}" dt="2022-12-26T05:42:14.853" v="181" actId="478"/>
          <ac:spMkLst>
            <pc:docMk/>
            <pc:sldMk cId="79022222" sldId="434"/>
            <ac:spMk id="4" creationId="{00000000-0000-0000-0000-000000000000}"/>
          </ac:spMkLst>
        </pc:spChg>
        <pc:spChg chg="mod">
          <ac:chgData name="Pablo Gutiérrez-Fonseca" userId="25bdc618-995f-415b-9b28-31563f05eb38" providerId="ADAL" clId="{B2BCF7D6-F4DF-4804-AFFC-A3E30798B188}" dt="2022-12-26T05:47:02.019" v="226"/>
          <ac:spMkLst>
            <pc:docMk/>
            <pc:sldMk cId="79022222" sldId="434"/>
            <ac:spMk id="8" creationId="{00000000-0000-0000-0000-000000000000}"/>
          </ac:spMkLst>
        </pc:spChg>
        <pc:spChg chg="mod">
          <ac:chgData name="Pablo Gutiérrez-Fonseca" userId="25bdc618-995f-415b-9b28-31563f05eb38" providerId="ADAL" clId="{B2BCF7D6-F4DF-4804-AFFC-A3E30798B188}" dt="2022-12-26T05:54:01.315" v="321" actId="20577"/>
          <ac:spMkLst>
            <pc:docMk/>
            <pc:sldMk cId="79022222" sldId="434"/>
            <ac:spMk id="9" creationId="{00000000-0000-0000-0000-000000000000}"/>
          </ac:spMkLst>
        </pc:spChg>
        <pc:spChg chg="mod">
          <ac:chgData name="Pablo Gutiérrez-Fonseca" userId="25bdc618-995f-415b-9b28-31563f05eb38" providerId="ADAL" clId="{B2BCF7D6-F4DF-4804-AFFC-A3E30798B188}" dt="2022-12-26T05:49:22.327" v="233" actId="20577"/>
          <ac:spMkLst>
            <pc:docMk/>
            <pc:sldMk cId="79022222" sldId="434"/>
            <ac:spMk id="10" creationId="{00000000-0000-0000-0000-000000000000}"/>
          </ac:spMkLst>
        </pc:spChg>
        <pc:spChg chg="mod">
          <ac:chgData name="Pablo Gutiérrez-Fonseca" userId="25bdc618-995f-415b-9b28-31563f05eb38" providerId="ADAL" clId="{B2BCF7D6-F4DF-4804-AFFC-A3E30798B188}" dt="2022-12-26T05:50:15.777" v="255" actId="33524"/>
          <ac:spMkLst>
            <pc:docMk/>
            <pc:sldMk cId="79022222" sldId="434"/>
            <ac:spMk id="11" creationId="{00000000-0000-0000-0000-000000000000}"/>
          </ac:spMkLst>
        </pc:spChg>
        <pc:spChg chg="mod">
          <ac:chgData name="Pablo Gutiérrez-Fonseca" userId="25bdc618-995f-415b-9b28-31563f05eb38" providerId="ADAL" clId="{B2BCF7D6-F4DF-4804-AFFC-A3E30798B188}" dt="2022-12-26T05:53:44.349" v="316" actId="20577"/>
          <ac:spMkLst>
            <pc:docMk/>
            <pc:sldMk cId="79022222" sldId="434"/>
            <ac:spMk id="12" creationId="{00000000-0000-0000-0000-000000000000}"/>
          </ac:spMkLst>
        </pc:spChg>
        <pc:spChg chg="mod">
          <ac:chgData name="Pablo Gutiérrez-Fonseca" userId="25bdc618-995f-415b-9b28-31563f05eb38" providerId="ADAL" clId="{B2BCF7D6-F4DF-4804-AFFC-A3E30798B188}" dt="2022-12-26T05:55:58.836" v="345" actId="20577"/>
          <ac:spMkLst>
            <pc:docMk/>
            <pc:sldMk cId="79022222" sldId="434"/>
            <ac:spMk id="13" creationId="{00000000-0000-0000-0000-000000000000}"/>
          </ac:spMkLst>
        </pc:spChg>
        <pc:picChg chg="del">
          <ac:chgData name="Pablo Gutiérrez-Fonseca" userId="25bdc618-995f-415b-9b28-31563f05eb38" providerId="ADAL" clId="{B2BCF7D6-F4DF-4804-AFFC-A3E30798B188}" dt="2022-12-26T05:42:27.618" v="184" actId="478"/>
          <ac:picMkLst>
            <pc:docMk/>
            <pc:sldMk cId="79022222" sldId="434"/>
            <ac:picMk id="5" creationId="{00000000-0000-0000-0000-000000000000}"/>
          </ac:picMkLst>
        </pc:picChg>
        <pc:picChg chg="add mod modCrop">
          <ac:chgData name="Pablo Gutiérrez-Fonseca" userId="25bdc618-995f-415b-9b28-31563f05eb38" providerId="ADAL" clId="{B2BCF7D6-F4DF-4804-AFFC-A3E30798B188}" dt="2022-12-26T05:43:03.819" v="195" actId="14100"/>
          <ac:picMkLst>
            <pc:docMk/>
            <pc:sldMk cId="79022222" sldId="434"/>
            <ac:picMk id="6" creationId="{650A53BC-904F-D793-DEF3-752D9BD3DFE3}"/>
          </ac:picMkLst>
        </pc:picChg>
        <pc:picChg chg="add mod modCrop">
          <ac:chgData name="Pablo Gutiérrez-Fonseca" userId="25bdc618-995f-415b-9b28-31563f05eb38" providerId="ADAL" clId="{B2BCF7D6-F4DF-4804-AFFC-A3E30798B188}" dt="2022-12-26T05:43:09.033" v="196" actId="1076"/>
          <ac:picMkLst>
            <pc:docMk/>
            <pc:sldMk cId="79022222" sldId="434"/>
            <ac:picMk id="14" creationId="{EB38E2E7-D5AA-57BF-F0FC-95D3E7639427}"/>
          </ac:picMkLst>
        </pc:picChg>
      </pc:sldChg>
      <pc:sldChg chg="del">
        <pc:chgData name="Pablo Gutiérrez-Fonseca" userId="25bdc618-995f-415b-9b28-31563f05eb38" providerId="ADAL" clId="{B2BCF7D6-F4DF-4804-AFFC-A3E30798B188}" dt="2022-12-26T04:16:19.772" v="0" actId="47"/>
        <pc:sldMkLst>
          <pc:docMk/>
          <pc:sldMk cId="1630170845" sldId="434"/>
        </pc:sldMkLst>
      </pc:sldChg>
      <pc:sldChg chg="modSp add mod">
        <pc:chgData name="Pablo Gutiérrez-Fonseca" userId="25bdc618-995f-415b-9b28-31563f05eb38" providerId="ADAL" clId="{B2BCF7D6-F4DF-4804-AFFC-A3E30798B188}" dt="2022-12-26T05:30:45.775" v="169" actId="108"/>
        <pc:sldMkLst>
          <pc:docMk/>
          <pc:sldMk cId="4033477927" sldId="435"/>
        </pc:sldMkLst>
        <pc:spChg chg="mod">
          <ac:chgData name="Pablo Gutiérrez-Fonseca" userId="25bdc618-995f-415b-9b28-31563f05eb38" providerId="ADAL" clId="{B2BCF7D6-F4DF-4804-AFFC-A3E30798B188}" dt="2022-12-26T05:30:23.997" v="162" actId="404"/>
          <ac:spMkLst>
            <pc:docMk/>
            <pc:sldMk cId="4033477927" sldId="435"/>
            <ac:spMk id="8" creationId="{00000000-0000-0000-0000-000000000000}"/>
          </ac:spMkLst>
        </pc:spChg>
        <pc:spChg chg="mod">
          <ac:chgData name="Pablo Gutiérrez-Fonseca" userId="25bdc618-995f-415b-9b28-31563f05eb38" providerId="ADAL" clId="{B2BCF7D6-F4DF-4804-AFFC-A3E30798B188}" dt="2022-12-26T05:30:26.881" v="163" actId="108"/>
          <ac:spMkLst>
            <pc:docMk/>
            <pc:sldMk cId="4033477927" sldId="435"/>
            <ac:spMk id="9" creationId="{00000000-0000-0000-0000-000000000000}"/>
          </ac:spMkLst>
        </pc:spChg>
        <pc:spChg chg="mod">
          <ac:chgData name="Pablo Gutiérrez-Fonseca" userId="25bdc618-995f-415b-9b28-31563f05eb38" providerId="ADAL" clId="{B2BCF7D6-F4DF-4804-AFFC-A3E30798B188}" dt="2022-12-26T05:30:29.887" v="164" actId="108"/>
          <ac:spMkLst>
            <pc:docMk/>
            <pc:sldMk cId="4033477927" sldId="435"/>
            <ac:spMk id="10" creationId="{00000000-0000-0000-0000-000000000000}"/>
          </ac:spMkLst>
        </pc:spChg>
        <pc:spChg chg="mod">
          <ac:chgData name="Pablo Gutiérrez-Fonseca" userId="25bdc618-995f-415b-9b28-31563f05eb38" providerId="ADAL" clId="{B2BCF7D6-F4DF-4804-AFFC-A3E30798B188}" dt="2022-12-26T05:30:38.581" v="167" actId="108"/>
          <ac:spMkLst>
            <pc:docMk/>
            <pc:sldMk cId="4033477927" sldId="435"/>
            <ac:spMk id="11" creationId="{00000000-0000-0000-0000-000000000000}"/>
          </ac:spMkLst>
        </pc:spChg>
        <pc:spChg chg="mod">
          <ac:chgData name="Pablo Gutiérrez-Fonseca" userId="25bdc618-995f-415b-9b28-31563f05eb38" providerId="ADAL" clId="{B2BCF7D6-F4DF-4804-AFFC-A3E30798B188}" dt="2022-12-26T05:30:42.449" v="168" actId="108"/>
          <ac:spMkLst>
            <pc:docMk/>
            <pc:sldMk cId="4033477927" sldId="435"/>
            <ac:spMk id="12" creationId="{00000000-0000-0000-0000-000000000000}"/>
          </ac:spMkLst>
        </pc:spChg>
        <pc:spChg chg="mod">
          <ac:chgData name="Pablo Gutiérrez-Fonseca" userId="25bdc618-995f-415b-9b28-31563f05eb38" providerId="ADAL" clId="{B2BCF7D6-F4DF-4804-AFFC-A3E30798B188}" dt="2022-12-26T05:30:45.775" v="169" actId="108"/>
          <ac:spMkLst>
            <pc:docMk/>
            <pc:sldMk cId="4033477927" sldId="435"/>
            <ac:spMk id="13" creationId="{00000000-0000-0000-0000-000000000000}"/>
          </ac:spMkLst>
        </pc:spChg>
      </pc:sldChg>
      <pc:sldChg chg="modSp add del">
        <pc:chgData name="Pablo Gutiérrez-Fonseca" userId="25bdc618-995f-415b-9b28-31563f05eb38" providerId="ADAL" clId="{B2BCF7D6-F4DF-4804-AFFC-A3E30798B188}" dt="2022-12-26T05:34:22.014" v="177" actId="47"/>
        <pc:sldMkLst>
          <pc:docMk/>
          <pc:sldMk cId="2329478892" sldId="436"/>
        </pc:sldMkLst>
        <pc:spChg chg="mod">
          <ac:chgData name="Pablo Gutiérrez-Fonseca" userId="25bdc618-995f-415b-9b28-31563f05eb38" providerId="ADAL" clId="{B2BCF7D6-F4DF-4804-AFFC-A3E30798B188}" dt="2022-12-26T05:32:17.204" v="175" actId="20577"/>
          <ac:spMkLst>
            <pc:docMk/>
            <pc:sldMk cId="2329478892" sldId="436"/>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6637" tIns="48319" rIns="96637" bIns="48319" rtlCol="0"/>
          <a:lstStyle>
            <a:lvl1pPr algn="l">
              <a:defRPr sz="1300"/>
            </a:lvl1pPr>
          </a:lstStyle>
          <a:p>
            <a:pPr>
              <a:defRPr/>
            </a:pPr>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6637" tIns="48319" rIns="96637" bIns="48319" rtlCol="0"/>
          <a:lstStyle>
            <a:lvl1pPr algn="r">
              <a:defRPr sz="1300"/>
            </a:lvl1pPr>
          </a:lstStyle>
          <a:p>
            <a:pPr>
              <a:defRPr/>
            </a:pPr>
            <a:fld id="{F5F64AEF-75AC-43F1-BB0B-D6FDA918BD16}" type="datetimeFigureOut">
              <a:rPr lang="en-US"/>
              <a:pPr>
                <a:defRPr/>
              </a:pPr>
              <a:t>8/27/2024</a:t>
            </a:fld>
            <a:endParaRPr lang="en-US"/>
          </a:p>
        </p:txBody>
      </p:sp>
      <p:sp>
        <p:nvSpPr>
          <p:cNvPr id="4" name="Footer Placeholder 3"/>
          <p:cNvSpPr>
            <a:spLocks noGrp="1"/>
          </p:cNvSpPr>
          <p:nvPr>
            <p:ph type="ftr" sz="quarter" idx="2"/>
          </p:nvPr>
        </p:nvSpPr>
        <p:spPr>
          <a:xfrm>
            <a:off x="0" y="9118600"/>
            <a:ext cx="3170238" cy="481013"/>
          </a:xfrm>
          <a:prstGeom prst="rect">
            <a:avLst/>
          </a:prstGeom>
        </p:spPr>
        <p:txBody>
          <a:bodyPr vert="horz" lIns="96637" tIns="48319" rIns="96637" bIns="48319" rtlCol="0" anchor="b"/>
          <a:lstStyle>
            <a:lvl1pPr algn="l">
              <a:defRPr sz="1300"/>
            </a:lvl1pPr>
          </a:lstStyle>
          <a:p>
            <a:pPr>
              <a:defRPr/>
            </a:pPr>
            <a:endParaRPr lang="en-US"/>
          </a:p>
        </p:txBody>
      </p:sp>
      <p:sp>
        <p:nvSpPr>
          <p:cNvPr id="5" name="Slide Number Placeholder 4"/>
          <p:cNvSpPr>
            <a:spLocks noGrp="1"/>
          </p:cNvSpPr>
          <p:nvPr>
            <p:ph type="sldNum" sz="quarter" idx="3"/>
          </p:nvPr>
        </p:nvSpPr>
        <p:spPr>
          <a:xfrm>
            <a:off x="4143375" y="9118600"/>
            <a:ext cx="3170238" cy="481013"/>
          </a:xfrm>
          <a:prstGeom prst="rect">
            <a:avLst/>
          </a:prstGeom>
        </p:spPr>
        <p:txBody>
          <a:bodyPr vert="horz" lIns="96637" tIns="48319" rIns="96637" bIns="48319" rtlCol="0" anchor="b"/>
          <a:lstStyle>
            <a:lvl1pPr algn="r">
              <a:defRPr sz="1300"/>
            </a:lvl1pPr>
          </a:lstStyle>
          <a:p>
            <a:pPr>
              <a:defRPr/>
            </a:pPr>
            <a:fld id="{10310F06-B7B3-4454-B92F-F29C4B6360AC}" type="slidenum">
              <a:rPr lang="en-US"/>
              <a:pPr>
                <a:defRPr/>
              </a:pPr>
              <a:t>‹#›</a:t>
            </a:fld>
            <a:endParaRPr lang="en-US"/>
          </a:p>
        </p:txBody>
      </p:sp>
    </p:spTree>
    <p:extLst>
      <p:ext uri="{BB962C8B-B14F-4D97-AF65-F5344CB8AC3E}">
        <p14:creationId xmlns:p14="http://schemas.microsoft.com/office/powerpoint/2010/main" val="9048125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lvl1pPr>
              <a:defRPr sz="1300">
                <a:latin typeface="Times New Roman" pitchFamily="18" charset="0"/>
              </a:defRPr>
            </a:lvl1pPr>
          </a:lstStyle>
          <a:p>
            <a:pPr>
              <a:defRPr/>
            </a:pPr>
            <a:endParaRPr lang="en-US"/>
          </a:p>
        </p:txBody>
      </p:sp>
      <p:sp>
        <p:nvSpPr>
          <p:cNvPr id="104451" name="Rectangle 3"/>
          <p:cNvSpPr>
            <a:spLocks noGrp="1" noChangeArrowheads="1"/>
          </p:cNvSpPr>
          <p:nvPr>
            <p:ph type="dt" idx="1"/>
          </p:nvPr>
        </p:nvSpPr>
        <p:spPr bwMode="auto">
          <a:xfrm>
            <a:off x="4143375" y="0"/>
            <a:ext cx="3170238" cy="481013"/>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lvl1pPr algn="r">
              <a:defRPr sz="1300">
                <a:latin typeface="Times New Roman" pitchFamily="18" charset="0"/>
              </a:defRPr>
            </a:lvl1pPr>
          </a:lstStyle>
          <a:p>
            <a:pPr>
              <a:defRPr/>
            </a:pPr>
            <a:fld id="{747C6724-D44A-4634-A08A-0EB00845B6FA}" type="datetimeFigureOut">
              <a:rPr lang="en-US"/>
              <a:pPr>
                <a:defRPr/>
              </a:pPr>
              <a:t>8/27/2024</a:t>
            </a:fld>
            <a:endParaRPr lang="en-US"/>
          </a:p>
        </p:txBody>
      </p:sp>
      <p:sp>
        <p:nvSpPr>
          <p:cNvPr id="33796" name="Rectangle 4"/>
          <p:cNvSpPr>
            <a:spLocks noGrp="1" noRot="1" noChangeAspect="1" noChangeArrowheads="1" noTextEdit="1"/>
          </p:cNvSpPr>
          <p:nvPr>
            <p:ph type="sldImg" idx="2"/>
          </p:nvPr>
        </p:nvSpPr>
        <p:spPr bwMode="auto">
          <a:xfrm>
            <a:off x="458788" y="720725"/>
            <a:ext cx="6399212" cy="3600450"/>
          </a:xfrm>
          <a:prstGeom prst="rect">
            <a:avLst/>
          </a:prstGeom>
          <a:noFill/>
          <a:ln w="9525">
            <a:solidFill>
              <a:srgbClr val="000000"/>
            </a:solidFill>
            <a:miter lim="800000"/>
            <a:headEnd/>
            <a:tailEnd/>
          </a:ln>
        </p:spPr>
      </p:sp>
      <p:sp>
        <p:nvSpPr>
          <p:cNvPr id="104453" name="Rectangle 5"/>
          <p:cNvSpPr>
            <a:spLocks noGrp="1" noChangeArrowheads="1"/>
          </p:cNvSpPr>
          <p:nvPr>
            <p:ph type="body" sz="quarter" idx="3"/>
          </p:nvPr>
        </p:nvSpPr>
        <p:spPr bwMode="auto">
          <a:xfrm>
            <a:off x="731838" y="4560888"/>
            <a:ext cx="5851525" cy="4321175"/>
          </a:xfrm>
          <a:prstGeom prst="rect">
            <a:avLst/>
          </a:prstGeom>
          <a:noFill/>
          <a:ln w="9525">
            <a:noFill/>
            <a:miter lim="800000"/>
            <a:headEnd/>
            <a:tailEnd/>
          </a:ln>
          <a:effectLst/>
        </p:spPr>
        <p:txBody>
          <a:bodyPr vert="horz" wrap="square" lIns="96637" tIns="48319" rIns="96637" bIns="4831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454" name="Rectangle 6"/>
          <p:cNvSpPr>
            <a:spLocks noGrp="1" noChangeArrowheads="1"/>
          </p:cNvSpPr>
          <p:nvPr>
            <p:ph type="ftr" sz="quarter" idx="4"/>
          </p:nvPr>
        </p:nvSpPr>
        <p:spPr bwMode="auto">
          <a:xfrm>
            <a:off x="0" y="9118600"/>
            <a:ext cx="3170238" cy="481013"/>
          </a:xfrm>
          <a:prstGeom prst="rect">
            <a:avLst/>
          </a:prstGeom>
          <a:noFill/>
          <a:ln w="9525">
            <a:noFill/>
            <a:miter lim="800000"/>
            <a:headEnd/>
            <a:tailEnd/>
          </a:ln>
          <a:effectLst/>
        </p:spPr>
        <p:txBody>
          <a:bodyPr vert="horz" wrap="square" lIns="96637" tIns="48319" rIns="96637" bIns="48319" numCol="1" anchor="b" anchorCtr="0" compatLnSpc="1">
            <a:prstTxWarp prst="textNoShape">
              <a:avLst/>
            </a:prstTxWarp>
          </a:bodyPr>
          <a:lstStyle>
            <a:lvl1pPr>
              <a:defRPr sz="1300">
                <a:latin typeface="Times New Roman" pitchFamily="18" charset="0"/>
              </a:defRPr>
            </a:lvl1pPr>
          </a:lstStyle>
          <a:p>
            <a:pPr>
              <a:defRPr/>
            </a:pPr>
            <a:endParaRPr lang="en-US"/>
          </a:p>
        </p:txBody>
      </p:sp>
      <p:sp>
        <p:nvSpPr>
          <p:cNvPr id="104455" name="Rectangle 7"/>
          <p:cNvSpPr>
            <a:spLocks noGrp="1" noChangeArrowheads="1"/>
          </p:cNvSpPr>
          <p:nvPr>
            <p:ph type="sldNum" sz="quarter" idx="5"/>
          </p:nvPr>
        </p:nvSpPr>
        <p:spPr bwMode="auto">
          <a:xfrm>
            <a:off x="4143375" y="9118600"/>
            <a:ext cx="3170238" cy="481013"/>
          </a:xfrm>
          <a:prstGeom prst="rect">
            <a:avLst/>
          </a:prstGeom>
          <a:noFill/>
          <a:ln w="9525">
            <a:noFill/>
            <a:miter lim="800000"/>
            <a:headEnd/>
            <a:tailEnd/>
          </a:ln>
          <a:effectLst/>
        </p:spPr>
        <p:txBody>
          <a:bodyPr vert="horz" wrap="square" lIns="96637" tIns="48319" rIns="96637" bIns="48319" numCol="1" anchor="b" anchorCtr="0" compatLnSpc="1">
            <a:prstTxWarp prst="textNoShape">
              <a:avLst/>
            </a:prstTxWarp>
          </a:bodyPr>
          <a:lstStyle>
            <a:lvl1pPr algn="r">
              <a:defRPr sz="1300">
                <a:latin typeface="Times New Roman" pitchFamily="18" charset="0"/>
              </a:defRPr>
            </a:lvl1pPr>
          </a:lstStyle>
          <a:p>
            <a:pPr>
              <a:defRPr/>
            </a:pPr>
            <a:fld id="{46BDD117-BFE1-4CB5-AF6A-D2E17FB07D77}" type="slidenum">
              <a:rPr lang="en-US"/>
              <a:pPr>
                <a:defRPr/>
              </a:pPr>
              <a:t>‹#›</a:t>
            </a:fld>
            <a:endParaRPr lang="en-US"/>
          </a:p>
        </p:txBody>
      </p:sp>
    </p:spTree>
    <p:extLst>
      <p:ext uri="{BB962C8B-B14F-4D97-AF65-F5344CB8AC3E}">
        <p14:creationId xmlns:p14="http://schemas.microsoft.com/office/powerpoint/2010/main" val="34447127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5</a:t>
            </a:fld>
            <a:endParaRPr lang="en-US"/>
          </a:p>
        </p:txBody>
      </p:sp>
    </p:spTree>
    <p:extLst>
      <p:ext uri="{BB962C8B-B14F-4D97-AF65-F5344CB8AC3E}">
        <p14:creationId xmlns:p14="http://schemas.microsoft.com/office/powerpoint/2010/main" val="3998273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https://link.springer.com/article/10.1007/s40822-020-00154-1</a:t>
            </a:r>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27</a:t>
            </a:fld>
            <a:endParaRPr lang="en-US">
              <a:solidFill>
                <a:prstClr val="black"/>
              </a:solidFill>
            </a:endParaRPr>
          </a:p>
        </p:txBody>
      </p:sp>
    </p:spTree>
    <p:extLst>
      <p:ext uri="{BB962C8B-B14F-4D97-AF65-F5344CB8AC3E}">
        <p14:creationId xmlns:p14="http://schemas.microsoft.com/office/powerpoint/2010/main" val="621011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28</a:t>
            </a:fld>
            <a:endParaRPr lang="en-US">
              <a:solidFill>
                <a:prstClr val="black"/>
              </a:solidFill>
            </a:endParaRPr>
          </a:p>
        </p:txBody>
      </p:sp>
    </p:spTree>
    <p:extLst>
      <p:ext uri="{BB962C8B-B14F-4D97-AF65-F5344CB8AC3E}">
        <p14:creationId xmlns:p14="http://schemas.microsoft.com/office/powerpoint/2010/main" val="3116563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937295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6</a:t>
            </a:fld>
            <a:endParaRPr lang="en-US"/>
          </a:p>
        </p:txBody>
      </p:sp>
    </p:spTree>
    <p:extLst>
      <p:ext uri="{BB962C8B-B14F-4D97-AF65-F5344CB8AC3E}">
        <p14:creationId xmlns:p14="http://schemas.microsoft.com/office/powerpoint/2010/main" val="182924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 matter how strongly a theory is supported by empirical evidence, it is always theoretically conceivable that one day, some data will come in that will force the scientists to modify or even eliminate the theory. Even if the scientists  are 99.99 percent sure that the theory is true, it is philosophically incorrect to say that it is 100% true and to call it the Truth with the capital T. That is why scientists, when interviewed in the media, often sound uncertain and wishy-washy, while some quack or pseudoscientist pronounces his absolute certainty. Audience not educated in the scientific method is likely to swallow the pseudoscience bait, hook and sinker because we, as humans, crave certainty. It takes some scientific training to be able to fully embrace and even love uncertainty. That is why it is difficult for scientific knowledge to counteract financially, religiously and politically motivated assaults on it. However, nature does not care about what we like and wish for: the apples will continue to fall down, the continents will continue to move around the globe (causing earthquakes and volcanic eruptions) and the organisms will continue to evolve whether we like it or not, whether we believe in it or not </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7</a:t>
            </a:fld>
            <a:endParaRPr lang="en-US"/>
          </a:p>
        </p:txBody>
      </p:sp>
    </p:spTree>
    <p:extLst>
      <p:ext uri="{BB962C8B-B14F-4D97-AF65-F5344CB8AC3E}">
        <p14:creationId xmlns:p14="http://schemas.microsoft.com/office/powerpoint/2010/main" val="27337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created, not found" means that data doesn't simply exist out there waiting to be discovered; it is generated through the processes we choose, such as how we design experiments, what we decide to measure, and how we collect and interpret that information. Th</a:t>
            </a:r>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10</a:t>
            </a:fld>
            <a:endParaRPr lang="en-US"/>
          </a:p>
        </p:txBody>
      </p:sp>
    </p:spTree>
    <p:extLst>
      <p:ext uri="{BB962C8B-B14F-4D97-AF65-F5344CB8AC3E}">
        <p14:creationId xmlns:p14="http://schemas.microsoft.com/office/powerpoint/2010/main" val="2655939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Sacrificial </a:t>
            </a:r>
            <a:r>
              <a:rPr lang="en-US" dirty="0" err="1"/>
              <a:t>pseudoreplication</a:t>
            </a:r>
            <a:r>
              <a:rPr lang="en-US" dirty="0"/>
              <a:t> happens when, even though an experiment is properly designed with true replicates, the data from these replicates are combined (or pooled) before measurement or statistical analysis. This pooling eliminates the independence of the replicates, as it treats them as a single data point rather than as separate, independent observations. As a result, the analysis doesn't accurately reflect the variation between replicates, leading to potentially misleading conclusions.</a:t>
            </a:r>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13</a:t>
            </a:fld>
            <a:endParaRPr lang="en-US"/>
          </a:p>
        </p:txBody>
      </p:sp>
    </p:spTree>
    <p:extLst>
      <p:ext uri="{BB962C8B-B14F-4D97-AF65-F5344CB8AC3E}">
        <p14:creationId xmlns:p14="http://schemas.microsoft.com/office/powerpoint/2010/main" val="24648198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pPr eaLnBrk="1" hangingPunct="1"/>
            <a:r>
              <a:rPr lang="en-US" dirty="0"/>
              <a:t>Qualitative examples:  male or female, survey data (do you agree somewhat, strongly, </a:t>
            </a:r>
            <a:r>
              <a:rPr lang="en-US" dirty="0" err="1"/>
              <a:t>etc</a:t>
            </a:r>
            <a:r>
              <a:rPr lang="en-US" dirty="0"/>
              <a:t>)</a:t>
            </a:r>
          </a:p>
          <a:p>
            <a:pPr eaLnBrk="1" hangingPunct="1"/>
            <a:r>
              <a:rPr lang="en-US" dirty="0"/>
              <a:t>Nominal: male or female, tree species,</a:t>
            </a:r>
          </a:p>
          <a:p>
            <a:pPr eaLnBrk="1" hangingPunct="1"/>
            <a:r>
              <a:rPr lang="en-US" dirty="0"/>
              <a:t>Ordinal example:  greater than or less than, vigor index, agree somewhat,  </a:t>
            </a:r>
            <a:r>
              <a:rPr lang="en-US" dirty="0" err="1"/>
              <a:t>etc</a:t>
            </a:r>
            <a:endParaRPr lang="en-US" dirty="0"/>
          </a:p>
          <a:p>
            <a:pPr eaLnBrk="1" hangingPunct="1"/>
            <a:r>
              <a:rPr lang="en-US" dirty="0"/>
              <a:t>Interval: use velocity to classify into speeding or not speeding, health class based on measurements of dieback etc.</a:t>
            </a:r>
          </a:p>
          <a:p>
            <a:endParaRPr lang="en-US" dirty="0"/>
          </a:p>
        </p:txBody>
      </p:sp>
      <p:sp>
        <p:nvSpPr>
          <p:cNvPr id="4" name="Slide Number Placeholder 3"/>
          <p:cNvSpPr>
            <a:spLocks noGrp="1"/>
          </p:cNvSpPr>
          <p:nvPr>
            <p:ph type="sldNum" sz="quarter" idx="5"/>
          </p:nvPr>
        </p:nvSpPr>
        <p:spPr/>
        <p:txBody>
          <a:bodyPr/>
          <a:lstStyle/>
          <a:p>
            <a:pPr>
              <a:defRPr/>
            </a:pPr>
            <a:fld id="{46BDD117-BFE1-4CB5-AF6A-D2E17FB07D77}" type="slidenum">
              <a:rPr lang="en-US" smtClean="0"/>
              <a:pPr>
                <a:defRPr/>
              </a:pPr>
              <a:t>15</a:t>
            </a:fld>
            <a:endParaRPr lang="en-US"/>
          </a:p>
        </p:txBody>
      </p:sp>
    </p:spTree>
    <p:extLst>
      <p:ext uri="{BB962C8B-B14F-4D97-AF65-F5344CB8AC3E}">
        <p14:creationId xmlns:p14="http://schemas.microsoft.com/office/powerpoint/2010/main" val="2294774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99BD16A-D6FC-4276-8B74-33E7B154DE4A}" type="slidenum">
              <a:rPr lang="en-US" smtClean="0"/>
              <a:pPr>
                <a:defRPr/>
              </a:pPr>
              <a:t>22</a:t>
            </a:fld>
            <a:endParaRPr lang="en-US"/>
          </a:p>
        </p:txBody>
      </p:sp>
    </p:spTree>
    <p:extLst>
      <p:ext uri="{BB962C8B-B14F-4D97-AF65-F5344CB8AC3E}">
        <p14:creationId xmlns:p14="http://schemas.microsoft.com/office/powerpoint/2010/main" val="2431654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737032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2C75C41-C3F0-43C2-8CE8-BA05189B0E45}"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3300856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98C40DA-5D93-4468-B671-2F7EA453E92D}" type="datetimeFigureOut">
              <a:rPr lang="en-US" smtClean="0"/>
              <a:pPr>
                <a:defRPr/>
              </a:pPr>
              <a:t>8/27/2024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B25FB7B-3A2B-4448-BB8B-47C1E0DA2838}" type="slidenum">
              <a:rPr lang="en-US" smtClean="0"/>
              <a:pPr>
                <a:defRPr/>
              </a:pPr>
              <a:t>‹#›</a:t>
            </a:fld>
            <a:endParaRPr lang="en-US"/>
          </a:p>
        </p:txBody>
      </p:sp>
    </p:spTree>
    <p:extLst>
      <p:ext uri="{BB962C8B-B14F-4D97-AF65-F5344CB8AC3E}">
        <p14:creationId xmlns:p14="http://schemas.microsoft.com/office/powerpoint/2010/main" val="1190011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8DDDC13-736D-48B6-932C-C7DAED71A063}" type="datetimeFigureOut">
              <a:rPr lang="en-US" smtClean="0"/>
              <a:pPr>
                <a:defRPr/>
              </a:pPr>
              <a:t>8/27/2024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5C53351-9D5A-4F39-9B44-4DC12DDA6073}" type="slidenum">
              <a:rPr lang="en-US" smtClean="0"/>
              <a:pPr>
                <a:defRPr/>
              </a:pPr>
              <a:t>‹#›</a:t>
            </a:fld>
            <a:endParaRPr lang="en-US"/>
          </a:p>
        </p:txBody>
      </p:sp>
    </p:spTree>
    <p:extLst>
      <p:ext uri="{BB962C8B-B14F-4D97-AF65-F5344CB8AC3E}">
        <p14:creationId xmlns:p14="http://schemas.microsoft.com/office/powerpoint/2010/main" val="4222623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E126BE4-6409-48C4-8754-9210559F172B}" type="datetimeFigureOut">
              <a:rPr lang="en-US" smtClean="0"/>
              <a:pPr>
                <a:defRPr/>
              </a:pPr>
              <a:t>8/27/2024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4D3917A-F22C-4976-866A-695802E30683}" type="slidenum">
              <a:rPr lang="en-US" smtClean="0"/>
              <a:pPr>
                <a:defRPr/>
              </a:pPr>
              <a:t>‹#›</a:t>
            </a:fld>
            <a:endParaRPr lang="en-US"/>
          </a:p>
        </p:txBody>
      </p:sp>
    </p:spTree>
    <p:extLst>
      <p:ext uri="{BB962C8B-B14F-4D97-AF65-F5344CB8AC3E}">
        <p14:creationId xmlns:p14="http://schemas.microsoft.com/office/powerpoint/2010/main" val="35201421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solidFill>
                  <a:prstClr val="black"/>
                </a:solidFill>
              </a:rPr>
              <a:pPr/>
              <a:t>8/27/2024</a:t>
            </a:fld>
            <a:endParaRPr lang="en-US" dirty="0">
              <a:solidFill>
                <a:prstClr val="black"/>
              </a:solidFill>
            </a:endParaRPr>
          </a:p>
        </p:txBody>
      </p:sp>
      <p:sp>
        <p:nvSpPr>
          <p:cNvPr id="5" name="Footer Placeholder 4"/>
          <p:cNvSpPr>
            <a:spLocks noGrp="1"/>
          </p:cNvSpPr>
          <p:nvPr>
            <p:ph type="ftr" sz="quarter" idx="11"/>
          </p:nvPr>
        </p:nvSpPr>
        <p:spPr/>
        <p:txBody>
          <a:bodyPr/>
          <a:lstStyle/>
          <a:p>
            <a:endParaRPr lang="en-US" dirty="0">
              <a:solidFill>
                <a:prstClr val="black"/>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604459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9D8F035-47B7-4715-AB66-A68C39FFFA84}" type="datetimeFigureOut">
              <a:rPr lang="en-US" smtClean="0"/>
              <a:pPr>
                <a:defRPr/>
              </a:pPr>
              <a:t>8/27/2024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69052F-AAE6-427C-8980-BCBB37E99270}" type="slidenum">
              <a:rPr lang="en-US" smtClean="0"/>
              <a:pPr>
                <a:defRPr/>
              </a:pPr>
              <a:t>‹#›</a:t>
            </a:fld>
            <a:endParaRPr lang="en-US"/>
          </a:p>
        </p:txBody>
      </p:sp>
    </p:spTree>
    <p:extLst>
      <p:ext uri="{BB962C8B-B14F-4D97-AF65-F5344CB8AC3E}">
        <p14:creationId xmlns:p14="http://schemas.microsoft.com/office/powerpoint/2010/main" val="415164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1E295FB-66A4-42EB-AFCA-F01EE60AEFBF}" type="datetimeFigureOut">
              <a:rPr lang="en-US" smtClean="0"/>
              <a:pPr>
                <a:defRPr/>
              </a:pPr>
              <a:t>8/27/2024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81E2E1-B1D1-435D-949D-05AF3F2F91B8}" type="slidenum">
              <a:rPr lang="en-US" smtClean="0"/>
              <a:pPr>
                <a:defRPr/>
              </a:pPr>
              <a:t>‹#›</a:t>
            </a:fld>
            <a:endParaRPr lang="en-US"/>
          </a:p>
        </p:txBody>
      </p:sp>
    </p:spTree>
    <p:extLst>
      <p:ext uri="{BB962C8B-B14F-4D97-AF65-F5344CB8AC3E}">
        <p14:creationId xmlns:p14="http://schemas.microsoft.com/office/powerpoint/2010/main" val="162192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A7A637FB-C40B-4E9E-9E24-36F4151DF40B}" type="datetimeFigureOut">
              <a:rPr lang="en-US" smtClean="0"/>
              <a:pPr>
                <a:defRPr/>
              </a:pPr>
              <a:t>8/27/2024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9D9D32F-E102-498B-9217-9FF2FB04C37C}" type="slidenum">
              <a:rPr lang="en-US" smtClean="0"/>
              <a:pPr>
                <a:defRPr/>
              </a:pPr>
              <a:t>‹#›</a:t>
            </a:fld>
            <a:endParaRPr lang="en-US"/>
          </a:p>
        </p:txBody>
      </p:sp>
    </p:spTree>
    <p:extLst>
      <p:ext uri="{BB962C8B-B14F-4D97-AF65-F5344CB8AC3E}">
        <p14:creationId xmlns:p14="http://schemas.microsoft.com/office/powerpoint/2010/main" val="117733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ECA0E2F-4870-45BC-9885-78872893FD0F}" type="datetimeFigureOut">
              <a:rPr lang="en-US" smtClean="0"/>
              <a:pPr>
                <a:defRPr/>
              </a:pPr>
              <a:t>8/27/2024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D8E3ED66-FEA7-46DF-8532-4779EEBF02CC}" type="slidenum">
              <a:rPr lang="en-US" smtClean="0"/>
              <a:pPr>
                <a:defRPr/>
              </a:pPr>
              <a:t>‹#›</a:t>
            </a:fld>
            <a:endParaRPr lang="en-US"/>
          </a:p>
        </p:txBody>
      </p:sp>
    </p:spTree>
    <p:extLst>
      <p:ext uri="{BB962C8B-B14F-4D97-AF65-F5344CB8AC3E}">
        <p14:creationId xmlns:p14="http://schemas.microsoft.com/office/powerpoint/2010/main" val="1298432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9F541CB-7E34-48FE-9D35-D1D1A7383EB9}" type="datetimeFigureOut">
              <a:rPr lang="en-US" smtClean="0"/>
              <a:pPr>
                <a:defRPr/>
              </a:pPr>
              <a:t>8/27/2024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E7E83C6-05BA-4C6D-8F25-06D49CB265A8}" type="slidenum">
              <a:rPr lang="en-US" smtClean="0"/>
              <a:pPr>
                <a:defRPr/>
              </a:pPr>
              <a:t>‹#›</a:t>
            </a:fld>
            <a:endParaRPr lang="en-US"/>
          </a:p>
        </p:txBody>
      </p:sp>
    </p:spTree>
    <p:extLst>
      <p:ext uri="{BB962C8B-B14F-4D97-AF65-F5344CB8AC3E}">
        <p14:creationId xmlns:p14="http://schemas.microsoft.com/office/powerpoint/2010/main" val="78347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8DA9638-4FD6-4ECE-AB2A-6EA306B917EA}" type="datetimeFigureOut">
              <a:rPr lang="en-US" smtClean="0"/>
              <a:pPr>
                <a:defRPr/>
              </a:pPr>
              <a:t>8/27/2024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9A7D5D5-824C-472C-8DD5-51685C58250D}" type="slidenum">
              <a:rPr lang="en-US" smtClean="0"/>
              <a:pPr>
                <a:defRPr/>
              </a:pPr>
              <a:t>‹#›</a:t>
            </a:fld>
            <a:endParaRPr lang="en-US"/>
          </a:p>
        </p:txBody>
      </p:sp>
    </p:spTree>
    <p:extLst>
      <p:ext uri="{BB962C8B-B14F-4D97-AF65-F5344CB8AC3E}">
        <p14:creationId xmlns:p14="http://schemas.microsoft.com/office/powerpoint/2010/main" val="303941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E065138-0216-4672-95F7-C59AFA4A4592}" type="datetimeFigureOut">
              <a:rPr lang="en-US" smtClean="0"/>
              <a:pPr>
                <a:defRPr/>
              </a:pPr>
              <a:t>8/27/2024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252E837-E262-49DA-AD74-9A982BF04344}" type="slidenum">
              <a:rPr lang="en-US" smtClean="0"/>
              <a:pPr>
                <a:defRPr/>
              </a:pPr>
              <a:t>‹#›</a:t>
            </a:fld>
            <a:endParaRPr lang="en-US"/>
          </a:p>
        </p:txBody>
      </p:sp>
    </p:spTree>
    <p:extLst>
      <p:ext uri="{BB962C8B-B14F-4D97-AF65-F5344CB8AC3E}">
        <p14:creationId xmlns:p14="http://schemas.microsoft.com/office/powerpoint/2010/main" val="21892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E8A4DCF6-8AEE-4105-8C83-47DBEAC782E9}" type="datetimeFigureOut">
              <a:rPr lang="en-US" smtClean="0"/>
              <a:pPr>
                <a:defRPr/>
              </a:pPr>
              <a:t>8/27/2024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E86BD6-83DD-4765-8C35-F458BFBD37D4}" type="slidenum">
              <a:rPr lang="en-US" smtClean="0"/>
              <a:pPr>
                <a:defRPr/>
              </a:pPr>
              <a:t>‹#›</a:t>
            </a:fld>
            <a:endParaRPr lang="en-US"/>
          </a:p>
        </p:txBody>
      </p:sp>
    </p:spTree>
    <p:extLst>
      <p:ext uri="{BB962C8B-B14F-4D97-AF65-F5344CB8AC3E}">
        <p14:creationId xmlns:p14="http://schemas.microsoft.com/office/powerpoint/2010/main" val="403628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defTabSz="342900" eaLnBrk="1" fontAlgn="auto" hangingPunct="1">
              <a:spcBef>
                <a:spcPts val="0"/>
              </a:spcBef>
              <a:spcAft>
                <a:spcPts val="0"/>
              </a:spcAft>
            </a:pPr>
            <a:fld id="{48A87A34-81AB-432B-8DAE-1953F412C126}" type="datetimeFigureOut">
              <a:rPr lang="en-US" smtClean="0">
                <a:solidFill>
                  <a:prstClr val="black"/>
                </a:solidFill>
                <a:latin typeface="Tw Cen MT" panose="020B0602020104020603"/>
              </a:rPr>
              <a:pPr defTabSz="342900" eaLnBrk="1" fontAlgn="auto" hangingPunct="1">
                <a:spcBef>
                  <a:spcPts val="0"/>
                </a:spcBef>
                <a:spcAft>
                  <a:spcPts val="0"/>
                </a:spcAft>
              </a:pPr>
              <a:t>8/27/2024</a:t>
            </a:fld>
            <a:endParaRPr lang="en-US" dirty="0">
              <a:solidFill>
                <a:prstClr val="black"/>
              </a:solidFill>
              <a:latin typeface="Tw Cen MT" panose="020B0602020104020603"/>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defTabSz="342900" eaLnBrk="1" fontAlgn="auto" hangingPunct="1">
              <a:spcBef>
                <a:spcPts val="0"/>
              </a:spcBef>
              <a:spcAft>
                <a:spcPts val="0"/>
              </a:spcAft>
            </a:pPr>
            <a:endParaRPr lang="en-US" dirty="0">
              <a:solidFill>
                <a:prstClr val="black"/>
              </a:solidFill>
              <a:latin typeface="Tw Cen MT" panose="020B0602020104020603"/>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defTabSz="342900" eaLnBrk="1" fontAlgn="auto" hangingPunct="1">
              <a:spcBef>
                <a:spcPts val="0"/>
              </a:spcBef>
              <a:spcAft>
                <a:spcPts val="0"/>
              </a:spcAft>
            </a:pPr>
            <a:fld id="{6D22F896-40B5-4ADD-8801-0D06FADFA095}" type="slidenum">
              <a:rPr lang="en-US" smtClean="0">
                <a:solidFill>
                  <a:prstClr val="black"/>
                </a:solidFill>
                <a:latin typeface="Tw Cen MT" panose="020B0602020104020603"/>
              </a:rPr>
              <a:pPr defTabSz="342900" eaLnBrk="1" fontAlgn="auto" hangingPunct="1">
                <a:spcBef>
                  <a:spcPts val="0"/>
                </a:spcBef>
                <a:spcAft>
                  <a:spcPts val="0"/>
                </a:spcAft>
              </a:pPr>
              <a:t>‹#›</a:t>
            </a:fld>
            <a:endParaRPr lang="en-US" dirty="0">
              <a:solidFill>
                <a:prstClr val="black"/>
              </a:solidFill>
              <a:latin typeface="Tw Cen MT" panose="020B0602020104020603"/>
            </a:endParaRPr>
          </a:p>
        </p:txBody>
      </p:sp>
    </p:spTree>
    <p:extLst>
      <p:ext uri="{BB962C8B-B14F-4D97-AF65-F5344CB8AC3E}">
        <p14:creationId xmlns:p14="http://schemas.microsoft.com/office/powerpoint/2010/main" val="719895899"/>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5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5DF5E-A871-AB66-7C79-3EF7C076BB8F}"/>
              </a:ext>
            </a:extLst>
          </p:cNvPr>
          <p:cNvSpPr>
            <a:spLocks noGrp="1"/>
          </p:cNvSpPr>
          <p:nvPr>
            <p:ph type="ctrTitle"/>
          </p:nvPr>
        </p:nvSpPr>
        <p:spPr/>
        <p:txBody>
          <a:bodyPr anchor="ctr">
            <a:normAutofit/>
          </a:bodyPr>
          <a:lstStyle/>
          <a:p>
            <a:r>
              <a:rPr lang="en-US" sz="3300" dirty="0">
                <a:solidFill>
                  <a:srgbClr val="0070C0"/>
                </a:solidFill>
                <a:latin typeface="Times New Roman" panose="02020603050405020304" pitchFamily="18" charset="0"/>
                <a:cs typeface="Times New Roman" panose="02020603050405020304" pitchFamily="18" charset="0"/>
              </a:rPr>
              <a:t>Course Introduction and Terminology</a:t>
            </a:r>
          </a:p>
        </p:txBody>
      </p:sp>
      <p:sp>
        <p:nvSpPr>
          <p:cNvPr id="3" name="Subtitle 2">
            <a:extLst>
              <a:ext uri="{FF2B5EF4-FFF2-40B4-BE49-F238E27FC236}">
                <a16:creationId xmlns:a16="http://schemas.microsoft.com/office/drawing/2014/main" id="{B5376695-EF27-8187-24B0-E5A496139080}"/>
              </a:ext>
            </a:extLst>
          </p:cNvPr>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Pablo E. Gutiérrez-Fonseca, PhD</a:t>
            </a:r>
          </a:p>
          <a:p>
            <a:r>
              <a:rPr lang="en-US" dirty="0">
                <a:latin typeface="Times New Roman" panose="02020603050405020304" pitchFamily="18" charset="0"/>
                <a:cs typeface="Times New Roman" panose="02020603050405020304" pitchFamily="18" charset="0"/>
              </a:rPr>
              <a:t>University of Vermont</a:t>
            </a:r>
          </a:p>
          <a:p>
            <a:r>
              <a:rPr lang="en-US" dirty="0">
                <a:latin typeface="Times New Roman" panose="02020603050405020304" pitchFamily="18" charset="0"/>
                <a:cs typeface="Times New Roman" panose="02020603050405020304" pitchFamily="18" charset="0"/>
              </a:rPr>
              <a:t>Fall 2024</a:t>
            </a:r>
          </a:p>
        </p:txBody>
      </p:sp>
    </p:spTree>
    <p:extLst>
      <p:ext uri="{BB962C8B-B14F-4D97-AF65-F5344CB8AC3E}">
        <p14:creationId xmlns:p14="http://schemas.microsoft.com/office/powerpoint/2010/main" val="1056264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a:spcBef>
                <a:spcPct val="50000"/>
              </a:spcBef>
            </a:pPr>
            <a:r>
              <a:rPr lang="en-US" sz="1800" b="1" dirty="0">
                <a:solidFill>
                  <a:srgbClr val="000000"/>
                </a:solidFill>
                <a:highlight>
                  <a:srgbClr val="FFFFFF"/>
                </a:highlight>
                <a:latin typeface="Times New Roman" panose="02020603050405020304" pitchFamily="18" charset="0"/>
                <a:cs typeface="Times New Roman" panose="02020603050405020304" pitchFamily="18" charset="0"/>
              </a:rPr>
              <a:t>Population</a:t>
            </a:r>
            <a:r>
              <a:rPr lang="en-US" sz="1800" dirty="0">
                <a:solidFill>
                  <a:srgbClr val="000000"/>
                </a:solidFill>
                <a:highlight>
                  <a:srgbClr val="FFFFFF"/>
                </a:highlight>
                <a:latin typeface="Times New Roman" panose="02020603050405020304" pitchFamily="18" charset="0"/>
                <a:cs typeface="Times New Roman" panose="02020603050405020304" pitchFamily="18" charset="0"/>
              </a:rPr>
              <a:t>: A population is the collection or aggregate of all elements or items of interest in a particular study about which we wish to make an inference. </a:t>
            </a:r>
          </a:p>
          <a:p>
            <a:pPr>
              <a:spcBef>
                <a:spcPct val="50000"/>
              </a:spcBef>
            </a:pPr>
            <a:endParaRPr lang="en-US" sz="1800" dirty="0">
              <a:solidFill>
                <a:srgbClr val="000000"/>
              </a:solidFill>
              <a:highlight>
                <a:srgbClr val="FFFFFF"/>
              </a:highlight>
              <a:latin typeface="Times New Roman" panose="02020603050405020304" pitchFamily="18" charset="0"/>
              <a:cs typeface="Times New Roman" panose="02020603050405020304" pitchFamily="18" charset="0"/>
            </a:endParaRPr>
          </a:p>
          <a:p>
            <a:pPr>
              <a:spcBef>
                <a:spcPct val="50000"/>
              </a:spcBef>
            </a:pPr>
            <a:r>
              <a:rPr lang="en-US" sz="1800" b="1" dirty="0">
                <a:latin typeface="Times New Roman" pitchFamily="18" charset="0"/>
              </a:rPr>
              <a:t>Sample: </a:t>
            </a:r>
            <a:r>
              <a:rPr lang="en-US" sz="1800" dirty="0">
                <a:latin typeface="Times New Roman" pitchFamily="18" charset="0"/>
              </a:rPr>
              <a:t>a subset of measurements taken from a population (</a:t>
            </a:r>
            <a:r>
              <a:rPr lang="en-US" sz="1800" i="1" dirty="0">
                <a:latin typeface="Times New Roman" pitchFamily="18" charset="0"/>
              </a:rPr>
              <a:t>n</a:t>
            </a:r>
            <a:r>
              <a:rPr lang="en-US" sz="1800" dirty="0">
                <a:latin typeface="Times New Roman" pitchFamily="18" charset="0"/>
              </a:rPr>
              <a:t>).</a:t>
            </a:r>
          </a:p>
          <a:p>
            <a:pPr lvl="1">
              <a:spcBef>
                <a:spcPct val="50000"/>
              </a:spcBef>
            </a:pPr>
            <a:r>
              <a:rPr lang="en-US" sz="1500" b="1" dirty="0">
                <a:latin typeface="Times New Roman" pitchFamily="18" charset="0"/>
              </a:rPr>
              <a:t>Random Sample:  </a:t>
            </a:r>
            <a:r>
              <a:rPr lang="en-US" sz="1500" dirty="0">
                <a:latin typeface="Times New Roman" pitchFamily="18" charset="0"/>
              </a:rPr>
              <a:t>sample drawn in such a way that all observations have an equal chance of being selected</a:t>
            </a:r>
          </a:p>
          <a:p>
            <a:pPr lvl="1">
              <a:spcBef>
                <a:spcPct val="50000"/>
              </a:spcBef>
            </a:pPr>
            <a:r>
              <a:rPr lang="en-US" sz="1100" i="1" dirty="0">
                <a:latin typeface="Times New Roman" pitchFamily="18" charset="0"/>
              </a:rPr>
              <a:t>BUT…….be careful…..your sample should represent the complete range of characteristics you expect in your population</a:t>
            </a:r>
          </a:p>
          <a:p>
            <a:pPr lvl="1">
              <a:spcBef>
                <a:spcPct val="50000"/>
              </a:spcBef>
            </a:pPr>
            <a:endParaRPr lang="en-US" sz="400" i="1" dirty="0">
              <a:latin typeface="Times New Roman" pitchFamily="18" charset="0"/>
            </a:endParaRPr>
          </a:p>
          <a:p>
            <a:pPr lvl="1">
              <a:spcBef>
                <a:spcPct val="50000"/>
              </a:spcBef>
            </a:pPr>
            <a:r>
              <a:rPr lang="en-US" sz="1500" i="1" dirty="0">
                <a:latin typeface="Times New Roman" pitchFamily="18" charset="0"/>
              </a:rPr>
              <a:t>Data is </a:t>
            </a:r>
            <a:r>
              <a:rPr lang="en-US" sz="1500" b="1" i="1" dirty="0">
                <a:latin typeface="Times New Roman" pitchFamily="18" charset="0"/>
              </a:rPr>
              <a:t>created</a:t>
            </a:r>
            <a:r>
              <a:rPr lang="en-US" sz="1500" i="1" dirty="0">
                <a:latin typeface="Times New Roman" pitchFamily="18" charset="0"/>
              </a:rPr>
              <a:t>, not found! </a:t>
            </a:r>
          </a:p>
          <a:p>
            <a:pPr lvl="1">
              <a:spcBef>
                <a:spcPct val="50000"/>
              </a:spcBef>
            </a:pPr>
            <a:endParaRPr lang="en-US" sz="1500" i="1" dirty="0">
              <a:latin typeface="Times New Roman" pitchFamily="18" charset="0"/>
            </a:endParaRPr>
          </a:p>
          <a:p>
            <a:pPr marL="168275" lvl="1" indent="-168275">
              <a:spcBef>
                <a:spcPct val="50000"/>
              </a:spcBef>
            </a:pPr>
            <a:r>
              <a:rPr lang="en-US" b="1" dirty="0">
                <a:latin typeface="Times New Roman" pitchFamily="18" charset="0"/>
              </a:rPr>
              <a:t>Observation</a:t>
            </a:r>
            <a:r>
              <a:rPr lang="en-US" dirty="0">
                <a:latin typeface="Times New Roman" pitchFamily="18" charset="0"/>
              </a:rPr>
              <a:t>: a recording of some information on a sample unit (X).</a:t>
            </a:r>
          </a:p>
          <a:p>
            <a:pPr marL="511175" lvl="2" indent="-168275">
              <a:spcBef>
                <a:spcPct val="50000"/>
              </a:spcBef>
            </a:pPr>
            <a:r>
              <a:rPr lang="en-US" sz="1400" i="1" dirty="0">
                <a:latin typeface="Times New Roman" pitchFamily="18" charset="0"/>
              </a:rPr>
              <a:t>Observations are sometimes called samples, measurements, values or just plain “n”</a:t>
            </a:r>
          </a:p>
          <a:p>
            <a:pPr marL="511175" lvl="2" indent="-168275">
              <a:spcBef>
                <a:spcPct val="50000"/>
              </a:spcBef>
            </a:pPr>
            <a:endParaRPr lang="en-US" dirty="0">
              <a:latin typeface="Times New Roman" pitchFamily="18" charset="0"/>
            </a:endParaRPr>
          </a:p>
          <a:p>
            <a:pPr lvl="1">
              <a:spcBef>
                <a:spcPct val="50000"/>
              </a:spcBef>
            </a:pPr>
            <a:endParaRPr lang="en-US" sz="1500" i="1" dirty="0">
              <a:latin typeface="Times New Roman" pitchFamily="18" charset="0"/>
            </a:endParaRPr>
          </a:p>
          <a:p>
            <a:pPr>
              <a:spcBef>
                <a:spcPct val="50000"/>
              </a:spcBef>
            </a:pPr>
            <a:endParaRPr lang="en-US" sz="1800" dirty="0">
              <a:latin typeface="Times New Roman" pitchFamily="18" charset="0"/>
            </a:endParaRPr>
          </a:p>
          <a:p>
            <a:pPr>
              <a:spcBef>
                <a:spcPct val="50000"/>
              </a:spcBef>
            </a:pPr>
            <a:endParaRPr lang="en-US" sz="1800" dirty="0">
              <a:latin typeface="Times New Roman" panose="02020603050405020304" pitchFamily="18" charset="0"/>
              <a:cs typeface="Times New Roman" panose="02020603050405020304"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pic>
        <p:nvPicPr>
          <p:cNvPr id="4" name="Picture 3">
            <a:extLst>
              <a:ext uri="{FF2B5EF4-FFF2-40B4-BE49-F238E27FC236}">
                <a16:creationId xmlns:a16="http://schemas.microsoft.com/office/drawing/2014/main" id="{51897791-BD8C-9F1B-20C1-CE02627A4557}"/>
              </a:ext>
            </a:extLst>
          </p:cNvPr>
          <p:cNvPicPr>
            <a:picLocks noChangeAspect="1"/>
          </p:cNvPicPr>
          <p:nvPr/>
        </p:nvPicPr>
        <p:blipFill>
          <a:blip r:embed="rId3"/>
          <a:stretch>
            <a:fillRect/>
          </a:stretch>
        </p:blipFill>
        <p:spPr>
          <a:xfrm>
            <a:off x="8686800" y="1"/>
            <a:ext cx="3505200" cy="1831466"/>
          </a:xfrm>
          <a:prstGeom prst="rect">
            <a:avLst/>
          </a:prstGeom>
        </p:spPr>
      </p:pic>
    </p:spTree>
    <p:extLst>
      <p:ext uri="{BB962C8B-B14F-4D97-AF65-F5344CB8AC3E}">
        <p14:creationId xmlns:p14="http://schemas.microsoft.com/office/powerpoint/2010/main" val="190394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a:spcBef>
                <a:spcPct val="50000"/>
              </a:spcBef>
            </a:pPr>
            <a:r>
              <a:rPr lang="en-US" sz="2000" b="1" dirty="0">
                <a:latin typeface="Times New Roman" pitchFamily="18" charset="0"/>
              </a:rPr>
              <a:t>Independence: </a:t>
            </a:r>
            <a:r>
              <a:rPr lang="en-US" sz="2000" dirty="0">
                <a:latin typeface="Times New Roman" pitchFamily="18" charset="0"/>
              </a:rPr>
              <a:t>selection of any one sample unit (observations) does not affect the chances of any other unit being selected.</a:t>
            </a:r>
          </a:p>
          <a:p>
            <a:pPr lvl="1">
              <a:spcBef>
                <a:spcPct val="50000"/>
              </a:spcBef>
            </a:pPr>
            <a:r>
              <a:rPr lang="en-US" i="1" dirty="0">
                <a:latin typeface="Times New Roman" pitchFamily="18" charset="0"/>
              </a:rPr>
              <a:t>Variables can also be independent (co-vary in an unrelated pattern).</a:t>
            </a:r>
          </a:p>
          <a:p>
            <a:pPr>
              <a:spcBef>
                <a:spcPct val="50000"/>
              </a:spcBef>
            </a:pPr>
            <a:endParaRPr lang="en-US" i="1" dirty="0">
              <a:latin typeface="Times New Roman" pitchFamily="18" charset="0"/>
            </a:endParaRPr>
          </a:p>
          <a:p>
            <a:pPr>
              <a:spcBef>
                <a:spcPct val="50000"/>
              </a:spcBef>
            </a:pPr>
            <a:r>
              <a:rPr lang="en-US" sz="2000" b="1" dirty="0">
                <a:latin typeface="Times New Roman" pitchFamily="18" charset="0"/>
              </a:rPr>
              <a:t>Replicate</a:t>
            </a:r>
            <a:r>
              <a:rPr lang="en-US" sz="2000" dirty="0">
                <a:latin typeface="Times New Roman" pitchFamily="18" charset="0"/>
              </a:rPr>
              <a:t>: If measurements are in some way related, they must be treated as replicates and “nested” within the analysis such that sample size reflects the number of independent observations.</a:t>
            </a:r>
          </a:p>
          <a:p>
            <a:pPr lvl="1">
              <a:spcBef>
                <a:spcPct val="50000"/>
              </a:spcBef>
            </a:pPr>
            <a:r>
              <a:rPr lang="en-US" sz="1700" i="1" dirty="0">
                <a:latin typeface="Times New Roman" pitchFamily="18" charset="0"/>
              </a:rPr>
              <a:t>One simple way to work with replicates is to simply average them for each unit of observation.</a:t>
            </a: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176347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6" name="Content Placeholder 5">
            <a:extLst>
              <a:ext uri="{FF2B5EF4-FFF2-40B4-BE49-F238E27FC236}">
                <a16:creationId xmlns:a16="http://schemas.microsoft.com/office/drawing/2014/main" id="{7597E2CB-4079-BAA1-75E8-DD7EC45D9463}"/>
              </a:ext>
            </a:extLst>
          </p:cNvPr>
          <p:cNvSpPr>
            <a:spLocks noGrp="1"/>
          </p:cNvSpPr>
          <p:nvPr>
            <p:ph idx="1"/>
          </p:nvPr>
        </p:nvSpPr>
        <p:spPr/>
        <p:txBody>
          <a:bodyPr/>
          <a:lstStyle/>
          <a:p>
            <a:pPr eaLnBrk="1" hangingPunct="1">
              <a:spcBef>
                <a:spcPct val="50000"/>
              </a:spcBef>
            </a:pPr>
            <a:r>
              <a:rPr lang="en-US" sz="2400" b="1" dirty="0">
                <a:latin typeface="Times New Roman" panose="02020603050405020304" pitchFamily="18" charset="0"/>
                <a:cs typeface="Times New Roman" panose="02020603050405020304" pitchFamily="18" charset="0"/>
              </a:rPr>
              <a:t>Each *tank* is a replicate, but within each tank each trout is not independent. </a:t>
            </a:r>
          </a:p>
          <a:p>
            <a:pPr lvl="1">
              <a:spcBef>
                <a:spcPct val="50000"/>
              </a:spcBef>
            </a:pPr>
            <a:r>
              <a:rPr lang="en-US" sz="1600" dirty="0">
                <a:latin typeface="Times New Roman" panose="02020603050405020304" pitchFamily="18" charset="0"/>
                <a:cs typeface="Times New Roman" panose="02020603050405020304" pitchFamily="18" charset="0"/>
              </a:rPr>
              <a:t>A replicate is "the smallest experimental unit to which a treatment is independently applied.“</a:t>
            </a:r>
          </a:p>
          <a:p>
            <a:pPr lvl="1">
              <a:spcBef>
                <a:spcPct val="50000"/>
              </a:spcBef>
            </a:pPr>
            <a:r>
              <a:rPr lang="en-US" sz="1600" dirty="0">
                <a:latin typeface="Times New Roman" panose="02020603050405020304" pitchFamily="18" charset="0"/>
                <a:cs typeface="Times New Roman" panose="02020603050405020304" pitchFamily="18" charset="0"/>
              </a:rPr>
              <a:t>Most models for statistical inference require true replication. </a:t>
            </a:r>
            <a:r>
              <a:rPr lang="en-US" sz="1600" i="1" dirty="0">
                <a:latin typeface="Times New Roman" panose="02020603050405020304" pitchFamily="18" charset="0"/>
                <a:cs typeface="Times New Roman" panose="02020603050405020304" pitchFamily="18" charset="0"/>
              </a:rPr>
              <a:t>True</a:t>
            </a:r>
            <a:r>
              <a:rPr lang="en-US" sz="1600" dirty="0">
                <a:latin typeface="Times New Roman" panose="02020603050405020304" pitchFamily="18" charset="0"/>
                <a:cs typeface="Times New Roman" panose="02020603050405020304" pitchFamily="18" charset="0"/>
              </a:rPr>
              <a:t> replication permits the estimation of </a:t>
            </a:r>
            <a:r>
              <a:rPr lang="en-US" sz="1600" i="1" dirty="0">
                <a:latin typeface="Times New Roman" panose="02020603050405020304" pitchFamily="18" charset="0"/>
                <a:cs typeface="Times New Roman" panose="02020603050405020304" pitchFamily="18" charset="0"/>
              </a:rPr>
              <a:t>variability within a treatment</a:t>
            </a:r>
            <a:r>
              <a:rPr lang="en-US" sz="1600" dirty="0">
                <a:latin typeface="Times New Roman" panose="02020603050405020304" pitchFamily="18" charset="0"/>
                <a:cs typeface="Times New Roman" panose="02020603050405020304" pitchFamily="18" charset="0"/>
              </a:rPr>
              <a:t>.</a:t>
            </a:r>
          </a:p>
          <a:p>
            <a:endParaRPr lang="en-US" dirty="0"/>
          </a:p>
        </p:txBody>
      </p:sp>
      <p:pic>
        <p:nvPicPr>
          <p:cNvPr id="11" name="Picture 2" descr="Image result for trout research tank">
            <a:extLst>
              <a:ext uri="{FF2B5EF4-FFF2-40B4-BE49-F238E27FC236}">
                <a16:creationId xmlns:a16="http://schemas.microsoft.com/office/drawing/2014/main" id="{A755E9EA-568B-8142-8C37-A49B5D87F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1" y="4204027"/>
            <a:ext cx="2655981" cy="199198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trout research tank">
            <a:extLst>
              <a:ext uri="{FF2B5EF4-FFF2-40B4-BE49-F238E27FC236}">
                <a16:creationId xmlns:a16="http://schemas.microsoft.com/office/drawing/2014/main" id="{7EA11059-4AF6-574F-B484-DB9D36EE7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196798"/>
            <a:ext cx="2665620" cy="199921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Image result for trout research tank">
            <a:extLst>
              <a:ext uri="{FF2B5EF4-FFF2-40B4-BE49-F238E27FC236}">
                <a16:creationId xmlns:a16="http://schemas.microsoft.com/office/drawing/2014/main" id="{AEBC3A03-9254-AA4D-B2E4-1A7A98BFFD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1" y="4204027"/>
            <a:ext cx="2655981" cy="199198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39A547F-B9B1-6D67-C862-21C733AB0912}"/>
              </a:ext>
            </a:extLst>
          </p:cNvPr>
          <p:cNvSpPr txBox="1"/>
          <p:nvPr/>
        </p:nvSpPr>
        <p:spPr>
          <a:xfrm>
            <a:off x="3744121" y="4191000"/>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#1</a:t>
            </a:r>
          </a:p>
        </p:txBody>
      </p:sp>
      <p:sp>
        <p:nvSpPr>
          <p:cNvPr id="8" name="TextBox 7">
            <a:extLst>
              <a:ext uri="{FF2B5EF4-FFF2-40B4-BE49-F238E27FC236}">
                <a16:creationId xmlns:a16="http://schemas.microsoft.com/office/drawing/2014/main" id="{B6C3FC4B-C4EF-26F5-1AF4-1A642107998D}"/>
              </a:ext>
            </a:extLst>
          </p:cNvPr>
          <p:cNvSpPr txBox="1"/>
          <p:nvPr/>
        </p:nvSpPr>
        <p:spPr>
          <a:xfrm>
            <a:off x="6557733" y="4204027"/>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#2</a:t>
            </a:r>
          </a:p>
        </p:txBody>
      </p:sp>
      <p:sp>
        <p:nvSpPr>
          <p:cNvPr id="9" name="TextBox 8">
            <a:extLst>
              <a:ext uri="{FF2B5EF4-FFF2-40B4-BE49-F238E27FC236}">
                <a16:creationId xmlns:a16="http://schemas.microsoft.com/office/drawing/2014/main" id="{2793A51E-97F7-427D-AB55-9C5C9FA20A59}"/>
              </a:ext>
            </a:extLst>
          </p:cNvPr>
          <p:cNvSpPr txBox="1"/>
          <p:nvPr/>
        </p:nvSpPr>
        <p:spPr>
          <a:xfrm>
            <a:off x="9344379" y="4191000"/>
            <a:ext cx="977832" cy="369332"/>
          </a:xfrm>
          <a:prstGeom prst="rect">
            <a:avLst/>
          </a:prstGeom>
          <a:noFill/>
        </p:spPr>
        <p:txBody>
          <a:bodyPr wrap="none" rtlCol="0">
            <a:spAutoFit/>
          </a:bodyPr>
          <a:lstStyle/>
          <a:p>
            <a:r>
              <a:rPr lang="en-US" b="1" dirty="0">
                <a:solidFill>
                  <a:srgbClr val="FFFF00"/>
                </a:solidFill>
                <a:highlight>
                  <a:srgbClr val="C0C0C0"/>
                </a:highlight>
                <a:latin typeface="Times New Roman" panose="02020603050405020304" pitchFamily="18" charset="0"/>
                <a:cs typeface="Times New Roman" panose="02020603050405020304" pitchFamily="18" charset="0"/>
              </a:rPr>
              <a:t>Tank #3</a:t>
            </a:r>
          </a:p>
        </p:txBody>
      </p:sp>
    </p:spTree>
    <p:extLst>
      <p:ext uri="{BB962C8B-B14F-4D97-AF65-F5344CB8AC3E}">
        <p14:creationId xmlns:p14="http://schemas.microsoft.com/office/powerpoint/2010/main" val="26664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6F9DE-5A68-E5E7-A5D3-1828A626505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endParaRPr lang="en-US" sz="3600" dirty="0"/>
          </a:p>
        </p:txBody>
      </p:sp>
      <p:sp>
        <p:nvSpPr>
          <p:cNvPr id="3" name="Content Placeholder 2">
            <a:extLst>
              <a:ext uri="{FF2B5EF4-FFF2-40B4-BE49-F238E27FC236}">
                <a16:creationId xmlns:a16="http://schemas.microsoft.com/office/drawing/2014/main" id="{96AB8DAB-0BFB-1016-60F8-9D6AC6631977}"/>
              </a:ext>
            </a:extLst>
          </p:cNvPr>
          <p:cNvSpPr>
            <a:spLocks noGrp="1"/>
          </p:cNvSpPr>
          <p:nvPr>
            <p:ph idx="1"/>
          </p:nvPr>
        </p:nvSpPr>
        <p:spPr>
          <a:xfrm>
            <a:off x="838200" y="1825625"/>
            <a:ext cx="6096000" cy="4351338"/>
          </a:xfrm>
        </p:spPr>
        <p:txBody>
          <a:bodyPr>
            <a:normAutofit lnSpcReduction="10000"/>
          </a:bodyPr>
          <a:lstStyle/>
          <a:p>
            <a:r>
              <a:rPr lang="en-US" sz="2400" i="0" u="none" strike="noStrike" dirty="0">
                <a:effectLst/>
                <a:highlight>
                  <a:srgbClr val="FFFFFF"/>
                </a:highlight>
                <a:latin typeface="Times New Roman" panose="02020603050405020304" pitchFamily="18" charset="0"/>
                <a:cs typeface="Times New Roman" panose="02020603050405020304" pitchFamily="18" charset="0"/>
              </a:rPr>
              <a:t>The </a:t>
            </a:r>
            <a:r>
              <a:rPr lang="en-US" sz="2400" i="0" dirty="0">
                <a:solidFill>
                  <a:srgbClr val="000000"/>
                </a:solidFill>
                <a:effectLst/>
                <a:highlight>
                  <a:srgbClr val="FFFFFF"/>
                </a:highlight>
                <a:latin typeface="Times New Roman" panose="02020603050405020304" pitchFamily="18" charset="0"/>
                <a:cs typeface="Times New Roman" panose="02020603050405020304" pitchFamily="18" charset="0"/>
              </a:rPr>
              <a:t>simplest and most common type of pseudo-replication occurs when there is only one replicate per treatment. </a:t>
            </a:r>
          </a:p>
          <a:p>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400" b="1" dirty="0">
                <a:solidFill>
                  <a:srgbClr val="000000"/>
                </a:solidFill>
                <a:highlight>
                  <a:srgbClr val="FFFFFF"/>
                </a:highlight>
                <a:latin typeface="Times New Roman" panose="02020603050405020304" pitchFamily="18" charset="0"/>
                <a:cs typeface="Times New Roman" panose="02020603050405020304" pitchFamily="18" charset="0"/>
              </a:rPr>
              <a:t>Sacrificial pseudo-replication</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occurs when data from true replicates are combined before analysis, removing their independence and potentially leading to inaccurate results.</a:t>
            </a:r>
          </a:p>
          <a:p>
            <a:endParaRPr lang="en-US" sz="2400" dirty="0">
              <a:solidFill>
                <a:srgbClr val="000000"/>
              </a:solidFill>
              <a:highlight>
                <a:srgbClr val="FFFFFF"/>
              </a:highlight>
              <a:latin typeface="Times New Roman" panose="02020603050405020304" pitchFamily="18" charset="0"/>
              <a:cs typeface="Times New Roman" panose="02020603050405020304" pitchFamily="18" charset="0"/>
            </a:endParaRPr>
          </a:p>
          <a:p>
            <a:r>
              <a:rPr lang="en-US" sz="2400" b="1" dirty="0">
                <a:solidFill>
                  <a:srgbClr val="000000"/>
                </a:solidFill>
                <a:highlight>
                  <a:srgbClr val="FFFFFF"/>
                </a:highlight>
                <a:latin typeface="Times New Roman" panose="02020603050405020304" pitchFamily="18" charset="0"/>
                <a:cs typeface="Times New Roman" panose="02020603050405020304" pitchFamily="18" charset="0"/>
              </a:rPr>
              <a:t>Temporal pseudo-replication</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is also common in ecological experiments in which a time series of data are accumulated.</a:t>
            </a:r>
          </a:p>
        </p:txBody>
      </p:sp>
      <p:pic>
        <p:nvPicPr>
          <p:cNvPr id="4" name="Picture 3">
            <a:extLst>
              <a:ext uri="{FF2B5EF4-FFF2-40B4-BE49-F238E27FC236}">
                <a16:creationId xmlns:a16="http://schemas.microsoft.com/office/drawing/2014/main" id="{959B4CE6-B82C-B533-6A53-9583B3A30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1250" t="23438" r="48125" b="7031"/>
          <a:stretch>
            <a:fillRect/>
          </a:stretch>
        </p:blipFill>
        <p:spPr bwMode="auto">
          <a:xfrm>
            <a:off x="7391400" y="685800"/>
            <a:ext cx="4329701" cy="5928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703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r>
              <a:rPr lang="en-US" sz="2000" b="1" dirty="0">
                <a:latin typeface="Times New Roman" pitchFamily="18" charset="0"/>
              </a:rPr>
              <a:t>Variable: </a:t>
            </a:r>
            <a:r>
              <a:rPr lang="en-US" sz="2000" dirty="0">
                <a:latin typeface="Times New Roman" pitchFamily="18" charset="0"/>
              </a:rPr>
              <a:t>a quantity counted or measured the characteristic that is being observed. </a:t>
            </a:r>
          </a:p>
          <a:p>
            <a:pPr eaLnBrk="1" hangingPunct="1"/>
            <a:endParaRPr lang="en-US" sz="2000" dirty="0">
              <a:latin typeface="Times New Roman" pitchFamily="18" charset="0"/>
            </a:endParaRPr>
          </a:p>
          <a:p>
            <a:r>
              <a:rPr lang="en-US" sz="2000" b="1" dirty="0">
                <a:latin typeface="Times New Roman" pitchFamily="18" charset="0"/>
              </a:rPr>
              <a:t>Quantitative Variables: </a:t>
            </a:r>
            <a:r>
              <a:rPr lang="en-US" sz="2000" dirty="0">
                <a:latin typeface="Times New Roman" pitchFamily="18" charset="0"/>
              </a:rPr>
              <a:t>a measurable “amount”.</a:t>
            </a:r>
          </a:p>
          <a:p>
            <a:pPr lvl="1"/>
            <a:r>
              <a:rPr lang="en-US" sz="1700" b="1" dirty="0">
                <a:latin typeface="Times New Roman" pitchFamily="18" charset="0"/>
              </a:rPr>
              <a:t>Continuous variable:  </a:t>
            </a:r>
            <a:r>
              <a:rPr lang="en-US" sz="1700" dirty="0">
                <a:latin typeface="Times New Roman" pitchFamily="18" charset="0"/>
              </a:rPr>
              <a:t>may assume any imaginable value within a certain range.</a:t>
            </a:r>
          </a:p>
          <a:p>
            <a:pPr lvl="1"/>
            <a:r>
              <a:rPr lang="en-US" altLang="en-US" sz="1700" dirty="0">
                <a:latin typeface="Times New Roman" pitchFamily="18" charset="0"/>
              </a:rPr>
              <a:t>… can (theoretically) have an infinite number of values.</a:t>
            </a:r>
            <a:endParaRPr lang="en-US" sz="1700" dirty="0">
              <a:latin typeface="Times New Roman" pitchFamily="18" charset="0"/>
            </a:endParaRPr>
          </a:p>
          <a:p>
            <a:pPr lvl="2"/>
            <a:r>
              <a:rPr lang="en-US" sz="1400" dirty="0">
                <a:latin typeface="Times New Roman" pitchFamily="18" charset="0"/>
              </a:rPr>
              <a:t>Weights, Heights…</a:t>
            </a:r>
          </a:p>
          <a:p>
            <a:pPr lvl="1"/>
            <a:endParaRPr lang="en-US" sz="1700" dirty="0">
              <a:latin typeface="Times New Roman" pitchFamily="18" charset="0"/>
            </a:endParaRPr>
          </a:p>
          <a:p>
            <a:pPr lvl="1"/>
            <a:r>
              <a:rPr lang="en-US" sz="1700" b="1" dirty="0">
                <a:latin typeface="Times New Roman" pitchFamily="18" charset="0"/>
              </a:rPr>
              <a:t>Discrete Variables:  </a:t>
            </a:r>
            <a:r>
              <a:rPr lang="en-US" sz="1700" dirty="0">
                <a:latin typeface="Times New Roman" pitchFamily="18" charset="0"/>
              </a:rPr>
              <a:t>countable as integers (whole numbers).</a:t>
            </a:r>
          </a:p>
          <a:p>
            <a:pPr lvl="1"/>
            <a:r>
              <a:rPr lang="en-US" altLang="en-US" sz="1700" dirty="0">
                <a:latin typeface="Times New Roman" pitchFamily="18" charset="0"/>
              </a:rPr>
              <a:t>No values between two adjacent values are permissible.</a:t>
            </a:r>
            <a:endParaRPr lang="en-US" sz="1700" dirty="0">
              <a:latin typeface="Times New Roman" pitchFamily="18" charset="0"/>
            </a:endParaRPr>
          </a:p>
          <a:p>
            <a:pPr lvl="2"/>
            <a:r>
              <a:rPr lang="en-US" altLang="en-US" sz="1400" dirty="0">
                <a:latin typeface="Times New Roman" panose="02020603050405020304" pitchFamily="18" charset="0"/>
                <a:cs typeface="Times New Roman" panose="02020603050405020304" pitchFamily="18" charset="0"/>
              </a:rPr>
              <a:t>Number of bicycles sold in a day.</a:t>
            </a: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grpSp>
        <p:nvGrpSpPr>
          <p:cNvPr id="19" name="Group 18">
            <a:extLst>
              <a:ext uri="{FF2B5EF4-FFF2-40B4-BE49-F238E27FC236}">
                <a16:creationId xmlns:a16="http://schemas.microsoft.com/office/drawing/2014/main" id="{48E3FAE0-4979-53E6-C403-ABF91CEF4078}"/>
              </a:ext>
            </a:extLst>
          </p:cNvPr>
          <p:cNvGrpSpPr/>
          <p:nvPr/>
        </p:nvGrpSpPr>
        <p:grpSpPr>
          <a:xfrm>
            <a:off x="8153400" y="3810000"/>
            <a:ext cx="3103722" cy="1878439"/>
            <a:chOff x="817262" y="4496306"/>
            <a:chExt cx="3103722" cy="1878439"/>
          </a:xfrm>
        </p:grpSpPr>
        <p:sp>
          <p:nvSpPr>
            <p:cNvPr id="4" name="TextBox 3">
              <a:extLst>
                <a:ext uri="{FF2B5EF4-FFF2-40B4-BE49-F238E27FC236}">
                  <a16:creationId xmlns:a16="http://schemas.microsoft.com/office/drawing/2014/main" id="{BBC4185F-BF05-72B4-3807-DF2F9AD04C9D}"/>
                </a:ext>
              </a:extLst>
            </p:cNvPr>
            <p:cNvSpPr txBox="1"/>
            <p:nvPr/>
          </p:nvSpPr>
          <p:spPr>
            <a:xfrm>
              <a:off x="817262" y="5246486"/>
              <a:ext cx="1326004" cy="646331"/>
            </a:xfrm>
            <a:prstGeom prst="rect">
              <a:avLst/>
            </a:prstGeom>
            <a:solidFill>
              <a:schemeClr val="bg2"/>
            </a:solidFill>
          </p:spPr>
          <p:txBody>
            <a:bodyPr wrap="none" rtlCol="0">
              <a:spAutoFit/>
            </a:bodyPr>
            <a:lstStyle/>
            <a:p>
              <a:pPr algn="ctr" eaLnBrk="1" hangingPunct="1">
                <a:spcBef>
                  <a:spcPct val="0"/>
                </a:spcBef>
                <a:buFontTx/>
                <a:buNone/>
              </a:pPr>
              <a:r>
                <a:rPr lang="en-GB" altLang="en-US" dirty="0">
                  <a:latin typeface="Times New Roman" panose="02020603050405020304" pitchFamily="18" charset="0"/>
                  <a:cs typeface="Arial" panose="020B0604020202020204" pitchFamily="34" charset="0"/>
                </a:rPr>
                <a:t>Quantitative</a:t>
              </a:r>
              <a:endParaRPr lang="en-US" altLang="en-US" dirty="0">
                <a:latin typeface="Times New Roman" panose="02020603050405020304" pitchFamily="18" charset="0"/>
                <a:cs typeface="Arial" panose="020B0604020202020204" pitchFamily="34" charset="0"/>
              </a:endParaRPr>
            </a:p>
            <a:p>
              <a:pPr algn="ctr" eaLnBrk="1" hangingPunct="1">
                <a:spcBef>
                  <a:spcPct val="0"/>
                </a:spcBef>
                <a:buFontTx/>
                <a:buNone/>
              </a:pPr>
              <a:r>
                <a:rPr lang="en-US" altLang="en-US" dirty="0">
                  <a:latin typeface="Times New Roman" panose="02020603050405020304" pitchFamily="18" charset="0"/>
                  <a:cs typeface="Arial" panose="020B0604020202020204" pitchFamily="34" charset="0"/>
                </a:rPr>
                <a:t>data</a:t>
              </a:r>
              <a:endParaRPr lang="en-US" dirty="0"/>
            </a:p>
          </p:txBody>
        </p:sp>
        <p:sp>
          <p:nvSpPr>
            <p:cNvPr id="5" name="TextBox 4">
              <a:extLst>
                <a:ext uri="{FF2B5EF4-FFF2-40B4-BE49-F238E27FC236}">
                  <a16:creationId xmlns:a16="http://schemas.microsoft.com/office/drawing/2014/main" id="{3407FA56-EFEF-5382-2EF3-E7D0E6E8638E}"/>
                </a:ext>
              </a:extLst>
            </p:cNvPr>
            <p:cNvSpPr txBox="1"/>
            <p:nvPr/>
          </p:nvSpPr>
          <p:spPr>
            <a:xfrm>
              <a:off x="2671923" y="4496306"/>
              <a:ext cx="1249061" cy="800219"/>
            </a:xfrm>
            <a:prstGeom prst="rect">
              <a:avLst/>
            </a:prstGeom>
            <a:solidFill>
              <a:schemeClr val="bg2"/>
            </a:solidFill>
          </p:spPr>
          <p:txBody>
            <a:bodyPr wrap="none" rtlCol="0">
              <a:spAutoFit/>
            </a:bodyPr>
            <a:lstStyle/>
            <a:p>
              <a:pPr algn="ctr" eaLnBrk="1" hangingPunct="1">
                <a:spcBef>
                  <a:spcPct val="0"/>
                </a:spcBef>
                <a:buFontTx/>
                <a:buNone/>
              </a:pPr>
              <a:r>
                <a:rPr lang="en-US" altLang="en-US" dirty="0">
                  <a:solidFill>
                    <a:srgbClr val="000000"/>
                  </a:solidFill>
                  <a:latin typeface="Times New Roman" panose="02020603050405020304" pitchFamily="18" charset="0"/>
                  <a:cs typeface="Arial" panose="020B0604020202020204" pitchFamily="34" charset="0"/>
                </a:rPr>
                <a:t>Continuous</a:t>
              </a:r>
            </a:p>
            <a:p>
              <a:pPr algn="ctr" eaLnBrk="1" hangingPunct="1">
                <a:spcBef>
                  <a:spcPct val="0"/>
                </a:spcBef>
                <a:buFontTx/>
                <a:buNone/>
              </a:pPr>
              <a:r>
                <a:rPr lang="en-US" sz="1400" dirty="0">
                  <a:solidFill>
                    <a:srgbClr val="000000"/>
                  </a:solidFill>
                  <a:latin typeface="Times New Roman" panose="02020603050405020304" pitchFamily="18" charset="0"/>
                  <a:cs typeface="Arial" panose="020B0604020202020204" pitchFamily="34" charset="0"/>
                </a:rPr>
                <a:t>(measuring)</a:t>
              </a:r>
              <a:endParaRPr lang="en-US" sz="1400" dirty="0"/>
            </a:p>
            <a:p>
              <a:pPr algn="ctr" eaLnBrk="1" hangingPunct="1">
                <a:spcBef>
                  <a:spcPct val="0"/>
                </a:spcBef>
                <a:buFontTx/>
                <a:buNone/>
              </a:pPr>
              <a:endParaRPr lang="en-US" sz="1400" dirty="0"/>
            </a:p>
          </p:txBody>
        </p:sp>
        <p:sp>
          <p:nvSpPr>
            <p:cNvPr id="6" name="TextBox 5">
              <a:extLst>
                <a:ext uri="{FF2B5EF4-FFF2-40B4-BE49-F238E27FC236}">
                  <a16:creationId xmlns:a16="http://schemas.microsoft.com/office/drawing/2014/main" id="{D36FE92B-5D6C-F14F-9840-22A69DC71B57}"/>
                </a:ext>
              </a:extLst>
            </p:cNvPr>
            <p:cNvSpPr txBox="1"/>
            <p:nvPr/>
          </p:nvSpPr>
          <p:spPr>
            <a:xfrm>
              <a:off x="2768103" y="5789970"/>
              <a:ext cx="954107" cy="584775"/>
            </a:xfrm>
            <a:prstGeom prst="rect">
              <a:avLst/>
            </a:prstGeom>
            <a:solidFill>
              <a:schemeClr val="bg2"/>
            </a:solidFill>
          </p:spPr>
          <p:txBody>
            <a:bodyPr wrap="none" rtlCol="0">
              <a:spAutoFit/>
            </a:bodyPr>
            <a:lstStyle/>
            <a:p>
              <a:pPr algn="ctr" eaLnBrk="1" hangingPunct="1">
                <a:spcBef>
                  <a:spcPct val="0"/>
                </a:spcBef>
                <a:buFontTx/>
                <a:buNone/>
              </a:pPr>
              <a:r>
                <a:rPr lang="en-US" altLang="en-US" dirty="0">
                  <a:solidFill>
                    <a:srgbClr val="000000"/>
                  </a:solidFill>
                  <a:latin typeface="Times New Roman" panose="02020603050405020304" pitchFamily="18" charset="0"/>
                  <a:cs typeface="Arial" panose="020B0604020202020204" pitchFamily="34" charset="0"/>
                </a:rPr>
                <a:t>Discrete</a:t>
              </a:r>
              <a:endParaRPr lang="en-US" altLang="en-US" sz="1400" dirty="0">
                <a:solidFill>
                  <a:srgbClr val="000000"/>
                </a:solidFill>
                <a:latin typeface="Times New Roman" panose="02020603050405020304" pitchFamily="18" charset="0"/>
                <a:cs typeface="Arial" panose="020B0604020202020204" pitchFamily="34" charset="0"/>
              </a:endParaRPr>
            </a:p>
            <a:p>
              <a:pPr algn="ctr" eaLnBrk="1" hangingPunct="1">
                <a:spcBef>
                  <a:spcPct val="0"/>
                </a:spcBef>
                <a:buFontTx/>
                <a:buNone/>
              </a:pPr>
              <a:r>
                <a:rPr lang="en-US" sz="1400" dirty="0">
                  <a:solidFill>
                    <a:srgbClr val="000000"/>
                  </a:solidFill>
                  <a:latin typeface="Times New Roman" panose="02020603050405020304" pitchFamily="18" charset="0"/>
                  <a:cs typeface="Arial" panose="020B0604020202020204" pitchFamily="34" charset="0"/>
                </a:rPr>
                <a:t>(counting)</a:t>
              </a:r>
              <a:endParaRPr lang="en-US" sz="1400" dirty="0"/>
            </a:p>
          </p:txBody>
        </p:sp>
        <p:cxnSp>
          <p:nvCxnSpPr>
            <p:cNvPr id="8" name="Connector: Elbow 7">
              <a:extLst>
                <a:ext uri="{FF2B5EF4-FFF2-40B4-BE49-F238E27FC236}">
                  <a16:creationId xmlns:a16="http://schemas.microsoft.com/office/drawing/2014/main" id="{72FD8983-4758-95DB-479D-76E739AB1608}"/>
                </a:ext>
              </a:extLst>
            </p:cNvPr>
            <p:cNvCxnSpPr>
              <a:cxnSpLocks/>
              <a:endCxn id="6" idx="1"/>
            </p:cNvCxnSpPr>
            <p:nvPr/>
          </p:nvCxnSpPr>
          <p:spPr>
            <a:xfrm rot="16200000" flipH="1">
              <a:off x="2333253" y="5647507"/>
              <a:ext cx="512707" cy="3569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4D69D3EB-DCC0-A142-51E3-E961E682D0F6}"/>
                </a:ext>
              </a:extLst>
            </p:cNvPr>
            <p:cNvCxnSpPr>
              <a:cxnSpLocks/>
              <a:stCxn id="4" idx="3"/>
              <a:endCxn id="5" idx="1"/>
            </p:cNvCxnSpPr>
            <p:nvPr/>
          </p:nvCxnSpPr>
          <p:spPr>
            <a:xfrm flipV="1">
              <a:off x="2143266" y="4896416"/>
              <a:ext cx="528657" cy="67323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38931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r>
              <a:rPr lang="en-US" sz="2000" b="1" dirty="0">
                <a:latin typeface="Times New Roman" pitchFamily="18" charset="0"/>
              </a:rPr>
              <a:t>Variable: </a:t>
            </a:r>
            <a:r>
              <a:rPr lang="en-US" sz="2000" dirty="0">
                <a:latin typeface="Times New Roman" pitchFamily="18" charset="0"/>
              </a:rPr>
              <a:t>a quantity counted or measured the characteristic that is being observed. </a:t>
            </a:r>
          </a:p>
          <a:p>
            <a:pPr eaLnBrk="1" hangingPunct="1"/>
            <a:endParaRPr lang="en-US" sz="2000" dirty="0">
              <a:latin typeface="Times New Roman" pitchFamily="18" charset="0"/>
            </a:endParaRPr>
          </a:p>
          <a:p>
            <a:pPr eaLnBrk="1" hangingPunct="1">
              <a:spcBef>
                <a:spcPct val="50000"/>
              </a:spcBef>
            </a:pPr>
            <a:r>
              <a:rPr lang="en-US" sz="2000" b="1" dirty="0">
                <a:latin typeface="Times New Roman" pitchFamily="18" charset="0"/>
              </a:rPr>
              <a:t>Qualitative Variables:  </a:t>
            </a:r>
            <a:r>
              <a:rPr lang="en-US" sz="2000" dirty="0">
                <a:latin typeface="Times New Roman" pitchFamily="18" charset="0"/>
              </a:rPr>
              <a:t>descriptive characteristic assignable to a category</a:t>
            </a:r>
          </a:p>
          <a:p>
            <a:pPr lvl="1">
              <a:spcBef>
                <a:spcPct val="50000"/>
              </a:spcBef>
            </a:pPr>
            <a:r>
              <a:rPr lang="en-US" sz="1500" b="1" dirty="0">
                <a:latin typeface="Times New Roman" pitchFamily="18" charset="0"/>
              </a:rPr>
              <a:t>Nominal Variables: </a:t>
            </a:r>
            <a:r>
              <a:rPr lang="en-US" sz="1500" dirty="0">
                <a:latin typeface="Times New Roman" pitchFamily="18" charset="0"/>
              </a:rPr>
              <a:t>measurements fall into a particular class or category with no order implied.</a:t>
            </a:r>
          </a:p>
          <a:p>
            <a:pPr lvl="2"/>
            <a:r>
              <a:rPr lang="en-US" altLang="en-US" sz="1400" dirty="0">
                <a:latin typeface="Times New Roman" panose="02020603050405020304" pitchFamily="18" charset="0"/>
                <a:cs typeface="Times New Roman" panose="02020603050405020304" pitchFamily="18" charset="0"/>
              </a:rPr>
              <a:t>sex (male or female)…</a:t>
            </a:r>
            <a:endParaRPr lang="en-US" sz="1400" dirty="0">
              <a:latin typeface="Times New Roman" panose="02020603050405020304" pitchFamily="18" charset="0"/>
              <a:cs typeface="Times New Roman" panose="02020603050405020304" pitchFamily="18" charset="0"/>
            </a:endParaRPr>
          </a:p>
          <a:p>
            <a:pPr lvl="1">
              <a:spcBef>
                <a:spcPct val="50000"/>
              </a:spcBef>
            </a:pPr>
            <a:r>
              <a:rPr lang="en-US" sz="1500" b="1" dirty="0">
                <a:latin typeface="Times New Roman" pitchFamily="18" charset="0"/>
              </a:rPr>
              <a:t>Ordinal Variables:  </a:t>
            </a:r>
            <a:r>
              <a:rPr lang="en-US" sz="1500" dirty="0">
                <a:latin typeface="Times New Roman" pitchFamily="18" charset="0"/>
              </a:rPr>
              <a:t>a ranking scale where order between categories is implied.</a:t>
            </a:r>
          </a:p>
          <a:p>
            <a:pPr lvl="1">
              <a:spcBef>
                <a:spcPct val="50000"/>
              </a:spcBef>
            </a:pPr>
            <a:endParaRPr lang="en-US" sz="1500" dirty="0">
              <a:latin typeface="Times New Roman" pitchFamily="18" charset="0"/>
            </a:endParaRPr>
          </a:p>
          <a:p>
            <a:pPr lvl="1">
              <a:spcBef>
                <a:spcPct val="50000"/>
              </a:spcBef>
            </a:pPr>
            <a:r>
              <a:rPr lang="en-US" sz="1600" b="1" dirty="0">
                <a:latin typeface="Times New Roman" pitchFamily="18" charset="0"/>
              </a:rPr>
              <a:t>Interval (ratio) Variables:  </a:t>
            </a:r>
            <a:r>
              <a:rPr lang="en-US" sz="1600" dirty="0">
                <a:latin typeface="Times New Roman" pitchFamily="18" charset="0"/>
              </a:rPr>
              <a:t>use a quantitative measurement to assign a specific qualitative category (these are still ordinal).</a:t>
            </a: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3187164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spcBef>
                <a:spcPct val="50000"/>
              </a:spcBef>
            </a:pPr>
            <a:r>
              <a:rPr lang="en-US" sz="2000" b="1" dirty="0">
                <a:latin typeface="Times New Roman" pitchFamily="18" charset="0"/>
              </a:rPr>
              <a:t>More ways to describe our variables:</a:t>
            </a:r>
            <a:endParaRPr lang="en-US" sz="2000" dirty="0">
              <a:latin typeface="Times New Roman" pitchFamily="18" charset="0"/>
            </a:endParaRPr>
          </a:p>
          <a:p>
            <a:pPr eaLnBrk="1" hangingPunct="1"/>
            <a:endParaRPr lang="en-US" sz="2000" dirty="0">
              <a:latin typeface="Times New Roman" pitchFamily="18" charset="0"/>
            </a:endParaRPr>
          </a:p>
          <a:p>
            <a:pPr eaLnBrk="1" hangingPunct="1">
              <a:spcBef>
                <a:spcPct val="50000"/>
              </a:spcBef>
            </a:pPr>
            <a:r>
              <a:rPr lang="en-US" sz="2000" b="1" dirty="0">
                <a:latin typeface="Times New Roman" pitchFamily="18" charset="0"/>
              </a:rPr>
              <a:t>Independent:  </a:t>
            </a:r>
            <a:r>
              <a:rPr lang="en-US" sz="2000" dirty="0">
                <a:latin typeface="Times New Roman" pitchFamily="18" charset="0"/>
              </a:rPr>
              <a:t>measurable variables whose value is not dependent upon other measured variables: aka </a:t>
            </a:r>
            <a:r>
              <a:rPr lang="en-US" sz="2000" b="1" i="1" dirty="0">
                <a:latin typeface="Times New Roman" pitchFamily="18" charset="0"/>
              </a:rPr>
              <a:t>input </a:t>
            </a:r>
            <a:r>
              <a:rPr lang="en-US" sz="2000" dirty="0">
                <a:latin typeface="Times New Roman" pitchFamily="18" charset="0"/>
              </a:rPr>
              <a:t>variables</a:t>
            </a:r>
          </a:p>
          <a:p>
            <a:pPr lvl="1">
              <a:spcBef>
                <a:spcPct val="50000"/>
              </a:spcBef>
            </a:pPr>
            <a:endParaRPr lang="en-US" sz="1500" dirty="0">
              <a:latin typeface="Times New Roman" pitchFamily="18" charset="0"/>
            </a:endParaRPr>
          </a:p>
          <a:p>
            <a:pPr eaLnBrk="1" hangingPunct="1">
              <a:spcBef>
                <a:spcPct val="50000"/>
              </a:spcBef>
            </a:pPr>
            <a:r>
              <a:rPr lang="en-US" sz="2000" b="1" dirty="0">
                <a:latin typeface="Times New Roman" pitchFamily="18" charset="0"/>
              </a:rPr>
              <a:t>Dependent:  </a:t>
            </a:r>
            <a:r>
              <a:rPr lang="en-US" sz="2000" dirty="0">
                <a:latin typeface="Times New Roman" pitchFamily="18" charset="0"/>
              </a:rPr>
              <a:t>variable you want to predict.  The outcome of interest: aka the </a:t>
            </a:r>
            <a:r>
              <a:rPr lang="en-US" sz="2000" b="1" i="1" dirty="0">
                <a:latin typeface="Times New Roman" pitchFamily="18" charset="0"/>
              </a:rPr>
              <a:t>response</a:t>
            </a:r>
            <a:r>
              <a:rPr lang="en-US" sz="2000" dirty="0">
                <a:latin typeface="Times New Roman" pitchFamily="18" charset="0"/>
              </a:rPr>
              <a:t> variable</a:t>
            </a:r>
          </a:p>
          <a:p>
            <a:pPr lvl="1">
              <a:spcBef>
                <a:spcPct val="50000"/>
              </a:spcBef>
            </a:pPr>
            <a:r>
              <a:rPr lang="en-US" sz="1700" dirty="0">
                <a:latin typeface="Times New Roman" pitchFamily="18" charset="0"/>
              </a:rPr>
              <a:t>We hypothesize that its value is dependent on the value of the other measured variables.</a:t>
            </a:r>
          </a:p>
          <a:p>
            <a:endParaRPr lang="en-US" sz="2000" dirty="0">
              <a:latin typeface="Times New Roman" pitchFamily="18" charset="0"/>
            </a:endParaRPr>
          </a:p>
          <a:p>
            <a:endParaRPr lang="en-US" sz="2000" b="1" dirty="0">
              <a:latin typeface="Times New Roman" pitchFamily="18" charset="0"/>
            </a:endParaRPr>
          </a:p>
          <a:p>
            <a:pPr eaLnBrk="1" hangingPunct="1"/>
            <a:endParaRPr lang="en-US" sz="2000" dirty="0">
              <a:latin typeface="Times New Roman" pitchFamily="18" charset="0"/>
            </a:endParaRP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261621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p:txBody>
          <a:bodyPr>
            <a:normAutofit/>
          </a:bodyPr>
          <a:lstStyle/>
          <a:p>
            <a:pPr eaLnBrk="1" hangingPunct="1">
              <a:spcBef>
                <a:spcPct val="50000"/>
              </a:spcBef>
            </a:pPr>
            <a:r>
              <a:rPr lang="en-US" sz="2200" dirty="0">
                <a:latin typeface="Times New Roman" pitchFamily="18" charset="0"/>
              </a:rPr>
              <a:t>You will find that there are other terms commonly used to refer to variables:</a:t>
            </a:r>
          </a:p>
          <a:p>
            <a:pPr marL="914400" lvl="4" indent="-284163">
              <a:spcBef>
                <a:spcPts val="0"/>
              </a:spcBef>
            </a:pPr>
            <a:r>
              <a:rPr lang="en-US" sz="2200" u="sng" dirty="0">
                <a:latin typeface="Times New Roman" pitchFamily="18" charset="0"/>
              </a:rPr>
              <a:t>Independent Variables </a:t>
            </a:r>
            <a:r>
              <a:rPr lang="en-US" sz="2200" dirty="0">
                <a:latin typeface="Times New Roman" pitchFamily="18" charset="0"/>
              </a:rPr>
              <a:t>can be called:</a:t>
            </a:r>
          </a:p>
          <a:p>
            <a:pPr marL="1257300" lvl="5" indent="-284163">
              <a:spcBef>
                <a:spcPts val="0"/>
              </a:spcBef>
            </a:pPr>
            <a:r>
              <a:rPr lang="en-US" sz="2200" i="1" dirty="0">
                <a:latin typeface="Times New Roman" pitchFamily="18" charset="0"/>
              </a:rPr>
              <a:t>Factor</a:t>
            </a:r>
          </a:p>
          <a:p>
            <a:pPr marL="1257300" lvl="5" indent="-284163">
              <a:spcBef>
                <a:spcPts val="0"/>
              </a:spcBef>
            </a:pPr>
            <a:r>
              <a:rPr lang="en-US" sz="2200" i="1" dirty="0">
                <a:latin typeface="Times New Roman" pitchFamily="18" charset="0"/>
              </a:rPr>
              <a:t>Treatment </a:t>
            </a:r>
          </a:p>
          <a:p>
            <a:pPr marL="1257300" lvl="5" indent="-284163">
              <a:spcBef>
                <a:spcPts val="0"/>
              </a:spcBef>
            </a:pPr>
            <a:r>
              <a:rPr lang="en-US" sz="2200" i="1" dirty="0">
                <a:latin typeface="Times New Roman" pitchFamily="18" charset="0"/>
              </a:rPr>
              <a:t>Level</a:t>
            </a:r>
          </a:p>
          <a:p>
            <a:pPr marL="1257300" lvl="5" indent="-284163">
              <a:spcBef>
                <a:spcPts val="0"/>
              </a:spcBef>
            </a:pPr>
            <a:r>
              <a:rPr lang="en-US" sz="2200" i="1" dirty="0">
                <a:latin typeface="Times New Roman" pitchFamily="18" charset="0"/>
              </a:rPr>
              <a:t>X </a:t>
            </a:r>
          </a:p>
          <a:p>
            <a:pPr marL="1257300" lvl="5" indent="-284163">
              <a:spcBef>
                <a:spcPts val="0"/>
              </a:spcBef>
            </a:pPr>
            <a:r>
              <a:rPr lang="en-US" sz="2200" i="1" dirty="0">
                <a:latin typeface="Times New Roman" pitchFamily="18" charset="0"/>
              </a:rPr>
              <a:t>Input</a:t>
            </a:r>
          </a:p>
          <a:p>
            <a:pPr marL="914400" lvl="4" indent="-284163">
              <a:spcBef>
                <a:spcPts val="0"/>
              </a:spcBef>
            </a:pPr>
            <a:endParaRPr lang="en-US" sz="2200" dirty="0">
              <a:latin typeface="Times New Roman" pitchFamily="18" charset="0"/>
            </a:endParaRPr>
          </a:p>
          <a:p>
            <a:pPr marL="914400" lvl="4" indent="-284163">
              <a:spcBef>
                <a:spcPts val="0"/>
              </a:spcBef>
            </a:pPr>
            <a:r>
              <a:rPr lang="en-US" sz="2200" u="sng" dirty="0">
                <a:latin typeface="Times New Roman" pitchFamily="18" charset="0"/>
              </a:rPr>
              <a:t>Dependent Variables </a:t>
            </a:r>
            <a:r>
              <a:rPr lang="en-US" sz="2200" dirty="0">
                <a:latin typeface="Times New Roman" pitchFamily="18" charset="0"/>
              </a:rPr>
              <a:t>can be called: </a:t>
            </a:r>
          </a:p>
          <a:p>
            <a:pPr marL="1257300" lvl="5" indent="-284163">
              <a:spcBef>
                <a:spcPts val="0"/>
              </a:spcBef>
            </a:pPr>
            <a:r>
              <a:rPr lang="en-US" sz="2200" i="1" dirty="0">
                <a:latin typeface="Times New Roman" pitchFamily="18" charset="0"/>
              </a:rPr>
              <a:t>Response</a:t>
            </a:r>
          </a:p>
          <a:p>
            <a:pPr marL="1257300" lvl="5" indent="-284163">
              <a:spcBef>
                <a:spcPts val="0"/>
              </a:spcBef>
            </a:pPr>
            <a:r>
              <a:rPr lang="en-US" sz="2200" i="1" dirty="0">
                <a:latin typeface="Times New Roman" pitchFamily="18" charset="0"/>
              </a:rPr>
              <a:t>Y</a:t>
            </a:r>
          </a:p>
          <a:p>
            <a:pPr marL="1257300" lvl="5" indent="-284163">
              <a:spcBef>
                <a:spcPts val="0"/>
              </a:spcBef>
            </a:pPr>
            <a:r>
              <a:rPr lang="en-US" sz="2200" i="1" dirty="0">
                <a:latin typeface="Times New Roman" pitchFamily="18" charset="0"/>
              </a:rPr>
              <a:t>Outcome</a:t>
            </a:r>
          </a:p>
          <a:p>
            <a:endParaRPr lang="en-US" sz="2000" dirty="0">
              <a:latin typeface="Times New Roman" pitchFamily="18" charset="0"/>
            </a:endParaRPr>
          </a:p>
          <a:p>
            <a:endParaRPr lang="en-US" sz="2000" b="1" dirty="0">
              <a:latin typeface="Times New Roman" pitchFamily="18" charset="0"/>
            </a:endParaRPr>
          </a:p>
          <a:p>
            <a:pPr eaLnBrk="1" hangingPunct="1"/>
            <a:endParaRPr lang="en-US" sz="2000" dirty="0">
              <a:latin typeface="Times New Roman" pitchFamily="18" charset="0"/>
            </a:endParaRPr>
          </a:p>
          <a:p>
            <a:pPr>
              <a:spcBef>
                <a:spcPct val="50000"/>
              </a:spcBef>
            </a:pPr>
            <a:endParaRPr lang="en-US" sz="2000" dirty="0">
              <a:latin typeface="Times New Roman" pitchFamily="18" charset="0"/>
            </a:endParaRPr>
          </a:p>
          <a:p>
            <a:pPr>
              <a:spcBef>
                <a:spcPct val="50000"/>
              </a:spcBef>
            </a:pPr>
            <a:endParaRPr lang="en-US" i="1" dirty="0">
              <a:latin typeface="Times New Roman" pitchFamily="18" charset="0"/>
            </a:endParaRPr>
          </a:p>
          <a:p>
            <a:pPr lvl="1">
              <a:spcBef>
                <a:spcPts val="0"/>
              </a:spcBef>
            </a:pPr>
            <a:endParaRPr lang="en-US" sz="2400" b="1" dirty="0">
              <a:latin typeface="Times New Roman" panose="02020603050405020304" pitchFamily="18" charset="0"/>
              <a:cs typeface="Times New Roman" panose="02020603050405020304" pitchFamily="18" charset="0"/>
            </a:endParaRPr>
          </a:p>
          <a:p>
            <a:pPr>
              <a:spcBef>
                <a:spcPts val="0"/>
              </a:spcBef>
            </a:pPr>
            <a:endParaRPr lang="en-US" sz="2000" dirty="0">
              <a:latin typeface="Times New Roman" pitchFamily="18" charset="0"/>
            </a:endParaRPr>
          </a:p>
          <a:p>
            <a:endParaRPr lang="en-US" sz="2400" i="1" dirty="0">
              <a:solidFill>
                <a:schemeClr val="tx2"/>
              </a:solidFill>
              <a:latin typeface="Times New Roman" pitchFamily="18" charset="0"/>
            </a:endParaRPr>
          </a:p>
          <a:p>
            <a:endParaRPr lang="en-US" dirty="0"/>
          </a:p>
        </p:txBody>
      </p:sp>
    </p:spTree>
    <p:extLst>
      <p:ext uri="{BB962C8B-B14F-4D97-AF65-F5344CB8AC3E}">
        <p14:creationId xmlns:p14="http://schemas.microsoft.com/office/powerpoint/2010/main" val="3747023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Different Types of Statistics </a:t>
            </a:r>
          </a:p>
        </p:txBody>
      </p:sp>
      <p:pic>
        <p:nvPicPr>
          <p:cNvPr id="8196" name="Picture 2"/>
          <p:cNvPicPr>
            <a:picLocks noChangeAspect="1" noChangeArrowheads="1"/>
          </p:cNvPicPr>
          <p:nvPr/>
        </p:nvPicPr>
        <p:blipFill>
          <a:blip r:embed="rId2" cstate="print"/>
          <a:srcRect/>
          <a:stretch>
            <a:fillRect/>
          </a:stretch>
        </p:blipFill>
        <p:spPr bwMode="auto">
          <a:xfrm>
            <a:off x="4343400" y="2514600"/>
            <a:ext cx="4114800" cy="2676832"/>
          </a:xfrm>
          <a:prstGeom prst="rect">
            <a:avLst/>
          </a:prstGeom>
          <a:noFill/>
          <a:ln w="9525">
            <a:noFill/>
            <a:miter lim="800000"/>
            <a:headEnd/>
            <a:tailEnd/>
          </a:ln>
        </p:spPr>
      </p:pic>
    </p:spTree>
    <p:extLst>
      <p:ext uri="{BB962C8B-B14F-4D97-AF65-F5344CB8AC3E}">
        <p14:creationId xmlns:p14="http://schemas.microsoft.com/office/powerpoint/2010/main" val="3328160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Descriptive statistics </a:t>
            </a:r>
          </a:p>
        </p:txBody>
      </p:sp>
      <p:sp>
        <p:nvSpPr>
          <p:cNvPr id="6147" name="Rectangle 3"/>
          <p:cNvSpPr>
            <a:spLocks noGrp="1" noChangeArrowheads="1"/>
          </p:cNvSpPr>
          <p:nvPr>
            <p:ph idx="1"/>
          </p:nvPr>
        </p:nvSpPr>
        <p:spPr/>
        <p:txBody>
          <a:bodyPr/>
          <a:lstStyle/>
          <a:p>
            <a:pPr eaLnBrk="1" hangingPunct="1"/>
            <a:r>
              <a:rPr lang="en-US" b="1" i="0" u="none" strike="noStrike" dirty="0">
                <a:effectLst/>
                <a:highlight>
                  <a:srgbClr val="FFFFFF"/>
                </a:highlight>
                <a:latin typeface="Times New Roman" panose="02020603050405020304" pitchFamily="18" charset="0"/>
                <a:cs typeface="Times New Roman" panose="02020603050405020304" pitchFamily="18" charset="0"/>
              </a:rPr>
              <a:t>Descriptive </a:t>
            </a:r>
            <a:r>
              <a:rPr lang="en-US" b="1" i="0" dirty="0">
                <a:solidFill>
                  <a:srgbClr val="000000"/>
                </a:solidFill>
                <a:effectLst/>
                <a:highlight>
                  <a:srgbClr val="FFFFFF"/>
                </a:highlight>
                <a:latin typeface="Times New Roman" panose="02020603050405020304" pitchFamily="18" charset="0"/>
                <a:cs typeface="Times New Roman" panose="02020603050405020304" pitchFamily="18" charset="0"/>
              </a:rPr>
              <a:t>statistics</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are statistics that quantitatively describe or summarize the data. </a:t>
            </a:r>
          </a:p>
          <a:p>
            <a:pPr lvl="1"/>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The aim of descriptive statistics is </a:t>
            </a:r>
            <a:r>
              <a:rPr lang="en-US" b="0" i="0" u="sng" dirty="0">
                <a:solidFill>
                  <a:srgbClr val="000000"/>
                </a:solidFill>
                <a:effectLst/>
                <a:highlight>
                  <a:srgbClr val="FFFFFF"/>
                </a:highlight>
                <a:latin typeface="Times New Roman" panose="02020603050405020304" pitchFamily="18" charset="0"/>
                <a:cs typeface="Times New Roman" panose="02020603050405020304" pitchFamily="18" charset="0"/>
              </a:rPr>
              <a:t>to summarize a sample</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US" b="0" i="1" u="sng" dirty="0">
                <a:solidFill>
                  <a:srgbClr val="000000"/>
                </a:solidFill>
                <a:effectLst/>
                <a:highlight>
                  <a:srgbClr val="FFFFFF"/>
                </a:highlight>
                <a:latin typeface="Times New Roman" panose="02020603050405020304" pitchFamily="18" charset="0"/>
                <a:cs typeface="Times New Roman" panose="02020603050405020304" pitchFamily="18" charset="0"/>
              </a:rPr>
              <a:t>rather</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 than use the data to </a:t>
            </a:r>
            <a:r>
              <a:rPr lang="en-US" b="0" i="0" u="sng" dirty="0">
                <a:solidFill>
                  <a:srgbClr val="000000"/>
                </a:solidFill>
                <a:effectLst/>
                <a:highlight>
                  <a:srgbClr val="FFFFFF"/>
                </a:highlight>
                <a:latin typeface="Times New Roman" panose="02020603050405020304" pitchFamily="18" charset="0"/>
                <a:cs typeface="Times New Roman" panose="02020603050405020304" pitchFamily="18" charset="0"/>
              </a:rPr>
              <a:t>learn about the population</a:t>
            </a:r>
            <a:r>
              <a:rPr lang="en-US" b="0" i="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pPr lvl="1"/>
            <a:r>
              <a:rPr lang="en-US" kern="0" dirty="0">
                <a:latin typeface="Baskerville Old Face" pitchFamily="18" charset="0"/>
              </a:rPr>
              <a:t>Usually, information is displayed visually in tables or figures.</a:t>
            </a:r>
          </a:p>
          <a:p>
            <a:pPr eaLnBrk="1" hangingPunct="1"/>
            <a:endParaRPr lang="en-US" dirty="0">
              <a:latin typeface="Times New Roman" panose="02020603050405020304" pitchFamily="18" charset="0"/>
              <a:cs typeface="Times New Roman" panose="02020603050405020304" pitchFamily="18" charset="0"/>
            </a:endParaRPr>
          </a:p>
          <a:p>
            <a:pPr eaLnBrk="1" hangingPunct="1">
              <a:buFont typeface="Wingdings" pitchFamily="2" charset="2"/>
              <a:buNone/>
            </a:pPr>
            <a:endParaRPr lang="en-US" dirty="0">
              <a:latin typeface="Baskerville Old Face" pitchFamily="18" charset="0"/>
            </a:endParaRPr>
          </a:p>
        </p:txBody>
      </p:sp>
      <p:pic>
        <p:nvPicPr>
          <p:cNvPr id="6" name="Picture 5"/>
          <p:cNvPicPr>
            <a:picLocks noChangeAspect="1" noChangeArrowheads="1"/>
          </p:cNvPicPr>
          <p:nvPr/>
        </p:nvPicPr>
        <p:blipFill>
          <a:blip r:embed="rId2" cstate="print"/>
          <a:srcRect t="14000"/>
          <a:stretch>
            <a:fillRect/>
          </a:stretch>
        </p:blipFill>
        <p:spPr bwMode="auto">
          <a:xfrm>
            <a:off x="9601200" y="3988156"/>
            <a:ext cx="2100761" cy="2475239"/>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t="40191" r="58517" b="33014"/>
          <a:stretch>
            <a:fillRect/>
          </a:stretch>
        </p:blipFill>
        <p:spPr bwMode="auto">
          <a:xfrm>
            <a:off x="7595756" y="457200"/>
            <a:ext cx="2538845" cy="1066800"/>
          </a:xfrm>
          <a:prstGeom prst="rect">
            <a:avLst/>
          </a:prstGeom>
          <a:noFill/>
          <a:ln w="9525">
            <a:noFill/>
            <a:miter lim="800000"/>
            <a:headEnd/>
            <a:tailEnd/>
          </a:ln>
        </p:spPr>
      </p:pic>
    </p:spTree>
    <p:extLst>
      <p:ext uri="{BB962C8B-B14F-4D97-AF65-F5344CB8AC3E}">
        <p14:creationId xmlns:p14="http://schemas.microsoft.com/office/powerpoint/2010/main" val="361333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D314-C1F0-4EEF-718E-50F67E03AE7A}"/>
              </a:ext>
            </a:extLst>
          </p:cNvPr>
          <p:cNvSpPr>
            <a:spLocks noGrp="1"/>
          </p:cNvSpPr>
          <p:nvPr>
            <p:ph type="title"/>
          </p:nvPr>
        </p:nvSpPr>
        <p:spPr/>
        <p:txBody>
          <a:bodyPr/>
          <a:lstStyle/>
          <a:p>
            <a:r>
              <a:rPr lang="en-US" dirty="0">
                <a:solidFill>
                  <a:srgbClr val="0070C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5EBAF4C8-0311-5CEA-05A0-A3742516408E}"/>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Course introduction</a:t>
            </a:r>
          </a:p>
          <a:p>
            <a:r>
              <a:rPr lang="en-US" sz="2400" dirty="0">
                <a:latin typeface="Times New Roman" panose="02020603050405020304" pitchFamily="18" charset="0"/>
                <a:cs typeface="Times New Roman" panose="02020603050405020304" pitchFamily="18" charset="0"/>
              </a:rPr>
              <a:t>Terminology</a:t>
            </a:r>
          </a:p>
        </p:txBody>
      </p:sp>
    </p:spTree>
    <p:extLst>
      <p:ext uri="{BB962C8B-B14F-4D97-AF65-F5344CB8AC3E}">
        <p14:creationId xmlns:p14="http://schemas.microsoft.com/office/powerpoint/2010/main" val="148423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Inferential statistics</a:t>
            </a:r>
            <a:r>
              <a:rPr lang="en-US" sz="3600" dirty="0"/>
              <a:t> </a:t>
            </a:r>
          </a:p>
        </p:txBody>
      </p:sp>
      <p:sp>
        <p:nvSpPr>
          <p:cNvPr id="8195" name="Rectangle 3"/>
          <p:cNvSpPr>
            <a:spLocks noGrp="1" noChangeArrowheads="1"/>
          </p:cNvSpPr>
          <p:nvPr>
            <p:ph idx="1"/>
          </p:nvPr>
        </p:nvSpPr>
        <p:spPr/>
        <p:txBody>
          <a:bodyPr>
            <a:normAutofit/>
          </a:bodyPr>
          <a:lstStyle/>
          <a:p>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Mathematical methods that use probability theory to </a:t>
            </a:r>
            <a:r>
              <a:rPr lang="en-US" sz="2400" u="sng" dirty="0">
                <a:solidFill>
                  <a:srgbClr val="000000"/>
                </a:solidFill>
                <a:highlight>
                  <a:srgbClr val="FFFFFF"/>
                </a:highlight>
                <a:latin typeface="Times New Roman" panose="02020603050405020304" pitchFamily="18" charset="0"/>
                <a:cs typeface="Times New Roman" panose="02020603050405020304" pitchFamily="18" charset="0"/>
              </a:rPr>
              <a:t>infer</a:t>
            </a:r>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 the properties of a population from the analysis of a sample drawn from it. </a:t>
            </a:r>
          </a:p>
          <a:p>
            <a:r>
              <a:rPr lang="en-US" sz="2400" dirty="0">
                <a:solidFill>
                  <a:srgbClr val="000000"/>
                </a:solidFill>
                <a:highlight>
                  <a:srgbClr val="FFFFFF"/>
                </a:highlight>
                <a:latin typeface="Times New Roman" panose="02020603050405020304" pitchFamily="18" charset="0"/>
                <a:cs typeface="Times New Roman" panose="02020603050405020304" pitchFamily="18" charset="0"/>
              </a:rPr>
              <a:t>Inferential statistics aim to make generalizations and predictions from the sample to the population.</a:t>
            </a:r>
          </a:p>
        </p:txBody>
      </p:sp>
      <p:sp>
        <p:nvSpPr>
          <p:cNvPr id="8" name="Rectangle 3"/>
          <p:cNvSpPr txBox="1">
            <a:spLocks noChangeArrowheads="1"/>
          </p:cNvSpPr>
          <p:nvPr/>
        </p:nvSpPr>
        <p:spPr bwMode="auto">
          <a:xfrm>
            <a:off x="6096000" y="4246563"/>
            <a:ext cx="4267200" cy="1930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00050" lvl="2" indent="-400050" eaLnBrk="1" hangingPunct="1">
              <a:spcBef>
                <a:spcPts val="0"/>
              </a:spcBef>
              <a:buClr>
                <a:schemeClr val="folHlink"/>
              </a:buClr>
              <a:buSzPct val="50000"/>
              <a:buFont typeface="Wingdings" pitchFamily="2" charset="2"/>
              <a:buChar char="n"/>
              <a:defRPr/>
            </a:pPr>
            <a:r>
              <a:rPr lang="en-US" sz="1600" kern="0" dirty="0">
                <a:latin typeface="Times New Roman" panose="02020603050405020304" pitchFamily="18" charset="0"/>
                <a:cs typeface="Times New Roman" panose="02020603050405020304" pitchFamily="18" charset="0"/>
              </a:rPr>
              <a:t>Makes assumptions about the entire population based on what you see in your sample.</a:t>
            </a:r>
          </a:p>
          <a:p>
            <a:pPr marL="400050" lvl="2" indent="-400050" eaLnBrk="1" hangingPunct="1">
              <a:spcBef>
                <a:spcPts val="0"/>
              </a:spcBef>
              <a:buClr>
                <a:schemeClr val="folHlink"/>
              </a:buClr>
              <a:buSzPct val="50000"/>
              <a:buFont typeface="Wingdings" pitchFamily="2" charset="2"/>
              <a:buChar char="n"/>
              <a:defRPr/>
            </a:pPr>
            <a:r>
              <a:rPr lang="en-US" sz="1600" kern="0" dirty="0">
                <a:latin typeface="Times New Roman" panose="02020603050405020304" pitchFamily="18" charset="0"/>
                <a:cs typeface="Times New Roman" panose="02020603050405020304" pitchFamily="18" charset="0"/>
              </a:rPr>
              <a:t>Example:  quantifying the typical stocking levels for forests across Vermont based on FIA inventory data.</a:t>
            </a:r>
          </a:p>
          <a:p>
            <a:pPr marL="400050" lvl="2" indent="-400050" eaLnBrk="1" hangingPunct="1">
              <a:spcBef>
                <a:spcPts val="0"/>
              </a:spcBef>
              <a:buClr>
                <a:schemeClr val="folHlink"/>
              </a:buClr>
              <a:buSzPct val="50000"/>
              <a:buFont typeface="Wingdings" pitchFamily="2" charset="2"/>
              <a:buChar char="n"/>
              <a:defRPr/>
            </a:pPr>
            <a:r>
              <a:rPr lang="en-US" sz="1600" u="sng" kern="0" dirty="0">
                <a:latin typeface="Times New Roman" panose="02020603050405020304" pitchFamily="18" charset="0"/>
                <a:cs typeface="Times New Roman" panose="02020603050405020304" pitchFamily="18" charset="0"/>
              </a:rPr>
              <a:t>Allows us to test hypotheses.</a:t>
            </a:r>
          </a:p>
          <a:p>
            <a:pPr lvl="2" eaLnBrk="1" hangingPunct="1">
              <a:spcBef>
                <a:spcPct val="20000"/>
              </a:spcBef>
              <a:buClr>
                <a:schemeClr val="folHlink"/>
              </a:buClr>
              <a:buSzPct val="50000"/>
              <a:defRPr/>
            </a:pPr>
            <a:endParaRPr lang="en-US" sz="2400" kern="0" dirty="0">
              <a:latin typeface="Baskerville Old Face" pitchFamily="18" charset="0"/>
            </a:endParaRPr>
          </a:p>
          <a:p>
            <a:pPr marL="1143000" lvl="2" indent="-228600" eaLnBrk="1" hangingPunct="1">
              <a:spcBef>
                <a:spcPct val="20000"/>
              </a:spcBef>
              <a:buClr>
                <a:schemeClr val="folHlink"/>
              </a:buClr>
              <a:buSzPct val="50000"/>
              <a:defRPr/>
            </a:pPr>
            <a:endParaRPr lang="en-US" sz="2400" kern="0" dirty="0">
              <a:latin typeface="Baskerville Old Face" pitchFamily="18" charset="0"/>
            </a:endParaRPr>
          </a:p>
          <a:p>
            <a:pPr marL="1143000" lvl="2" indent="-228600" eaLnBrk="1" hangingPunct="1">
              <a:spcBef>
                <a:spcPct val="20000"/>
              </a:spcBef>
              <a:buClr>
                <a:schemeClr val="folHlink"/>
              </a:buClr>
              <a:buSzPct val="50000"/>
              <a:buFont typeface="Wingdings" pitchFamily="2" charset="2"/>
              <a:buChar char="n"/>
              <a:defRPr/>
            </a:pPr>
            <a:endParaRPr lang="en-US" sz="2000" kern="0" dirty="0">
              <a:latin typeface="Baskerville Old Face" pitchFamily="18" charset="0"/>
            </a:endParaRPr>
          </a:p>
        </p:txBody>
      </p:sp>
      <p:pic>
        <p:nvPicPr>
          <p:cNvPr id="9" name="Picture 5"/>
          <p:cNvPicPr>
            <a:picLocks noChangeAspect="1" noChangeArrowheads="1"/>
          </p:cNvPicPr>
          <p:nvPr/>
        </p:nvPicPr>
        <p:blipFill>
          <a:blip r:embed="rId2" cstate="print">
            <a:lum bright="-6000" contrast="12000"/>
          </a:blip>
          <a:srcRect/>
          <a:stretch>
            <a:fillRect/>
          </a:stretch>
        </p:blipFill>
        <p:spPr bwMode="auto">
          <a:xfrm>
            <a:off x="2884104" y="4217660"/>
            <a:ext cx="2438400" cy="1930400"/>
          </a:xfrm>
          <a:prstGeom prst="rect">
            <a:avLst/>
          </a:prstGeom>
          <a:noFill/>
          <a:ln w="9525">
            <a:noFill/>
            <a:miter lim="800000"/>
            <a:headEnd/>
            <a:tailEnd/>
          </a:ln>
        </p:spPr>
      </p:pic>
    </p:spTree>
    <p:extLst>
      <p:ext uri="{BB962C8B-B14F-4D97-AF65-F5344CB8AC3E}">
        <p14:creationId xmlns:p14="http://schemas.microsoft.com/office/powerpoint/2010/main" val="9224354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Why inferential statistics? </a:t>
            </a:r>
            <a:endParaRPr lang="en-US" sz="3600" dirty="0"/>
          </a:p>
        </p:txBody>
      </p:sp>
      <p:sp>
        <p:nvSpPr>
          <p:cNvPr id="8195" name="Rectangle 3"/>
          <p:cNvSpPr>
            <a:spLocks noGrp="1" noChangeArrowheads="1"/>
          </p:cNvSpPr>
          <p:nvPr>
            <p:ph idx="1"/>
          </p:nvPr>
        </p:nvSpPr>
        <p:spPr/>
        <p:txBody>
          <a:bodyPr/>
          <a:lstStyle/>
          <a:p>
            <a:pPr marL="231775" lvl="1" indent="-231775"/>
            <a:r>
              <a:rPr lang="en-US" sz="2100" dirty="0">
                <a:solidFill>
                  <a:srgbClr val="000000"/>
                </a:solidFill>
                <a:highlight>
                  <a:srgbClr val="FFFFFF"/>
                </a:highlight>
                <a:latin typeface="Times New Roman" panose="02020603050405020304" pitchFamily="18" charset="0"/>
                <a:cs typeface="Times New Roman" panose="02020603050405020304" pitchFamily="18" charset="0"/>
              </a:rPr>
              <a:t>Large populations make investigating each member impractical and expensive.</a:t>
            </a:r>
          </a:p>
          <a:p>
            <a:pPr marL="231775" lvl="1" indent="-231775"/>
            <a:r>
              <a:rPr lang="en-US" sz="2100" dirty="0">
                <a:solidFill>
                  <a:srgbClr val="000000"/>
                </a:solidFill>
                <a:highlight>
                  <a:srgbClr val="FFFFFF"/>
                </a:highlight>
                <a:latin typeface="Times New Roman" panose="02020603050405020304" pitchFamily="18" charset="0"/>
                <a:cs typeface="Times New Roman" panose="02020603050405020304" pitchFamily="18" charset="0"/>
              </a:rPr>
              <a:t>Easier and cheaper to take a sample and make estimates about the population from the sample.</a:t>
            </a:r>
          </a:p>
        </p:txBody>
      </p:sp>
      <p:pic>
        <p:nvPicPr>
          <p:cNvPr id="9" name="Picture 5"/>
          <p:cNvPicPr>
            <a:picLocks noChangeAspect="1" noChangeArrowheads="1"/>
          </p:cNvPicPr>
          <p:nvPr/>
        </p:nvPicPr>
        <p:blipFill>
          <a:blip r:embed="rId2" cstate="print">
            <a:lum bright="-6000" contrast="12000"/>
          </a:blip>
          <a:srcRect/>
          <a:stretch>
            <a:fillRect/>
          </a:stretch>
        </p:blipFill>
        <p:spPr bwMode="auto">
          <a:xfrm>
            <a:off x="2895600" y="3886200"/>
            <a:ext cx="2438400" cy="1930400"/>
          </a:xfrm>
          <a:prstGeom prst="rect">
            <a:avLst/>
          </a:prstGeom>
          <a:noFill/>
          <a:ln w="9525">
            <a:noFill/>
            <a:miter lim="800000"/>
            <a:headEnd/>
            <a:tailEnd/>
          </a:ln>
        </p:spPr>
      </p:pic>
    </p:spTree>
    <p:extLst>
      <p:ext uri="{BB962C8B-B14F-4D97-AF65-F5344CB8AC3E}">
        <p14:creationId xmlns:p14="http://schemas.microsoft.com/office/powerpoint/2010/main" val="255091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Statistics</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28A4FCC-29F0-33E7-5CCC-50E3D826F92B}"/>
              </a:ext>
            </a:extLst>
          </p:cNvPr>
          <p:cNvSpPr>
            <a:spLocks noGrp="1"/>
          </p:cNvSpPr>
          <p:nvPr>
            <p:ph idx="1"/>
          </p:nvPr>
        </p:nvSpPr>
        <p:spPr/>
        <p:txBody>
          <a:bodyPr/>
          <a:lstStyle/>
          <a:p>
            <a:pPr fontAlgn="base">
              <a:lnSpc>
                <a:spcPct val="100000"/>
              </a:lnSpc>
              <a:spcBef>
                <a:spcPct val="20000"/>
              </a:spcBef>
              <a:spcAft>
                <a:spcPct val="0"/>
              </a:spcAft>
              <a:buSzPct val="60000"/>
              <a:defRPr/>
            </a:pPr>
            <a:r>
              <a:rPr lang="en-US" sz="2800" b="1" kern="0" dirty="0">
                <a:latin typeface="Times New Roman" panose="02020603050405020304" pitchFamily="18" charset="0"/>
                <a:cs typeface="Times New Roman" panose="02020603050405020304" pitchFamily="18" charset="0"/>
              </a:rPr>
              <a:t>Statistical Modeling</a:t>
            </a:r>
          </a:p>
          <a:p>
            <a:pPr marL="800100" lvl="2" indent="-338138">
              <a:spcBef>
                <a:spcPct val="20000"/>
              </a:spcBef>
              <a:buSzPct val="60000"/>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Used to predict future outcomes based on observed patterns.</a:t>
            </a:r>
          </a:p>
          <a:p>
            <a:pPr marL="1260475" lvl="4"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Modeling a dependent variable based on one or more independent variables.</a:t>
            </a:r>
          </a:p>
          <a:p>
            <a:pPr marL="1603375" lvl="5"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Example:  Predicting future trends in forest stocking based on historical inventories</a:t>
            </a:r>
          </a:p>
          <a:p>
            <a:pPr marL="1603375" lvl="5" indent="-177800">
              <a:spcBef>
                <a:spcPct val="20000"/>
              </a:spcBef>
              <a:buSzPct val="50000"/>
              <a:buFont typeface="Times New Roman" panose="02020603050405020304" pitchFamily="18" charset="0"/>
              <a:buChar char="•"/>
            </a:pPr>
            <a:r>
              <a:rPr lang="en-US" sz="2400" kern="0" dirty="0">
                <a:latin typeface="Times New Roman" panose="02020603050405020304" pitchFamily="18" charset="0"/>
                <a:cs typeface="Times New Roman" panose="02020603050405020304" pitchFamily="18" charset="0"/>
              </a:rPr>
              <a:t>Example: Climate effects based on CO2</a:t>
            </a:r>
          </a:p>
          <a:p>
            <a:pPr marL="2057400" lvl="4" indent="-228600" defTabSz="914400" fontAlgn="base">
              <a:lnSpc>
                <a:spcPct val="100000"/>
              </a:lnSpc>
              <a:spcBef>
                <a:spcPct val="20000"/>
              </a:spcBef>
              <a:spcAft>
                <a:spcPct val="0"/>
              </a:spcAft>
              <a:buClr>
                <a:schemeClr val="accent1"/>
              </a:buClr>
              <a:buSzPct val="50000"/>
              <a:buFont typeface="Wingdings" pitchFamily="2" charset="2"/>
              <a:buChar char="n"/>
              <a:defRPr/>
            </a:pPr>
            <a:endParaRPr lang="en-US" sz="2000" kern="0" dirty="0">
              <a:latin typeface="Times New Roman" panose="02020603050405020304" pitchFamily="18" charset="0"/>
              <a:cs typeface="Times New Roman" panose="02020603050405020304" pitchFamily="18" charset="0"/>
            </a:endParaRPr>
          </a:p>
          <a:p>
            <a:pPr marL="1944688" lvl="8" indent="-168275" fontAlgn="base">
              <a:spcBef>
                <a:spcPct val="20000"/>
              </a:spcBef>
              <a:spcAft>
                <a:spcPct val="0"/>
              </a:spcAft>
              <a:buClr>
                <a:schemeClr val="accent1"/>
              </a:buClr>
              <a:buSzPct val="50000"/>
              <a:buFont typeface="Wingdings" pitchFamily="2" charset="2"/>
              <a:buChar char="n"/>
            </a:pPr>
            <a:r>
              <a:rPr lang="en-US" sz="1400" kern="0" dirty="0">
                <a:latin typeface="Times New Roman" panose="02020603050405020304" pitchFamily="18" charset="0"/>
                <a:cs typeface="Times New Roman" panose="02020603050405020304" pitchFamily="18" charset="0"/>
              </a:rPr>
              <a:t>Can be theoretical (based on established relationships) or Empirical (based on measurements)</a:t>
            </a:r>
          </a:p>
          <a:p>
            <a:pPr marL="2057400" lvl="4" indent="-228600" defTabSz="914400" fontAlgn="base">
              <a:lnSpc>
                <a:spcPct val="100000"/>
              </a:lnSpc>
              <a:spcBef>
                <a:spcPct val="20000"/>
              </a:spcBef>
              <a:spcAft>
                <a:spcPct val="0"/>
              </a:spcAft>
              <a:buClr>
                <a:schemeClr val="accent1"/>
              </a:buClr>
              <a:buSzPct val="50000"/>
              <a:buFont typeface="Wingdings" pitchFamily="2" charset="2"/>
              <a:buChar char="n"/>
              <a:defRPr/>
            </a:pPr>
            <a:endParaRPr lang="en-US" sz="1800" kern="0" dirty="0">
              <a:latin typeface="Baskerville Old Face" pitchFamily="18" charset="0"/>
            </a:endParaRPr>
          </a:p>
          <a:p>
            <a:endParaRPr lang="en-US" dirty="0"/>
          </a:p>
        </p:txBody>
      </p:sp>
      <p:pic>
        <p:nvPicPr>
          <p:cNvPr id="11268" name="Picture 2"/>
          <p:cNvPicPr>
            <a:picLocks noChangeAspect="1" noChangeArrowheads="1"/>
          </p:cNvPicPr>
          <p:nvPr/>
        </p:nvPicPr>
        <p:blipFill>
          <a:blip r:embed="rId3" cstate="print"/>
          <a:srcRect l="22601" t="76995" r="40749"/>
          <a:stretch>
            <a:fillRect/>
          </a:stretch>
        </p:blipFill>
        <p:spPr bwMode="auto">
          <a:xfrm>
            <a:off x="7924800" y="381000"/>
            <a:ext cx="2286000" cy="933450"/>
          </a:xfrm>
          <a:prstGeom prst="rect">
            <a:avLst/>
          </a:prstGeom>
          <a:noFill/>
          <a:ln w="9525">
            <a:noFill/>
            <a:miter lim="800000"/>
            <a:headEnd/>
            <a:tailEnd/>
          </a:ln>
        </p:spPr>
      </p:pic>
    </p:spTree>
    <p:extLst>
      <p:ext uri="{BB962C8B-B14F-4D97-AF65-F5344CB8AC3E}">
        <p14:creationId xmlns:p14="http://schemas.microsoft.com/office/powerpoint/2010/main" val="344026391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AB40-DCD0-00FA-2BD7-F9CBC3255365}"/>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One big happy family</a:t>
            </a:r>
          </a:p>
        </p:txBody>
      </p:sp>
      <p:sp>
        <p:nvSpPr>
          <p:cNvPr id="3" name="Content Placeholder 2">
            <a:extLst>
              <a:ext uri="{FF2B5EF4-FFF2-40B4-BE49-F238E27FC236}">
                <a16:creationId xmlns:a16="http://schemas.microsoft.com/office/drawing/2014/main" id="{9FB4B135-BCEE-FD62-3054-F9919319AFD3}"/>
              </a:ext>
            </a:extLst>
          </p:cNvPr>
          <p:cNvSpPr>
            <a:spLocks noGrp="1"/>
          </p:cNvSpPr>
          <p:nvPr>
            <p:ph idx="1"/>
          </p:nvPr>
        </p:nvSpPr>
        <p:spPr/>
        <p:txBody>
          <a:bodyPr/>
          <a:lstStyle/>
          <a:p>
            <a:pPr eaLnBrk="1" hangingPunct="1"/>
            <a:r>
              <a:rPr lang="en-US" sz="2400" dirty="0">
                <a:latin typeface="Baskerville Old Face" pitchFamily="18" charset="0"/>
              </a:rPr>
              <a:t>Descriptive and Inferential Statistics:  close cousins and both required statistical analyses. </a:t>
            </a:r>
          </a:p>
          <a:p>
            <a:endParaRPr lang="en-US" dirty="0"/>
          </a:p>
        </p:txBody>
      </p:sp>
      <p:pic>
        <p:nvPicPr>
          <p:cNvPr id="2050" name="Picture 2" descr="Descriptive and Inferential Statistics - Blog | luminousmen">
            <a:extLst>
              <a:ext uri="{FF2B5EF4-FFF2-40B4-BE49-F238E27FC236}">
                <a16:creationId xmlns:a16="http://schemas.microsoft.com/office/drawing/2014/main" id="{0F48B3C5-03F0-9578-F4C2-5F83C78B86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005619"/>
            <a:ext cx="3911770" cy="29289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C0261E-23E9-DFE4-3FB0-D70679582FC8}"/>
              </a:ext>
            </a:extLst>
          </p:cNvPr>
          <p:cNvSpPr txBox="1"/>
          <p:nvPr/>
        </p:nvSpPr>
        <p:spPr>
          <a:xfrm>
            <a:off x="5628882" y="2971460"/>
            <a:ext cx="2753118"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Descriptive Statistics:</a:t>
            </a:r>
          </a:p>
          <a:p>
            <a:r>
              <a:rPr lang="en-US" dirty="0">
                <a:latin typeface="Times New Roman" panose="02020603050405020304" pitchFamily="18" charset="0"/>
                <a:cs typeface="Times New Roman" panose="02020603050405020304" pitchFamily="18" charset="0"/>
              </a:rPr>
              <a:t>We measured the length of each fish in Shelburne Pond and found that the mean length was 15 inches, the standard deviation was 2 inches, the minimum length was 10 inches, and the maximum length was 20 inches.</a:t>
            </a:r>
          </a:p>
          <a:p>
            <a:endParaRPr lang="en-US" dirty="0"/>
          </a:p>
        </p:txBody>
      </p:sp>
      <p:sp>
        <p:nvSpPr>
          <p:cNvPr id="5" name="TextBox 4">
            <a:extLst>
              <a:ext uri="{FF2B5EF4-FFF2-40B4-BE49-F238E27FC236}">
                <a16:creationId xmlns:a16="http://schemas.microsoft.com/office/drawing/2014/main" id="{63082820-928C-FA58-B8AC-83BDEC1FEB3D}"/>
              </a:ext>
            </a:extLst>
          </p:cNvPr>
          <p:cNvSpPr txBox="1"/>
          <p:nvPr/>
        </p:nvSpPr>
        <p:spPr>
          <a:xfrm>
            <a:off x="8839200" y="2974088"/>
            <a:ext cx="2753118"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Inferential Statistics:</a:t>
            </a:r>
          </a:p>
          <a:p>
            <a:r>
              <a:rPr lang="en-US" dirty="0">
                <a:latin typeface="Times New Roman" panose="02020603050405020304" pitchFamily="18" charset="0"/>
                <a:cs typeface="Times New Roman" panose="02020603050405020304" pitchFamily="18" charset="0"/>
              </a:rPr>
              <a:t>We measured the length of each fish in Shelburne Pond and then announced that we are 95% confident that the average length of all fish in the lake is between 14.5 and 15.5 inches.</a:t>
            </a:r>
          </a:p>
          <a:p>
            <a:endParaRPr lang="en-US" dirty="0"/>
          </a:p>
        </p:txBody>
      </p:sp>
    </p:spTree>
    <p:extLst>
      <p:ext uri="{BB962C8B-B14F-4D97-AF65-F5344CB8AC3E}">
        <p14:creationId xmlns:p14="http://schemas.microsoft.com/office/powerpoint/2010/main" val="719793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How to know when you are fluent</a:t>
            </a:r>
          </a:p>
        </p:txBody>
      </p:sp>
      <p:sp>
        <p:nvSpPr>
          <p:cNvPr id="28675" name="Rectangle 3"/>
          <p:cNvSpPr>
            <a:spLocks noGrp="1" noChangeArrowheads="1"/>
          </p:cNvSpPr>
          <p:nvPr>
            <p:ph idx="1"/>
          </p:nvPr>
        </p:nvSpPr>
        <p:spPr/>
        <p:txBody>
          <a:bodyPr/>
          <a:lstStyle/>
          <a:p>
            <a:r>
              <a:rPr lang="en-US" dirty="0">
                <a:latin typeface="Times New Roman" panose="02020603050405020304" pitchFamily="18" charset="0"/>
                <a:cs typeface="Times New Roman" panose="02020603050405020304" pitchFamily="18" charset="0"/>
              </a:rPr>
              <a:t>Think like a statistician</a:t>
            </a:r>
          </a:p>
        </p:txBody>
      </p:sp>
      <p:pic>
        <p:nvPicPr>
          <p:cNvPr id="28676" name="Picture 5"/>
          <p:cNvPicPr>
            <a:picLocks noChangeAspect="1" noChangeArrowheads="1"/>
          </p:cNvPicPr>
          <p:nvPr/>
        </p:nvPicPr>
        <p:blipFill>
          <a:blip r:embed="rId2" cstate="print"/>
          <a:srcRect/>
          <a:stretch>
            <a:fillRect/>
          </a:stretch>
        </p:blipFill>
        <p:spPr bwMode="auto">
          <a:xfrm>
            <a:off x="6096001" y="3216275"/>
            <a:ext cx="3439583" cy="3095625"/>
          </a:xfrm>
          <a:prstGeom prst="rect">
            <a:avLst/>
          </a:prstGeom>
          <a:noFill/>
          <a:ln w="9525">
            <a:noFill/>
            <a:miter lim="800000"/>
            <a:headEnd/>
            <a:tailEnd/>
          </a:ln>
        </p:spPr>
      </p:pic>
    </p:spTree>
    <p:extLst>
      <p:ext uri="{BB962C8B-B14F-4D97-AF65-F5344CB8AC3E}">
        <p14:creationId xmlns:p14="http://schemas.microsoft.com/office/powerpoint/2010/main" val="4134110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53412" y="3754979"/>
            <a:ext cx="4475375" cy="2273699"/>
          </a:xfrm>
          <a:prstGeom prst="rect">
            <a:avLst/>
          </a:prstGeom>
          <a:noFill/>
        </p:spPr>
        <p:txBody>
          <a:bodyPr wrap="square" rtlCol="0">
            <a:spAutoFit/>
          </a:bodyPr>
          <a:lstStyle/>
          <a:p>
            <a:pPr defTabSz="342900" eaLnBrk="1" fontAlgn="auto" hangingPunct="1">
              <a:spcBef>
                <a:spcPts val="0"/>
              </a:spcBef>
              <a:spcAft>
                <a:spcPts val="0"/>
              </a:spcAft>
            </a:pPr>
            <a:r>
              <a:rPr lang="en-US" sz="1575" i="1" dirty="0">
                <a:solidFill>
                  <a:prstClr val="black"/>
                </a:solidFill>
                <a:latin typeface="Tw Cen MT" panose="020B0602020104020603"/>
              </a:rPr>
              <a:t>Moose herds across the Northeast are increasingly under stress from climate change. Specifically, wildlife biologists are concerned that warmer falls and early springs are increasing winter tick numbers that can have detrimental effects on moose.  They have tranquilized and sampled 59 moose from across the state of VT to see if the density (mean per sq. inch from 5 patches) of winter ticks is impacting moose vitality (measured as weight).</a:t>
            </a:r>
            <a:endParaRPr lang="en-US" sz="1575" dirty="0">
              <a:solidFill>
                <a:prstClr val="black"/>
              </a:solidFill>
              <a:latin typeface="Tw Cen MT" panose="020B0602020104020603"/>
            </a:endParaRPr>
          </a:p>
        </p:txBody>
      </p:sp>
      <p:pic>
        <p:nvPicPr>
          <p:cNvPr id="6" name="Picture 5"/>
          <p:cNvPicPr>
            <a:picLocks noChangeAspect="1"/>
          </p:cNvPicPr>
          <p:nvPr/>
        </p:nvPicPr>
        <p:blipFill>
          <a:blip r:embed="rId3"/>
          <a:stretch>
            <a:fillRect/>
          </a:stretch>
        </p:blipFill>
        <p:spPr>
          <a:xfrm>
            <a:off x="998790" y="1756378"/>
            <a:ext cx="4504135" cy="1998601"/>
          </a:xfrm>
          <a:prstGeom prst="rect">
            <a:avLst/>
          </a:prstGeom>
        </p:spPr>
      </p:pic>
      <p:sp>
        <p:nvSpPr>
          <p:cNvPr id="7" name="Content Placeholder 2"/>
          <p:cNvSpPr txBox="1">
            <a:spLocks/>
          </p:cNvSpPr>
          <p:nvPr/>
        </p:nvSpPr>
        <p:spPr>
          <a:xfrm>
            <a:off x="6665429" y="1694247"/>
            <a:ext cx="4369324" cy="481964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Tree>
    <p:extLst>
      <p:ext uri="{BB962C8B-B14F-4D97-AF65-F5344CB8AC3E}">
        <p14:creationId xmlns:p14="http://schemas.microsoft.com/office/powerpoint/2010/main" val="9502644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53412" y="3754979"/>
            <a:ext cx="4475375" cy="2273699"/>
          </a:xfrm>
          <a:prstGeom prst="rect">
            <a:avLst/>
          </a:prstGeom>
          <a:noFill/>
        </p:spPr>
        <p:txBody>
          <a:bodyPr wrap="square" rtlCol="0">
            <a:spAutoFit/>
          </a:bodyPr>
          <a:lstStyle/>
          <a:p>
            <a:pPr defTabSz="342900" eaLnBrk="1" fontAlgn="auto" hangingPunct="1">
              <a:spcBef>
                <a:spcPts val="0"/>
              </a:spcBef>
              <a:spcAft>
                <a:spcPts val="0"/>
              </a:spcAft>
            </a:pPr>
            <a:r>
              <a:rPr lang="en-US" sz="1575" i="1" dirty="0">
                <a:solidFill>
                  <a:prstClr val="black"/>
                </a:solidFill>
                <a:latin typeface="Tw Cen MT" panose="020B0602020104020603"/>
              </a:rPr>
              <a:t>Moose herds across the Northeast are increasingly under stress from climate change. Specifically, wildlife biologists are concerned that warmer falls and early springs are increasing winter tick numbers that can have detrimental effects on moose.  They have tranquilized and sampled 59 moose from across the state of VT to see if the density (mean per sq. inch from 5 patches) of winter ticks is impacting moose vitality (measured as weight).</a:t>
            </a:r>
            <a:endParaRPr lang="en-US" sz="1575" dirty="0">
              <a:solidFill>
                <a:prstClr val="black"/>
              </a:solidFill>
              <a:latin typeface="Tw Cen MT" panose="020B0602020104020603"/>
            </a:endParaRPr>
          </a:p>
        </p:txBody>
      </p:sp>
      <p:pic>
        <p:nvPicPr>
          <p:cNvPr id="6" name="Picture 5"/>
          <p:cNvPicPr>
            <a:picLocks noChangeAspect="1"/>
          </p:cNvPicPr>
          <p:nvPr/>
        </p:nvPicPr>
        <p:blipFill>
          <a:blip r:embed="rId3"/>
          <a:stretch>
            <a:fillRect/>
          </a:stretch>
        </p:blipFill>
        <p:spPr>
          <a:xfrm>
            <a:off x="998790" y="1756378"/>
            <a:ext cx="4504135" cy="1998601"/>
          </a:xfrm>
          <a:prstGeom prst="rect">
            <a:avLst/>
          </a:prstGeom>
        </p:spPr>
      </p:pic>
      <p:sp>
        <p:nvSpPr>
          <p:cNvPr id="7" name="Content Placeholder 2"/>
          <p:cNvSpPr txBox="1">
            <a:spLocks/>
          </p:cNvSpPr>
          <p:nvPr/>
        </p:nvSpPr>
        <p:spPr>
          <a:xfrm>
            <a:off x="6665429" y="1694247"/>
            <a:ext cx="4369324" cy="481964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3" name="TextBox 2">
            <a:extLst>
              <a:ext uri="{FF2B5EF4-FFF2-40B4-BE49-F238E27FC236}">
                <a16:creationId xmlns:a16="http://schemas.microsoft.com/office/drawing/2014/main" id="{D85EA322-C065-47D7-FB16-52B0ECB3D62B}"/>
              </a:ext>
            </a:extLst>
          </p:cNvPr>
          <p:cNvSpPr txBox="1"/>
          <p:nvPr/>
        </p:nvSpPr>
        <p:spPr>
          <a:xfrm>
            <a:off x="6769253" y="1944470"/>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Is winter tick density related to moose weight?</a:t>
            </a:r>
          </a:p>
        </p:txBody>
      </p:sp>
      <p:sp>
        <p:nvSpPr>
          <p:cNvPr id="5" name="TextBox 4">
            <a:extLst>
              <a:ext uri="{FF2B5EF4-FFF2-40B4-BE49-F238E27FC236}">
                <a16:creationId xmlns:a16="http://schemas.microsoft.com/office/drawing/2014/main" id="{E59E13A6-9223-C310-0E68-311A4A1FEEF0}"/>
              </a:ext>
            </a:extLst>
          </p:cNvPr>
          <p:cNvSpPr txBox="1"/>
          <p:nvPr/>
        </p:nvSpPr>
        <p:spPr>
          <a:xfrm>
            <a:off x="6769253" y="2743200"/>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All moose in VT</a:t>
            </a:r>
          </a:p>
        </p:txBody>
      </p:sp>
      <p:sp>
        <p:nvSpPr>
          <p:cNvPr id="8" name="TextBox 7">
            <a:extLst>
              <a:ext uri="{FF2B5EF4-FFF2-40B4-BE49-F238E27FC236}">
                <a16:creationId xmlns:a16="http://schemas.microsoft.com/office/drawing/2014/main" id="{69638C3D-11A8-7389-F62E-DFA849166358}"/>
              </a:ext>
            </a:extLst>
          </p:cNvPr>
          <p:cNvSpPr txBox="1"/>
          <p:nvPr/>
        </p:nvSpPr>
        <p:spPr>
          <a:xfrm>
            <a:off x="6703394" y="4343401"/>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a:solidFill>
                  <a:prstClr val="black"/>
                </a:solidFill>
                <a:latin typeface="Times New Roman" panose="02020603050405020304" pitchFamily="18" charset="0"/>
                <a:cs typeface="Times New Roman" panose="02020603050405020304" pitchFamily="18" charset="0"/>
              </a:rPr>
              <a:t>A moose (the 5 patches on each moose are replicates)</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137420F-6B46-FEC3-72A4-53FC23B2252C}"/>
              </a:ext>
            </a:extLst>
          </p:cNvPr>
          <p:cNvSpPr txBox="1"/>
          <p:nvPr/>
        </p:nvSpPr>
        <p:spPr>
          <a:xfrm>
            <a:off x="6665429" y="3581400"/>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The 59 moose they were able to catch</a:t>
            </a:r>
          </a:p>
        </p:txBody>
      </p:sp>
      <p:sp>
        <p:nvSpPr>
          <p:cNvPr id="10" name="TextBox 9">
            <a:extLst>
              <a:ext uri="{FF2B5EF4-FFF2-40B4-BE49-F238E27FC236}">
                <a16:creationId xmlns:a16="http://schemas.microsoft.com/office/drawing/2014/main" id="{F0DFE66D-A079-8ECD-990E-48C6BDC87DCF}"/>
              </a:ext>
            </a:extLst>
          </p:cNvPr>
          <p:cNvSpPr txBox="1"/>
          <p:nvPr/>
        </p:nvSpPr>
        <p:spPr>
          <a:xfrm>
            <a:off x="6682184" y="5105401"/>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Dependent = Moose Weight (continuous)</a:t>
            </a:r>
          </a:p>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Independent = Tick density (continuous)</a:t>
            </a:r>
          </a:p>
        </p:txBody>
      </p:sp>
      <p:sp>
        <p:nvSpPr>
          <p:cNvPr id="11" name="TextBox 10">
            <a:extLst>
              <a:ext uri="{FF2B5EF4-FFF2-40B4-BE49-F238E27FC236}">
                <a16:creationId xmlns:a16="http://schemas.microsoft.com/office/drawing/2014/main" id="{C929A22D-F234-C959-D7F9-03AF4A940E2B}"/>
              </a:ext>
            </a:extLst>
          </p:cNvPr>
          <p:cNvSpPr txBox="1"/>
          <p:nvPr/>
        </p:nvSpPr>
        <p:spPr>
          <a:xfrm>
            <a:off x="6682184" y="5955268"/>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imes New Roman" panose="02020603050405020304" pitchFamily="18" charset="0"/>
                <a:cs typeface="Times New Roman" panose="02020603050405020304" pitchFamily="18" charset="0"/>
              </a:rPr>
              <a:t>Inferential  -  Correlation</a:t>
            </a:r>
          </a:p>
        </p:txBody>
      </p:sp>
    </p:spTree>
    <p:extLst>
      <p:ext uri="{BB962C8B-B14F-4D97-AF65-F5344CB8AC3E}">
        <p14:creationId xmlns:p14="http://schemas.microsoft.com/office/powerpoint/2010/main" val="91325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8" grpId="0"/>
      <p:bldP spid="9"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5" name="Content Placeholder 4">
            <a:extLst>
              <a:ext uri="{FF2B5EF4-FFF2-40B4-BE49-F238E27FC236}">
                <a16:creationId xmlns:a16="http://schemas.microsoft.com/office/drawing/2014/main" id="{62AFE2B5-6A3A-FBDA-E679-4493DE42264D}"/>
              </a:ext>
            </a:extLst>
          </p:cNvPr>
          <p:cNvSpPr>
            <a:spLocks noGrp="1"/>
          </p:cNvSpPr>
          <p:nvPr>
            <p:ph idx="1"/>
          </p:nvPr>
        </p:nvSpPr>
        <p:spPr>
          <a:xfrm>
            <a:off x="838200" y="1825625"/>
            <a:ext cx="5486400" cy="4351338"/>
          </a:xfrm>
        </p:spPr>
        <p:txBody>
          <a:bodyPr>
            <a:normAutofit fontScale="47500" lnSpcReduction="20000"/>
          </a:bodyPr>
          <a:lstStyle/>
          <a:p>
            <a:r>
              <a:rPr lang="en-US" sz="5100" b="0" i="0" dirty="0">
                <a:solidFill>
                  <a:srgbClr val="333333"/>
                </a:solidFill>
                <a:effectLst/>
                <a:latin typeface="Times New Roman" panose="02020603050405020304" pitchFamily="18" charset="0"/>
                <a:cs typeface="Times New Roman" panose="02020603050405020304" pitchFamily="18" charset="0"/>
              </a:rPr>
              <a:t>We examine the relationship between cryptocurrencies and COVID-19 cases/deaths. This will help explore whether cryptocurrencies can serve as a hedge against COVID-19. The wavelet coherence analysis indicates that there is initially a negative relationship between Bitcoin and the number of reported cases and deaths; however, the relationship becomes positive during the later period. The findings for Ethereum and Ripple are also similar but with weaker interactions. This supports the hedging role of cryptocurrencies against the uncertainty raised by COVID-19.</a:t>
            </a:r>
            <a:endParaRPr lang="en-US" sz="5100" dirty="0">
              <a:solidFill>
                <a:prstClr val="black"/>
              </a:solidFill>
              <a:latin typeface="Times New Roman" panose="02020603050405020304" pitchFamily="18" charset="0"/>
              <a:cs typeface="Times New Roman" panose="02020603050405020304" pitchFamily="18" charset="0"/>
            </a:endParaRPr>
          </a:p>
          <a:p>
            <a:endParaRPr lang="en-US" dirty="0"/>
          </a:p>
        </p:txBody>
      </p:sp>
      <p:sp>
        <p:nvSpPr>
          <p:cNvPr id="7" name="Content Placeholder 2"/>
          <p:cNvSpPr txBox="1">
            <a:spLocks/>
          </p:cNvSpPr>
          <p:nvPr/>
        </p:nvSpPr>
        <p:spPr>
          <a:xfrm>
            <a:off x="6984476" y="1371600"/>
            <a:ext cx="4369324" cy="5349636"/>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30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8" name="TextBox 7"/>
          <p:cNvSpPr txBox="1"/>
          <p:nvPr/>
        </p:nvSpPr>
        <p:spPr>
          <a:xfrm>
            <a:off x="7288422" y="1587302"/>
            <a:ext cx="4109301" cy="830997"/>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Is there a relationship between cryptocurrencies and deaths due to covid19?</a:t>
            </a:r>
          </a:p>
        </p:txBody>
      </p:sp>
      <p:sp>
        <p:nvSpPr>
          <p:cNvPr id="9" name="TextBox 8"/>
          <p:cNvSpPr txBox="1"/>
          <p:nvPr/>
        </p:nvSpPr>
        <p:spPr>
          <a:xfrm>
            <a:off x="7175369" y="2724290"/>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Worldwide COVID-19 cases and deaths</a:t>
            </a:r>
          </a:p>
        </p:txBody>
      </p:sp>
      <p:sp>
        <p:nvSpPr>
          <p:cNvPr id="10" name="TextBox 9"/>
          <p:cNvSpPr txBox="1"/>
          <p:nvPr/>
        </p:nvSpPr>
        <p:spPr>
          <a:xfrm>
            <a:off x="7274681" y="3547270"/>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Worldwide COVID-19 cases and deaths</a:t>
            </a:r>
          </a:p>
        </p:txBody>
      </p:sp>
      <p:sp>
        <p:nvSpPr>
          <p:cNvPr id="11" name="TextBox 10"/>
          <p:cNvSpPr txBox="1"/>
          <p:nvPr/>
        </p:nvSpPr>
        <p:spPr>
          <a:xfrm>
            <a:off x="7274680" y="4288903"/>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Cases and deaths</a:t>
            </a:r>
          </a:p>
        </p:txBody>
      </p:sp>
      <p:sp>
        <p:nvSpPr>
          <p:cNvPr id="12" name="TextBox 11"/>
          <p:cNvSpPr txBox="1"/>
          <p:nvPr/>
        </p:nvSpPr>
        <p:spPr>
          <a:xfrm>
            <a:off x="7366262" y="5071719"/>
            <a:ext cx="3987539" cy="830997"/>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Dependent: Covid cases and death</a:t>
            </a:r>
          </a:p>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Independent: US$ prices of Bitcoin (BTC), Ethereum (ETH), and Ripple (XRP)</a:t>
            </a:r>
          </a:p>
        </p:txBody>
      </p:sp>
      <p:sp>
        <p:nvSpPr>
          <p:cNvPr id="13" name="TextBox 12"/>
          <p:cNvSpPr txBox="1"/>
          <p:nvPr/>
        </p:nvSpPr>
        <p:spPr>
          <a:xfrm>
            <a:off x="7416430" y="6154615"/>
            <a:ext cx="3987539" cy="338554"/>
          </a:xfrm>
          <a:prstGeom prst="rect">
            <a:avLst/>
          </a:prstGeom>
          <a:noFill/>
        </p:spPr>
        <p:txBody>
          <a:bodyPr wrap="square" rtlCol="0">
            <a:spAutoFit/>
          </a:bodyPr>
          <a:lstStyle/>
          <a:p>
            <a:pPr defTabSz="342900" eaLnBrk="1" fontAlgn="auto" hangingPunct="1">
              <a:spcBef>
                <a:spcPts val="0"/>
              </a:spcBef>
              <a:spcAft>
                <a:spcPts val="0"/>
              </a:spcAft>
            </a:pPr>
            <a:r>
              <a:rPr lang="en-US" sz="1600" dirty="0">
                <a:solidFill>
                  <a:prstClr val="black"/>
                </a:solidFill>
                <a:latin typeface="Arial" panose="020B0604020202020204" pitchFamily="34" charset="0"/>
                <a:cs typeface="Arial" panose="020B0604020202020204" pitchFamily="34" charset="0"/>
              </a:rPr>
              <a:t>Inferential – Correlation</a:t>
            </a:r>
          </a:p>
        </p:txBody>
      </p:sp>
      <p:pic>
        <p:nvPicPr>
          <p:cNvPr id="1026" name="Picture 2" descr="Covid resurgence in China">
            <a:extLst>
              <a:ext uri="{FF2B5EF4-FFF2-40B4-BE49-F238E27FC236}">
                <a16:creationId xmlns:a16="http://schemas.microsoft.com/office/drawing/2014/main" id="{061A6EDB-C61A-B892-6B1A-B2D62D213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82200" y="207789"/>
            <a:ext cx="1641476" cy="923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47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7" name="Content Placeholder 2"/>
          <p:cNvSpPr txBox="1">
            <a:spLocks/>
          </p:cNvSpPr>
          <p:nvPr/>
        </p:nvSpPr>
        <p:spPr>
          <a:xfrm>
            <a:off x="6476214" y="1352999"/>
            <a:ext cx="4369324" cy="5349636"/>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30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8" name="TextBox 7"/>
          <p:cNvSpPr txBox="1"/>
          <p:nvPr/>
        </p:nvSpPr>
        <p:spPr>
          <a:xfrm>
            <a:off x="6780160" y="1568701"/>
            <a:ext cx="4109301" cy="646331"/>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Is there a significant trend in trout migration?</a:t>
            </a:r>
          </a:p>
        </p:txBody>
      </p:sp>
      <p:sp>
        <p:nvSpPr>
          <p:cNvPr id="9" name="TextBox 8"/>
          <p:cNvSpPr txBox="1"/>
          <p:nvPr/>
        </p:nvSpPr>
        <p:spPr>
          <a:xfrm>
            <a:off x="6667107" y="2705689"/>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All Trout in the lower River </a:t>
            </a:r>
            <a:r>
              <a:rPr lang="en-US" dirty="0" err="1">
                <a:solidFill>
                  <a:prstClr val="black"/>
                </a:solidFill>
                <a:latin typeface="Tw Cen MT" panose="020B0602020104020603"/>
              </a:rPr>
              <a:t>Bidasoa</a:t>
            </a:r>
            <a:endParaRPr lang="en-US" dirty="0">
              <a:solidFill>
                <a:prstClr val="black"/>
              </a:solidFill>
              <a:latin typeface="Tw Cen MT" panose="020B0602020104020603"/>
            </a:endParaRPr>
          </a:p>
        </p:txBody>
      </p:sp>
      <p:sp>
        <p:nvSpPr>
          <p:cNvPr id="10" name="TextBox 9"/>
          <p:cNvSpPr txBox="1"/>
          <p:nvPr/>
        </p:nvSpPr>
        <p:spPr>
          <a:xfrm>
            <a:off x="6766419" y="3528669"/>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Trout in the lower River </a:t>
            </a:r>
            <a:r>
              <a:rPr lang="en-US" dirty="0" err="1">
                <a:solidFill>
                  <a:prstClr val="black"/>
                </a:solidFill>
                <a:latin typeface="Tw Cen MT" panose="020B0602020104020603"/>
              </a:rPr>
              <a:t>Bidasoa</a:t>
            </a:r>
            <a:r>
              <a:rPr lang="en-US" dirty="0">
                <a:solidFill>
                  <a:prstClr val="black"/>
                </a:solidFill>
                <a:latin typeface="Tw Cen MT" panose="020B0602020104020603"/>
              </a:rPr>
              <a:t> (Spain)</a:t>
            </a:r>
          </a:p>
        </p:txBody>
      </p:sp>
      <p:sp>
        <p:nvSpPr>
          <p:cNvPr id="11" name="TextBox 10"/>
          <p:cNvSpPr txBox="1"/>
          <p:nvPr/>
        </p:nvSpPr>
        <p:spPr>
          <a:xfrm>
            <a:off x="6766418" y="4270302"/>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Abundance each year</a:t>
            </a:r>
          </a:p>
        </p:txBody>
      </p:sp>
      <p:sp>
        <p:nvSpPr>
          <p:cNvPr id="12" name="TextBox 11"/>
          <p:cNvSpPr txBox="1"/>
          <p:nvPr/>
        </p:nvSpPr>
        <p:spPr>
          <a:xfrm>
            <a:off x="6858000" y="5053117"/>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Dependent: Number of fish </a:t>
            </a:r>
          </a:p>
          <a:p>
            <a:pPr defTabSz="342900" eaLnBrk="1" fontAlgn="auto" hangingPunct="1">
              <a:spcBef>
                <a:spcPts val="0"/>
              </a:spcBef>
              <a:spcAft>
                <a:spcPts val="0"/>
              </a:spcAft>
            </a:pPr>
            <a:r>
              <a:rPr lang="en-US" dirty="0">
                <a:solidFill>
                  <a:prstClr val="black"/>
                </a:solidFill>
                <a:latin typeface="Tw Cen MT" panose="020B0602020104020603"/>
              </a:rPr>
              <a:t>Independent:  Year (ordinal), Stream Discharge</a:t>
            </a:r>
          </a:p>
        </p:txBody>
      </p:sp>
      <p:sp>
        <p:nvSpPr>
          <p:cNvPr id="13" name="TextBox 12"/>
          <p:cNvSpPr txBox="1"/>
          <p:nvPr/>
        </p:nvSpPr>
        <p:spPr>
          <a:xfrm>
            <a:off x="6908168" y="6136014"/>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Inferential </a:t>
            </a:r>
            <a:r>
              <a:rPr lang="en-US" dirty="0">
                <a:solidFill>
                  <a:prstClr val="black"/>
                </a:solidFill>
                <a:latin typeface="Times New Roman" panose="02020603050405020304" pitchFamily="18" charset="0"/>
                <a:cs typeface="Times New Roman" panose="02020603050405020304" pitchFamily="18" charset="0"/>
              </a:rPr>
              <a:t>– Random forest regression</a:t>
            </a:r>
          </a:p>
        </p:txBody>
      </p:sp>
      <p:pic>
        <p:nvPicPr>
          <p:cNvPr id="6" name="Picture 5">
            <a:extLst>
              <a:ext uri="{FF2B5EF4-FFF2-40B4-BE49-F238E27FC236}">
                <a16:creationId xmlns:a16="http://schemas.microsoft.com/office/drawing/2014/main" id="{650A53BC-904F-D793-DEF3-752D9BD3DFE3}"/>
              </a:ext>
            </a:extLst>
          </p:cNvPr>
          <p:cNvPicPr>
            <a:picLocks noChangeAspect="1"/>
          </p:cNvPicPr>
          <p:nvPr/>
        </p:nvPicPr>
        <p:blipFill rotWithShape="1">
          <a:blip r:embed="rId3"/>
          <a:srcRect r="50888"/>
          <a:stretch/>
        </p:blipFill>
        <p:spPr>
          <a:xfrm>
            <a:off x="914400" y="1345379"/>
            <a:ext cx="3890761" cy="3080288"/>
          </a:xfrm>
          <a:prstGeom prst="rect">
            <a:avLst/>
          </a:prstGeom>
        </p:spPr>
      </p:pic>
      <p:pic>
        <p:nvPicPr>
          <p:cNvPr id="14" name="Picture 13">
            <a:extLst>
              <a:ext uri="{FF2B5EF4-FFF2-40B4-BE49-F238E27FC236}">
                <a16:creationId xmlns:a16="http://schemas.microsoft.com/office/drawing/2014/main" id="{EB38E2E7-D5AA-57BF-F0FC-95D3E7639427}"/>
              </a:ext>
            </a:extLst>
          </p:cNvPr>
          <p:cNvPicPr>
            <a:picLocks noChangeAspect="1"/>
          </p:cNvPicPr>
          <p:nvPr/>
        </p:nvPicPr>
        <p:blipFill rotWithShape="1">
          <a:blip r:embed="rId3"/>
          <a:srcRect l="48166" b="19569"/>
          <a:stretch/>
        </p:blipFill>
        <p:spPr>
          <a:xfrm>
            <a:off x="762000" y="4425667"/>
            <a:ext cx="3890761" cy="2347434"/>
          </a:xfrm>
          <a:prstGeom prst="rect">
            <a:avLst/>
          </a:prstGeom>
        </p:spPr>
      </p:pic>
    </p:spTree>
    <p:extLst>
      <p:ext uri="{BB962C8B-B14F-4D97-AF65-F5344CB8AC3E}">
        <p14:creationId xmlns:p14="http://schemas.microsoft.com/office/powerpoint/2010/main" val="79022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Terminology in Action</a:t>
            </a:r>
          </a:p>
        </p:txBody>
      </p:sp>
      <p:sp>
        <p:nvSpPr>
          <p:cNvPr id="4" name="TextBox 3"/>
          <p:cNvSpPr txBox="1"/>
          <p:nvPr/>
        </p:nvSpPr>
        <p:spPr>
          <a:xfrm>
            <a:off x="838200" y="3673987"/>
            <a:ext cx="4375185" cy="2631490"/>
          </a:xfrm>
          <a:prstGeom prst="rect">
            <a:avLst/>
          </a:prstGeom>
          <a:noFill/>
        </p:spPr>
        <p:txBody>
          <a:bodyPr wrap="square" rtlCol="0">
            <a:spAutoFit/>
          </a:bodyPr>
          <a:lstStyle/>
          <a:p>
            <a:pPr defTabSz="342900" eaLnBrk="1" fontAlgn="auto" hangingPunct="1">
              <a:spcBef>
                <a:spcPts val="0"/>
              </a:spcBef>
              <a:spcAft>
                <a:spcPts val="0"/>
              </a:spcAft>
            </a:pPr>
            <a:r>
              <a:rPr lang="en-US" sz="1650" i="1" dirty="0">
                <a:solidFill>
                  <a:prstClr val="black"/>
                </a:solidFill>
                <a:latin typeface="Tw Cen MT" panose="020B0602020104020603"/>
              </a:rPr>
              <a:t>The Vermont DEC is monitoring twelve “sentinel” streams in Vermont. These reference streams are widely variable in terms of development and agricultural density.  Scientists are using species richness of sensitive macroinvertebrates at three drift net locations along each stream as an indicator of overall water quality to see if the density of agriculture and development (categorized as minimal, mixed or moderate) within watersheds significantly impairs water quality.</a:t>
            </a:r>
          </a:p>
        </p:txBody>
      </p:sp>
      <p:pic>
        <p:nvPicPr>
          <p:cNvPr id="1026" name="Picture 2" descr="Exuviae of a recently emerged stonefly, an indicator of good water qualit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2357"/>
            <a:ext cx="2645514" cy="198413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6837598" y="1097266"/>
            <a:ext cx="4369324" cy="5395609"/>
          </a:xfrm>
          <a:prstGeom prst="rect">
            <a:avLst/>
          </a:prstGeom>
        </p:spPr>
        <p:style>
          <a:lnRef idx="2">
            <a:schemeClr val="accent6"/>
          </a:lnRef>
          <a:fillRef idx="1">
            <a:schemeClr val="lt1"/>
          </a:fillRef>
          <a:effectRef idx="0">
            <a:schemeClr val="accent6"/>
          </a:effectRef>
          <a:fontRef idx="minor">
            <a:schemeClr val="dk1"/>
          </a:fontRef>
        </p:style>
        <p:txBody>
          <a:bodyPr vert="horz" lIns="68580" tIns="34290" rIns="68580" bIns="34290" rtlCol="0">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dk1"/>
                </a:solidFill>
                <a:effectLst/>
                <a:latin typeface="+mn-lt"/>
                <a:ea typeface="+mn-ea"/>
                <a:cs typeface="+mn-cs"/>
              </a:defRPr>
            </a:lvl9pPr>
          </a:lstStyle>
          <a:p>
            <a:pPr fontAlgn="auto">
              <a:spcBef>
                <a:spcPts val="450"/>
              </a:spcBef>
              <a:spcAft>
                <a:spcPts val="0"/>
              </a:spcAft>
              <a:buClr>
                <a:prstClr val="black"/>
              </a:buClr>
            </a:pPr>
            <a:r>
              <a:rPr lang="en-US" sz="1800" b="1" dirty="0">
                <a:solidFill>
                  <a:srgbClr val="AE52D9">
                    <a:lumMod val="50000"/>
                  </a:srgbClr>
                </a:solidFill>
              </a:rPr>
              <a:t>Research Question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2400"/>
              </a:spcBef>
              <a:spcAft>
                <a:spcPts val="0"/>
              </a:spcAft>
              <a:buClr>
                <a:prstClr val="black"/>
              </a:buClr>
            </a:pPr>
            <a:r>
              <a:rPr lang="en-US" sz="1800" b="1" dirty="0">
                <a:solidFill>
                  <a:srgbClr val="AE52D9">
                    <a:lumMod val="50000"/>
                  </a:srgbClr>
                </a:solidFill>
              </a:rPr>
              <a:t>Population</a:t>
            </a: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Sample</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Observation</a:t>
            </a:r>
          </a:p>
          <a:p>
            <a:pPr fontAlgn="auto">
              <a:spcBef>
                <a:spcPts val="450"/>
              </a:spcBef>
              <a:spcAft>
                <a:spcPts val="0"/>
              </a:spcAft>
              <a:buClr>
                <a:prstClr val="black"/>
              </a:buClr>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Name and Describe the variables </a:t>
            </a:r>
          </a:p>
          <a:p>
            <a:pPr fontAlgn="auto">
              <a:spcBef>
                <a:spcPts val="450"/>
              </a:spcBef>
              <a:spcAft>
                <a:spcPts val="0"/>
              </a:spcAft>
              <a:buClr>
                <a:prstClr val="black"/>
              </a:buClr>
            </a:pPr>
            <a:endParaRPr lang="en-US" sz="1800" b="1" dirty="0">
              <a:solidFill>
                <a:srgbClr val="AE52D9">
                  <a:lumMod val="50000"/>
                </a:srgbClr>
              </a:solidFill>
            </a:endParaRPr>
          </a:p>
          <a:p>
            <a:pPr marL="0" indent="0" fontAlgn="auto">
              <a:spcBef>
                <a:spcPts val="450"/>
              </a:spcBef>
              <a:spcAft>
                <a:spcPts val="0"/>
              </a:spcAft>
              <a:buClr>
                <a:prstClr val="black"/>
              </a:buClr>
              <a:buNone/>
            </a:pPr>
            <a:endParaRPr lang="en-US" sz="1800" b="1" dirty="0">
              <a:solidFill>
                <a:srgbClr val="AE52D9">
                  <a:lumMod val="50000"/>
                </a:srgbClr>
              </a:solidFill>
            </a:endParaRPr>
          </a:p>
          <a:p>
            <a:pPr fontAlgn="auto">
              <a:spcBef>
                <a:spcPts val="450"/>
              </a:spcBef>
              <a:spcAft>
                <a:spcPts val="0"/>
              </a:spcAft>
              <a:buClr>
                <a:prstClr val="black"/>
              </a:buClr>
            </a:pPr>
            <a:r>
              <a:rPr lang="en-US" sz="1800" b="1" dirty="0">
                <a:solidFill>
                  <a:srgbClr val="AE52D9">
                    <a:lumMod val="50000"/>
                  </a:srgbClr>
                </a:solidFill>
              </a:rPr>
              <a:t>Analysis Type</a:t>
            </a:r>
          </a:p>
          <a:p>
            <a:pPr fontAlgn="auto">
              <a:spcAft>
                <a:spcPts val="0"/>
              </a:spcAft>
              <a:buClr>
                <a:prstClr val="black"/>
              </a:buClr>
            </a:pPr>
            <a:endParaRPr lang="en-US" sz="1800" b="1" dirty="0">
              <a:solidFill>
                <a:srgbClr val="AE52D9">
                  <a:lumMod val="50000"/>
                </a:srgbClr>
              </a:solidFill>
            </a:endParaRPr>
          </a:p>
          <a:p>
            <a:pPr fontAlgn="auto">
              <a:spcAft>
                <a:spcPts val="0"/>
              </a:spcAft>
              <a:buClr>
                <a:prstClr val="black"/>
              </a:buClr>
            </a:pPr>
            <a:endParaRPr lang="en-US" sz="1800" b="1" dirty="0">
              <a:solidFill>
                <a:srgbClr val="AE52D9">
                  <a:lumMod val="50000"/>
                </a:srgbClr>
              </a:solidFill>
            </a:endParaRPr>
          </a:p>
        </p:txBody>
      </p:sp>
      <p:sp>
        <p:nvSpPr>
          <p:cNvPr id="9" name="TextBox 8"/>
          <p:cNvSpPr txBox="1"/>
          <p:nvPr/>
        </p:nvSpPr>
        <p:spPr>
          <a:xfrm>
            <a:off x="7200646" y="1393005"/>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Does the density of agriculture and development impact macroinvertebrate species richness?</a:t>
            </a:r>
          </a:p>
        </p:txBody>
      </p:sp>
      <p:sp>
        <p:nvSpPr>
          <p:cNvPr id="10" name="TextBox 9"/>
          <p:cNvSpPr txBox="1"/>
          <p:nvPr/>
        </p:nvSpPr>
        <p:spPr>
          <a:xfrm>
            <a:off x="7122101" y="2465735"/>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All streams in VT</a:t>
            </a:r>
          </a:p>
        </p:txBody>
      </p:sp>
      <p:sp>
        <p:nvSpPr>
          <p:cNvPr id="11" name="TextBox 10"/>
          <p:cNvSpPr txBox="1"/>
          <p:nvPr/>
        </p:nvSpPr>
        <p:spPr>
          <a:xfrm>
            <a:off x="7144586" y="3243688"/>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12 Sentinel streams in VT</a:t>
            </a:r>
          </a:p>
        </p:txBody>
      </p:sp>
      <p:sp>
        <p:nvSpPr>
          <p:cNvPr id="12" name="TextBox 11"/>
          <p:cNvSpPr txBox="1"/>
          <p:nvPr/>
        </p:nvSpPr>
        <p:spPr>
          <a:xfrm>
            <a:off x="7181961" y="3978276"/>
            <a:ext cx="3987539" cy="646331"/>
          </a:xfrm>
          <a:prstGeom prst="rect">
            <a:avLst/>
          </a:prstGeom>
          <a:noFill/>
        </p:spPr>
        <p:txBody>
          <a:bodyPr wrap="square" rtlCol="0">
            <a:spAutoFit/>
          </a:bodyPr>
          <a:lstStyle/>
          <a:p>
            <a:pPr defTabSz="342900" eaLnBrk="1" fontAlgn="auto" hangingPunct="1">
              <a:spcBef>
                <a:spcPts val="0"/>
              </a:spcBef>
              <a:spcAft>
                <a:spcPts val="0"/>
              </a:spcAft>
            </a:pPr>
            <a:r>
              <a:rPr lang="en-US">
                <a:solidFill>
                  <a:prstClr val="black"/>
                </a:solidFill>
                <a:latin typeface="Tw Cen MT" panose="020B0602020104020603"/>
              </a:rPr>
              <a:t>A stream (drift net replicates at each stream)</a:t>
            </a:r>
            <a:endParaRPr lang="en-US" dirty="0">
              <a:solidFill>
                <a:prstClr val="black"/>
              </a:solidFill>
              <a:latin typeface="Tw Cen MT" panose="020B0602020104020603"/>
            </a:endParaRPr>
          </a:p>
        </p:txBody>
      </p:sp>
      <p:sp>
        <p:nvSpPr>
          <p:cNvPr id="13" name="TextBox 12"/>
          <p:cNvSpPr txBox="1"/>
          <p:nvPr/>
        </p:nvSpPr>
        <p:spPr>
          <a:xfrm>
            <a:off x="7196898" y="4757760"/>
            <a:ext cx="3987539" cy="923330"/>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Dependent: species richness (continuous)</a:t>
            </a:r>
          </a:p>
          <a:p>
            <a:pPr defTabSz="342900" eaLnBrk="1" fontAlgn="auto" hangingPunct="1">
              <a:spcBef>
                <a:spcPts val="0"/>
              </a:spcBef>
              <a:spcAft>
                <a:spcPts val="0"/>
              </a:spcAft>
            </a:pPr>
            <a:r>
              <a:rPr lang="en-US" dirty="0">
                <a:solidFill>
                  <a:prstClr val="black"/>
                </a:solidFill>
                <a:latin typeface="Tw Cen MT" panose="020B0602020104020603"/>
              </a:rPr>
              <a:t>Independent: Ag density (ordinal), Dev density (ordinal)</a:t>
            </a:r>
          </a:p>
        </p:txBody>
      </p:sp>
      <p:sp>
        <p:nvSpPr>
          <p:cNvPr id="14" name="TextBox 13"/>
          <p:cNvSpPr txBox="1"/>
          <p:nvPr/>
        </p:nvSpPr>
        <p:spPr>
          <a:xfrm>
            <a:off x="7243118" y="5979896"/>
            <a:ext cx="3987539" cy="369332"/>
          </a:xfrm>
          <a:prstGeom prst="rect">
            <a:avLst/>
          </a:prstGeom>
          <a:noFill/>
        </p:spPr>
        <p:txBody>
          <a:bodyPr wrap="square" rtlCol="0">
            <a:spAutoFit/>
          </a:bodyPr>
          <a:lstStyle/>
          <a:p>
            <a:pPr defTabSz="342900" eaLnBrk="1" fontAlgn="auto" hangingPunct="1">
              <a:spcBef>
                <a:spcPts val="0"/>
              </a:spcBef>
              <a:spcAft>
                <a:spcPts val="0"/>
              </a:spcAft>
            </a:pPr>
            <a:r>
              <a:rPr lang="en-US" dirty="0">
                <a:solidFill>
                  <a:prstClr val="black"/>
                </a:solidFill>
                <a:latin typeface="Tw Cen MT" panose="020B0602020104020603"/>
              </a:rPr>
              <a:t>Inferential:  Factorial ANOVA</a:t>
            </a:r>
          </a:p>
        </p:txBody>
      </p:sp>
    </p:spTree>
    <p:extLst>
      <p:ext uri="{BB962C8B-B14F-4D97-AF65-F5344CB8AC3E}">
        <p14:creationId xmlns:p14="http://schemas.microsoft.com/office/powerpoint/2010/main" val="82743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a:bodyPr>
          <a:lstStyle/>
          <a:p>
            <a:pPr eaLnBrk="1" hangingPunct="1"/>
            <a:r>
              <a:rPr lang="en-US" sz="3600" dirty="0">
                <a:solidFill>
                  <a:srgbClr val="0070C0"/>
                </a:solidFill>
                <a:latin typeface="Times New Roman" panose="02020603050405020304" pitchFamily="18" charset="0"/>
                <a:cs typeface="Times New Roman" panose="02020603050405020304" pitchFamily="18" charset="0"/>
              </a:rPr>
              <a:t>Statistics: What it is?</a:t>
            </a:r>
          </a:p>
        </p:txBody>
      </p:sp>
      <p:sp>
        <p:nvSpPr>
          <p:cNvPr id="4100" name="Rectangle 3"/>
          <p:cNvSpPr>
            <a:spLocks noGrp="1" noChangeArrowheads="1"/>
          </p:cNvSpPr>
          <p:nvPr>
            <p:ph idx="1"/>
          </p:nvPr>
        </p:nvSpPr>
        <p:spPr/>
        <p:txBody>
          <a:bodyPr>
            <a:normAutofit/>
          </a:bodyPr>
          <a:lstStyle/>
          <a:p>
            <a:pPr>
              <a:spcBef>
                <a:spcPts val="0"/>
              </a:spcBef>
            </a:pPr>
            <a:r>
              <a:rPr lang="en-US" sz="2200" b="1" dirty="0">
                <a:latin typeface="Times New Roman" panose="02020603050405020304" pitchFamily="18" charset="0"/>
                <a:cs typeface="Times New Roman" panose="02020603050405020304" pitchFamily="18" charset="0"/>
              </a:rPr>
              <a:t>Statistics</a:t>
            </a:r>
            <a:r>
              <a:rPr lang="en-US" sz="2200" dirty="0">
                <a:latin typeface="Times New Roman" panose="02020603050405020304" pitchFamily="18" charset="0"/>
                <a:cs typeface="Times New Roman" panose="02020603050405020304" pitchFamily="18" charset="0"/>
              </a:rPr>
              <a:t> describes “a set of tools and techniques that are used for describing, organizing, and interpreting data.”</a:t>
            </a:r>
          </a:p>
          <a:p>
            <a:pPr>
              <a:spcBef>
                <a:spcPts val="0"/>
              </a:spcBef>
            </a:pPr>
            <a:endParaRPr lang="en-US" sz="2200" dirty="0">
              <a:latin typeface="Times New Roman" panose="02020603050405020304" pitchFamily="18" charset="0"/>
              <a:cs typeface="Times New Roman" panose="02020603050405020304" pitchFamily="18" charset="0"/>
            </a:endParaRPr>
          </a:p>
          <a:p>
            <a:pPr>
              <a:spcBef>
                <a:spcPts val="0"/>
              </a:spcBef>
            </a:pPr>
            <a:endParaRPr lang="en-US" sz="2200" dirty="0">
              <a:latin typeface="Times New Roman" panose="02020603050405020304" pitchFamily="18" charset="0"/>
              <a:cs typeface="Times New Roman" panose="02020603050405020304" pitchFamily="18" charset="0"/>
            </a:endParaRPr>
          </a:p>
          <a:p>
            <a:pPr marL="168275" indent="-168275">
              <a:spcBef>
                <a:spcPts val="0"/>
              </a:spcBef>
            </a:pPr>
            <a:r>
              <a:rPr lang="en-US" sz="2200" dirty="0">
                <a:latin typeface="Times New Roman" panose="02020603050405020304" pitchFamily="18" charset="0"/>
                <a:cs typeface="Times New Roman" panose="02020603050405020304" pitchFamily="18" charset="0"/>
              </a:rPr>
              <a:t>Without the use of statistics,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we muddle through life making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choices based on incomplete </a:t>
            </a:r>
          </a:p>
          <a:p>
            <a:pPr marL="168275" indent="-168275">
              <a:spcBef>
                <a:spcPts val="0"/>
              </a:spcBef>
              <a:buNone/>
            </a:pPr>
            <a:r>
              <a:rPr lang="en-US" sz="2200" dirty="0">
                <a:latin typeface="Times New Roman" panose="02020603050405020304" pitchFamily="18" charset="0"/>
                <a:cs typeface="Times New Roman" panose="02020603050405020304" pitchFamily="18" charset="0"/>
              </a:rPr>
              <a:t>information.</a:t>
            </a:r>
          </a:p>
          <a:p>
            <a:pPr marL="0" indent="0">
              <a:spcBef>
                <a:spcPts val="0"/>
              </a:spcBef>
              <a:buNone/>
            </a:pPr>
            <a:endParaRPr lang="en-US" sz="2200" dirty="0">
              <a:latin typeface="Times New Roman" panose="02020603050405020304" pitchFamily="18" charset="0"/>
              <a:cs typeface="Times New Roman" panose="02020603050405020304" pitchFamily="18" charset="0"/>
            </a:endParaRPr>
          </a:p>
          <a:p>
            <a:pPr marL="0" indent="0">
              <a:spcBef>
                <a:spcPts val="0"/>
              </a:spcBef>
              <a:buNone/>
            </a:pPr>
            <a:endParaRPr lang="en-US" sz="2200" dirty="0">
              <a:latin typeface="Times New Roman" panose="02020603050405020304" pitchFamily="18" charset="0"/>
              <a:cs typeface="Times New Roman" panose="02020603050405020304" pitchFamily="18" charset="0"/>
            </a:endParaRPr>
          </a:p>
        </p:txBody>
      </p:sp>
      <p:pic>
        <p:nvPicPr>
          <p:cNvPr id="4099" name="Picture 6" descr="DSC07512"/>
          <p:cNvPicPr>
            <a:picLocks noChangeAspect="1" noChangeArrowheads="1"/>
          </p:cNvPicPr>
          <p:nvPr/>
        </p:nvPicPr>
        <p:blipFill>
          <a:blip r:embed="rId2" cstate="print">
            <a:lum contrast="64000"/>
          </a:blip>
          <a:srcRect/>
          <a:stretch>
            <a:fillRect/>
          </a:stretch>
        </p:blipFill>
        <p:spPr bwMode="auto">
          <a:xfrm>
            <a:off x="6553200" y="2971800"/>
            <a:ext cx="3810000" cy="2857500"/>
          </a:xfrm>
          <a:prstGeom prst="rect">
            <a:avLst/>
          </a:prstGeom>
          <a:noFill/>
          <a:ln w="9525">
            <a:noFill/>
            <a:miter lim="800000"/>
            <a:headEnd/>
            <a:tailEnd/>
          </a:ln>
        </p:spPr>
      </p:pic>
    </p:spTree>
    <p:extLst>
      <p:ext uri="{BB962C8B-B14F-4D97-AF65-F5344CB8AC3E}">
        <p14:creationId xmlns:p14="http://schemas.microsoft.com/office/powerpoint/2010/main" val="43834521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7E9A-A91A-8E42-B7CE-9E4122159AAB}"/>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What does Statistics give us?</a:t>
            </a:r>
          </a:p>
        </p:txBody>
      </p:sp>
      <p:sp>
        <p:nvSpPr>
          <p:cNvPr id="3" name="Content Placeholder 2">
            <a:extLst>
              <a:ext uri="{FF2B5EF4-FFF2-40B4-BE49-F238E27FC236}">
                <a16:creationId xmlns:a16="http://schemas.microsoft.com/office/drawing/2014/main" id="{6B3045FB-2B8E-974E-BE84-86006556C058}"/>
              </a:ext>
            </a:extLst>
          </p:cNvPr>
          <p:cNvSpPr>
            <a:spLocks noGrp="1"/>
          </p:cNvSpPr>
          <p:nvPr>
            <p:ph idx="1"/>
          </p:nvPr>
        </p:nvSpPr>
        <p:spPr>
          <a:xfrm>
            <a:off x="838200" y="1825625"/>
            <a:ext cx="4800600" cy="4351338"/>
          </a:xfrm>
        </p:spPr>
        <p:txBody>
          <a:bodyPr>
            <a:normAutofit/>
          </a:bodyPr>
          <a:lstStyle/>
          <a:p>
            <a:r>
              <a:rPr lang="en-US" dirty="0">
                <a:latin typeface="Times New Roman" panose="02020603050405020304" pitchFamily="18" charset="0"/>
                <a:cs typeface="Times New Roman" panose="02020603050405020304" pitchFamily="18" charset="0"/>
              </a:rPr>
              <a:t>How does the process of statistical analysis allow us to learn from the world around us?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Transforming uncertainty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into Wisdom.</a:t>
            </a:r>
          </a:p>
          <a:p>
            <a:pPr lvl="1"/>
            <a:r>
              <a:rPr lang="en-US" dirty="0">
                <a:latin typeface="Baskerville Old Face" pitchFamily="18" charset="0"/>
              </a:rPr>
              <a:t>What makes statistics unique is its ability to quantify uncertainty.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5" descr="DSC07515">
            <a:extLst>
              <a:ext uri="{FF2B5EF4-FFF2-40B4-BE49-F238E27FC236}">
                <a16:creationId xmlns:a16="http://schemas.microsoft.com/office/drawing/2014/main" id="{1F4AF94C-EE85-170E-5507-4A1963D8453F}"/>
              </a:ext>
            </a:extLst>
          </p:cNvPr>
          <p:cNvPicPr>
            <a:picLocks noChangeAspect="1" noChangeArrowheads="1"/>
          </p:cNvPicPr>
          <p:nvPr/>
        </p:nvPicPr>
        <p:blipFill>
          <a:blip r:embed="rId2" cstate="print">
            <a:lum bright="20000" contrast="30000"/>
          </a:blip>
          <a:srcRect l="3128" t="4170" r="3030" b="6169"/>
          <a:stretch>
            <a:fillRect/>
          </a:stretch>
        </p:blipFill>
        <p:spPr bwMode="auto">
          <a:xfrm>
            <a:off x="6705600" y="2438400"/>
            <a:ext cx="4058236" cy="2513806"/>
          </a:xfrm>
          <a:prstGeom prst="rect">
            <a:avLst/>
          </a:prstGeom>
          <a:noFill/>
          <a:ln w="9525">
            <a:noFill/>
            <a:miter lim="800000"/>
            <a:headEnd/>
            <a:tailEnd/>
          </a:ln>
        </p:spPr>
      </p:pic>
    </p:spTree>
    <p:extLst>
      <p:ext uri="{BB962C8B-B14F-4D97-AF65-F5344CB8AC3E}">
        <p14:creationId xmlns:p14="http://schemas.microsoft.com/office/powerpoint/2010/main" val="34569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5257800" cy="4351338"/>
          </a:xfrm>
        </p:spPr>
        <p:txBody>
          <a:bodyPr/>
          <a:lstStyle/>
          <a:p>
            <a:r>
              <a:rPr lang="en-US" sz="2400" dirty="0">
                <a:latin typeface="Times New Roman" panose="02020603050405020304" pitchFamily="18" charset="0"/>
                <a:cs typeface="Times New Roman" panose="02020603050405020304" pitchFamily="18" charset="0"/>
              </a:rPr>
              <a:t>Nothing can be PROVEN with 100% certainty. </a:t>
            </a:r>
          </a:p>
          <a:p>
            <a:pPr lvl="1"/>
            <a:r>
              <a:rPr lang="en-US" sz="2000" dirty="0">
                <a:latin typeface="Times New Roman" panose="02020603050405020304" pitchFamily="18" charset="0"/>
                <a:cs typeface="Times New Roman" panose="02020603050405020304" pitchFamily="18" charset="0"/>
              </a:rPr>
              <a:t>No matter how strongly a theory is supported by empirical evidence, it is always theoretically conceivable that one day, some data will come in that will force the scientists to modify or even eliminate the theory. </a:t>
            </a:r>
          </a:p>
          <a:p>
            <a:endParaRPr lang="en-US" dirty="0"/>
          </a:p>
        </p:txBody>
      </p:sp>
      <p:pic>
        <p:nvPicPr>
          <p:cNvPr id="4" name="Picture 2">
            <a:extLst>
              <a:ext uri="{FF2B5EF4-FFF2-40B4-BE49-F238E27FC236}">
                <a16:creationId xmlns:a16="http://schemas.microsoft.com/office/drawing/2014/main" id="{47FAB2E5-9129-A90B-E35D-C0FDA47C5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73880"/>
            <a:ext cx="3655865" cy="488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636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5257800" cy="4351338"/>
          </a:xfrm>
        </p:spPr>
        <p:txBody>
          <a:bodyPr/>
          <a:lstStyle/>
          <a:p>
            <a:r>
              <a:rPr lang="en-US" sz="2400" dirty="0">
                <a:latin typeface="Times New Roman" panose="02020603050405020304" pitchFamily="18" charset="0"/>
                <a:cs typeface="Times New Roman" panose="02020603050405020304" pitchFamily="18" charset="0"/>
              </a:rPr>
              <a:t>Nothing can be PROVEN with 100% certainty.</a:t>
            </a:r>
            <a:endParaRPr lang="en-US" dirty="0"/>
          </a:p>
        </p:txBody>
      </p:sp>
      <p:pic>
        <p:nvPicPr>
          <p:cNvPr id="4" name="Picture 2">
            <a:extLst>
              <a:ext uri="{FF2B5EF4-FFF2-40B4-BE49-F238E27FC236}">
                <a16:creationId xmlns:a16="http://schemas.microsoft.com/office/drawing/2014/main" id="{47FAB2E5-9129-A90B-E35D-C0FDA47C59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1" y="1973880"/>
            <a:ext cx="3655865" cy="4884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BA90FBAA-588F-35E8-AC15-3299A15B195C}"/>
              </a:ext>
            </a:extLst>
          </p:cNvPr>
          <p:cNvSpPr txBox="1"/>
          <p:nvPr/>
        </p:nvSpPr>
        <p:spPr>
          <a:xfrm>
            <a:off x="889027" y="5726679"/>
            <a:ext cx="5150256" cy="646331"/>
          </a:xfrm>
          <a:prstGeom prst="rect">
            <a:avLst/>
          </a:prstGeom>
          <a:noFill/>
        </p:spPr>
        <p:txBody>
          <a:bodyPr wrap="none" rtlCol="0">
            <a:spAutoFit/>
          </a:bodyPr>
          <a:lstStyle/>
          <a:p>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Gravity from 9.78 meters per second squared (m/s</a:t>
            </a:r>
            <a:r>
              <a:rPr lang="en-US" b="0" i="0" baseline="30000" dirty="0">
                <a:solidFill>
                  <a:srgbClr val="554244"/>
                </a:solidFill>
                <a:effectLst/>
                <a:highlight>
                  <a:srgbClr val="FFFFFF"/>
                </a:highlight>
                <a:latin typeface="Times New Roman" panose="02020603050405020304" pitchFamily="18" charset="0"/>
                <a:cs typeface="Times New Roman" panose="02020603050405020304" pitchFamily="18" charset="0"/>
              </a:rPr>
              <a:t>2</a:t>
            </a:r>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 </a:t>
            </a:r>
          </a:p>
          <a:p>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at the equator to 9.83 m/s</a:t>
            </a:r>
            <a:r>
              <a:rPr lang="en-US" b="0" i="0" baseline="30000" dirty="0">
                <a:solidFill>
                  <a:srgbClr val="554244"/>
                </a:solidFill>
                <a:effectLst/>
                <a:highlight>
                  <a:srgbClr val="FFFFFF"/>
                </a:highlight>
                <a:latin typeface="Times New Roman" panose="02020603050405020304" pitchFamily="18" charset="0"/>
                <a:cs typeface="Times New Roman" panose="02020603050405020304" pitchFamily="18" charset="0"/>
              </a:rPr>
              <a:t>2</a:t>
            </a:r>
            <a:r>
              <a:rPr lang="en-US" b="0" i="0" dirty="0">
                <a:solidFill>
                  <a:srgbClr val="554244"/>
                </a:solidFill>
                <a:effectLst/>
                <a:highlight>
                  <a:srgbClr val="FFFFFF"/>
                </a:highlight>
                <a:latin typeface="Times New Roman" panose="02020603050405020304" pitchFamily="18" charset="0"/>
                <a:cs typeface="Times New Roman" panose="02020603050405020304" pitchFamily="18" charset="0"/>
              </a:rPr>
              <a:t> at the poles. </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718BC17-DB85-648F-7FCC-363F5018E957}"/>
              </a:ext>
            </a:extLst>
          </p:cNvPr>
          <p:cNvPicPr>
            <a:picLocks noChangeAspect="1"/>
          </p:cNvPicPr>
          <p:nvPr/>
        </p:nvPicPr>
        <p:blipFill>
          <a:blip r:embed="rId4"/>
          <a:stretch>
            <a:fillRect/>
          </a:stretch>
        </p:blipFill>
        <p:spPr>
          <a:xfrm>
            <a:off x="1417159" y="3402579"/>
            <a:ext cx="4093992" cy="2324100"/>
          </a:xfrm>
          <a:prstGeom prst="rect">
            <a:avLst/>
          </a:prstGeom>
        </p:spPr>
      </p:pic>
    </p:spTree>
    <p:extLst>
      <p:ext uri="{BB962C8B-B14F-4D97-AF65-F5344CB8AC3E}">
        <p14:creationId xmlns:p14="http://schemas.microsoft.com/office/powerpoint/2010/main" val="163140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6D355-804A-B2C3-2CC1-0C2CD9D34834}"/>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Transforming Uncertainty into wisdom</a:t>
            </a:r>
          </a:p>
        </p:txBody>
      </p:sp>
      <p:sp>
        <p:nvSpPr>
          <p:cNvPr id="3" name="Content Placeholder 2">
            <a:extLst>
              <a:ext uri="{FF2B5EF4-FFF2-40B4-BE49-F238E27FC236}">
                <a16:creationId xmlns:a16="http://schemas.microsoft.com/office/drawing/2014/main" id="{8C905608-2241-E8C6-DA67-BBB0F7C151A0}"/>
              </a:ext>
            </a:extLst>
          </p:cNvPr>
          <p:cNvSpPr>
            <a:spLocks noGrp="1"/>
          </p:cNvSpPr>
          <p:nvPr>
            <p:ph idx="1"/>
          </p:nvPr>
        </p:nvSpPr>
        <p:spPr>
          <a:xfrm>
            <a:off x="838200" y="1825625"/>
            <a:ext cx="4876800" cy="4351338"/>
          </a:xfrm>
        </p:spPr>
        <p:txBody>
          <a:bodyPr/>
          <a:lstStyle/>
          <a:p>
            <a:r>
              <a:rPr lang="en-US" sz="2200" b="1" dirty="0">
                <a:latin typeface="Times New Roman" panose="02020603050405020304" pitchFamily="18" charset="0"/>
                <a:cs typeface="Times New Roman" panose="02020603050405020304" pitchFamily="18" charset="0"/>
              </a:rPr>
              <a:t>Our Goal: </a:t>
            </a:r>
          </a:p>
          <a:p>
            <a:pPr lvl="1"/>
            <a:r>
              <a:rPr lang="en-US" sz="2200" dirty="0">
                <a:latin typeface="Times New Roman" panose="02020603050405020304" pitchFamily="18" charset="0"/>
                <a:cs typeface="Times New Roman" panose="02020603050405020304" pitchFamily="18" charset="0"/>
              </a:rPr>
              <a:t>Quantify the level of uncertainty and use this to make Informed decisions.</a:t>
            </a:r>
          </a:p>
          <a:p>
            <a:endParaRPr lang="en-US" dirty="0"/>
          </a:p>
        </p:txBody>
      </p:sp>
      <p:pic>
        <p:nvPicPr>
          <p:cNvPr id="5" name="Picture 2" descr="http://uq.tamu.edu/wp-content/uploads/2013/10/uqlogo-01.png">
            <a:extLst>
              <a:ext uri="{FF2B5EF4-FFF2-40B4-BE49-F238E27FC236}">
                <a16:creationId xmlns:a16="http://schemas.microsoft.com/office/drawing/2014/main" id="{482F9DD6-E25C-C6DD-4091-2AD4B0A5FE7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37179" y="2819401"/>
            <a:ext cx="3794125" cy="13706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6305DA5-F876-5999-5381-8AD2E33DBA29}"/>
              </a:ext>
            </a:extLst>
          </p:cNvPr>
          <p:cNvPicPr>
            <a:picLocks noChangeAspect="1"/>
          </p:cNvPicPr>
          <p:nvPr/>
        </p:nvPicPr>
        <p:blipFill>
          <a:blip r:embed="rId4"/>
          <a:stretch>
            <a:fillRect/>
          </a:stretch>
        </p:blipFill>
        <p:spPr>
          <a:xfrm>
            <a:off x="6324601" y="4464387"/>
            <a:ext cx="4106703" cy="1728342"/>
          </a:xfrm>
          <a:prstGeom prst="rect">
            <a:avLst/>
          </a:prstGeom>
        </p:spPr>
      </p:pic>
    </p:spTree>
    <p:extLst>
      <p:ext uri="{BB962C8B-B14F-4D97-AF65-F5344CB8AC3E}">
        <p14:creationId xmlns:p14="http://schemas.microsoft.com/office/powerpoint/2010/main" val="390330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D314-C1F0-4EEF-718E-50F67E03AE7A}"/>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Outline</a:t>
            </a:r>
            <a:endParaRPr lang="en-US"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BAF4C8-0311-5CEA-05A0-A3742516408E}"/>
              </a:ext>
            </a:extLst>
          </p:cNvPr>
          <p:cNvSpPr>
            <a:spLocks noGrp="1"/>
          </p:cNvSpPr>
          <p:nvPr>
            <p:ph idx="1"/>
          </p:nvPr>
        </p:nvSpPr>
        <p:spPr/>
        <p:txBody>
          <a:bodyPr>
            <a:normAutofit/>
          </a:bodyPr>
          <a:lstStyle/>
          <a:p>
            <a:r>
              <a:rPr lang="en-US" sz="2400" dirty="0">
                <a:solidFill>
                  <a:schemeClr val="bg1">
                    <a:lumMod val="50000"/>
                  </a:schemeClr>
                </a:solidFill>
                <a:latin typeface="Times New Roman" panose="02020603050405020304" pitchFamily="18" charset="0"/>
                <a:cs typeface="Times New Roman" panose="02020603050405020304" pitchFamily="18" charset="0"/>
              </a:rPr>
              <a:t>Course Introduction</a:t>
            </a:r>
          </a:p>
          <a:p>
            <a:r>
              <a:rPr lang="en-US" sz="2400" dirty="0">
                <a:latin typeface="Times New Roman" panose="02020603050405020304" pitchFamily="18" charset="0"/>
                <a:cs typeface="Times New Roman" panose="02020603050405020304" pitchFamily="18" charset="0"/>
              </a:rPr>
              <a:t>Terminology</a:t>
            </a:r>
          </a:p>
        </p:txBody>
      </p:sp>
    </p:spTree>
    <p:extLst>
      <p:ext uri="{BB962C8B-B14F-4D97-AF65-F5344CB8AC3E}">
        <p14:creationId xmlns:p14="http://schemas.microsoft.com/office/powerpoint/2010/main" val="348378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DABE-31A5-9D6C-94F7-085F650E6A62}"/>
              </a:ext>
            </a:extLst>
          </p:cNvPr>
          <p:cNvSpPr>
            <a:spLocks noGrp="1"/>
          </p:cNvSpPr>
          <p:nvPr>
            <p:ph type="title"/>
          </p:nvPr>
        </p:nvSpPr>
        <p:spPr/>
        <p:txBody>
          <a:bodyPr>
            <a:normAutofit/>
          </a:bodyPr>
          <a:lstStyle/>
          <a:p>
            <a:r>
              <a:rPr lang="en-US" sz="3600" dirty="0">
                <a:solidFill>
                  <a:srgbClr val="0070C0"/>
                </a:solidFill>
                <a:latin typeface="Times New Roman" panose="02020603050405020304" pitchFamily="18" charset="0"/>
                <a:cs typeface="Times New Roman" panose="02020603050405020304" pitchFamily="18" charset="0"/>
              </a:rPr>
              <a:t>Thinking like a statistician</a:t>
            </a:r>
          </a:p>
        </p:txBody>
      </p:sp>
      <p:sp>
        <p:nvSpPr>
          <p:cNvPr id="3" name="Content Placeholder 2">
            <a:extLst>
              <a:ext uri="{FF2B5EF4-FFF2-40B4-BE49-F238E27FC236}">
                <a16:creationId xmlns:a16="http://schemas.microsoft.com/office/drawing/2014/main" id="{AACD5B01-19E6-C044-ECDE-EE6DF81C1CB0}"/>
              </a:ext>
            </a:extLst>
          </p:cNvPr>
          <p:cNvSpPr>
            <a:spLocks noGrp="1"/>
          </p:cNvSpPr>
          <p:nvPr>
            <p:ph idx="1"/>
          </p:nvPr>
        </p:nvSpPr>
        <p:spPr>
          <a:xfrm>
            <a:off x="838200" y="1825625"/>
            <a:ext cx="5334000" cy="4351338"/>
          </a:xfrm>
        </p:spPr>
        <p:txBody>
          <a:bodyPr/>
          <a:lstStyle/>
          <a:p>
            <a:r>
              <a:rPr lang="en-US" sz="2400" b="1" dirty="0">
                <a:latin typeface="Times New Roman" panose="02020603050405020304" pitchFamily="18" charset="0"/>
                <a:cs typeface="Times New Roman" panose="02020603050405020304" pitchFamily="18" charset="0"/>
              </a:rPr>
              <a:t>Becoming Bilingual:</a:t>
            </a:r>
          </a:p>
          <a:p>
            <a:pPr lvl="1"/>
            <a:r>
              <a:rPr lang="en-US" sz="2100" dirty="0">
                <a:latin typeface="Times New Roman" panose="02020603050405020304" pitchFamily="18" charset="0"/>
                <a:cs typeface="Times New Roman" panose="02020603050405020304" pitchFamily="18" charset="0"/>
              </a:rPr>
              <a:t>Some key terms you should know and understand so that we can communicate during the rest of the semester. </a:t>
            </a:r>
          </a:p>
          <a:p>
            <a:endParaRPr lang="en-US" sz="2400" i="1" dirty="0">
              <a:solidFill>
                <a:schemeClr val="tx2"/>
              </a:solidFill>
              <a:latin typeface="Times New Roman" pitchFamily="18" charset="0"/>
            </a:endParaRPr>
          </a:p>
          <a:p>
            <a:endParaRPr lang="en-US" dirty="0"/>
          </a:p>
        </p:txBody>
      </p:sp>
      <p:pic>
        <p:nvPicPr>
          <p:cNvPr id="29698" name="Picture 2"/>
          <p:cNvPicPr>
            <a:picLocks noChangeAspect="1" noChangeArrowheads="1"/>
          </p:cNvPicPr>
          <p:nvPr/>
        </p:nvPicPr>
        <p:blipFill>
          <a:blip r:embed="rId2" cstate="print"/>
          <a:srcRect/>
          <a:stretch>
            <a:fillRect/>
          </a:stretch>
        </p:blipFill>
        <p:spPr bwMode="auto">
          <a:xfrm>
            <a:off x="7239000" y="1924050"/>
            <a:ext cx="3492500" cy="4252913"/>
          </a:xfrm>
          <a:prstGeom prst="rect">
            <a:avLst/>
          </a:prstGeom>
          <a:noFill/>
          <a:ln w="9525">
            <a:noFill/>
            <a:miter lim="800000"/>
            <a:headEnd/>
            <a:tailEnd/>
          </a:ln>
        </p:spPr>
      </p:pic>
    </p:spTree>
    <p:extLst>
      <p:ext uri="{BB962C8B-B14F-4D97-AF65-F5344CB8AC3E}">
        <p14:creationId xmlns:p14="http://schemas.microsoft.com/office/powerpoint/2010/main" val="316470736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9983</TotalTime>
  <Words>2689</Words>
  <Application>Microsoft Office PowerPoint</Application>
  <PresentationFormat>Widescreen</PresentationFormat>
  <Paragraphs>288</Paragraphs>
  <Slides>29</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vt:lpstr>
      <vt:lpstr>Aptos Display</vt:lpstr>
      <vt:lpstr>Arial</vt:lpstr>
      <vt:lpstr>Baskerville Old Face</vt:lpstr>
      <vt:lpstr>Calibri</vt:lpstr>
      <vt:lpstr>Tahoma</vt:lpstr>
      <vt:lpstr>Times New Roman</vt:lpstr>
      <vt:lpstr>Tw Cen MT</vt:lpstr>
      <vt:lpstr>Wingdings</vt:lpstr>
      <vt:lpstr>Office Theme</vt:lpstr>
      <vt:lpstr>Course Introduction and Terminology</vt:lpstr>
      <vt:lpstr>Outline</vt:lpstr>
      <vt:lpstr>Statistics: What it is?</vt:lpstr>
      <vt:lpstr>What does Statistics give us?</vt:lpstr>
      <vt:lpstr>Transforming uncertainty into wisdom</vt:lpstr>
      <vt:lpstr>Transforming uncertainty into wisdom</vt:lpstr>
      <vt:lpstr>Transforming Uncertainty into wisdom</vt:lpstr>
      <vt:lpstr>Outline</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Thinking like a statistician</vt:lpstr>
      <vt:lpstr>Different Types of Statistics </vt:lpstr>
      <vt:lpstr>Descriptive statistics </vt:lpstr>
      <vt:lpstr>Inferential statistics </vt:lpstr>
      <vt:lpstr>Why inferential statistics? </vt:lpstr>
      <vt:lpstr>Statistics</vt:lpstr>
      <vt:lpstr>One big happy family</vt:lpstr>
      <vt:lpstr>How to know when you are fluent</vt:lpstr>
      <vt:lpstr>Terminology in Action</vt:lpstr>
      <vt:lpstr>Terminology in Action</vt:lpstr>
      <vt:lpstr>Terminology in Action</vt:lpstr>
      <vt:lpstr>Terminology in Action</vt:lpstr>
      <vt:lpstr>Terminology in Action</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167</cp:revision>
  <cp:lastPrinted>2020-01-16T05:02:12Z</cp:lastPrinted>
  <dcterms:created xsi:type="dcterms:W3CDTF">2005-04-23T21:02:33Z</dcterms:created>
  <dcterms:modified xsi:type="dcterms:W3CDTF">2024-08-27T13:22:09Z</dcterms:modified>
</cp:coreProperties>
</file>