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526" r:id="rId2"/>
    <p:sldId id="528" r:id="rId3"/>
    <p:sldId id="263" r:id="rId4"/>
    <p:sldId id="382" r:id="rId5"/>
    <p:sldId id="328" r:id="rId6"/>
    <p:sldId id="529" r:id="rId7"/>
    <p:sldId id="530" r:id="rId8"/>
    <p:sldId id="540" r:id="rId9"/>
    <p:sldId id="535" r:id="rId10"/>
    <p:sldId id="531" r:id="rId11"/>
    <p:sldId id="536" r:id="rId12"/>
    <p:sldId id="537" r:id="rId13"/>
    <p:sldId id="538" r:id="rId14"/>
    <p:sldId id="541" r:id="rId15"/>
    <p:sldId id="532" r:id="rId16"/>
    <p:sldId id="539" r:id="rId17"/>
    <p:sldId id="527" r:id="rId18"/>
    <p:sldId id="534" r:id="rId19"/>
    <p:sldId id="410" r:id="rId20"/>
    <p:sldId id="362" r:id="rId21"/>
    <p:sldId id="291" r:id="rId22"/>
    <p:sldId id="292" r:id="rId23"/>
    <p:sldId id="386" r:id="rId24"/>
    <p:sldId id="53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182880" cy="18288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Esteban Gutiérrez-Fonseca (he/him)" userId="25bdc618-995f-415b-9b28-31563f05eb38" providerId="ADAL" clId="{E44FBF35-C200-4300-8101-65780FDAE88D}"/>
    <pc:docChg chg="undo custSel addSld delSld modSld sldOrd">
      <pc:chgData name="Pablo Esteban Gutiérrez-Fonseca (he/him)" userId="25bdc618-995f-415b-9b28-31563f05eb38" providerId="ADAL" clId="{E44FBF35-C200-4300-8101-65780FDAE88D}" dt="2024-09-06T19:52:15.065" v="570"/>
      <pc:docMkLst>
        <pc:docMk/>
      </pc:docMkLst>
      <pc:sldChg chg="modSp add del mod chgLayout">
        <pc:chgData name="Pablo Esteban Gutiérrez-Fonseca (he/him)" userId="25bdc618-995f-415b-9b28-31563f05eb38" providerId="ADAL" clId="{E44FBF35-C200-4300-8101-65780FDAE88D}" dt="2024-09-06T19:04:08.696" v="332" actId="47"/>
        <pc:sldMkLst>
          <pc:docMk/>
          <pc:sldMk cId="0" sldId="289"/>
        </pc:sldMkLst>
        <pc:spChg chg="mod ord">
          <ac:chgData name="Pablo Esteban Gutiérrez-Fonseca (he/him)" userId="25bdc618-995f-415b-9b28-31563f05eb38" providerId="ADAL" clId="{E44FBF35-C200-4300-8101-65780FDAE88D}" dt="2024-09-06T18:49:23.852" v="185" actId="700"/>
          <ac:spMkLst>
            <pc:docMk/>
            <pc:sldMk cId="0" sldId="289"/>
            <ac:spMk id="36866" creationId="{43F5F694-B93C-C5D9-6856-FE11290FBF58}"/>
          </ac:spMkLst>
        </pc:spChg>
        <pc:spChg chg="mod ord">
          <ac:chgData name="Pablo Esteban Gutiérrez-Fonseca (he/him)" userId="25bdc618-995f-415b-9b28-31563f05eb38" providerId="ADAL" clId="{E44FBF35-C200-4300-8101-65780FDAE88D}" dt="2024-09-06T19:03:49.451" v="331" actId="404"/>
          <ac:spMkLst>
            <pc:docMk/>
            <pc:sldMk cId="0" sldId="289"/>
            <ac:spMk id="36867" creationId="{04EDA28F-CEDA-070C-ADFC-1EE2B84215C8}"/>
          </ac:spMkLst>
        </pc:spChg>
      </pc:sldChg>
      <pc:sldChg chg="addSp delSp modSp add mod chgLayout">
        <pc:chgData name="Pablo Esteban Gutiérrez-Fonseca (he/him)" userId="25bdc618-995f-415b-9b28-31563f05eb38" providerId="ADAL" clId="{E44FBF35-C200-4300-8101-65780FDAE88D}" dt="2024-09-06T18:54:02.991" v="238" actId="404"/>
        <pc:sldMkLst>
          <pc:docMk/>
          <pc:sldMk cId="0" sldId="291"/>
        </pc:sldMkLst>
        <pc:spChg chg="add del">
          <ac:chgData name="Pablo Esteban Gutiérrez-Fonseca (he/him)" userId="25bdc618-995f-415b-9b28-31563f05eb38" providerId="ADAL" clId="{E44FBF35-C200-4300-8101-65780FDAE88D}" dt="2024-09-06T18:53:43.630" v="231" actId="22"/>
          <ac:spMkLst>
            <pc:docMk/>
            <pc:sldMk cId="0" sldId="291"/>
            <ac:spMk id="3" creationId="{186762C6-5B93-3D28-7179-7A8B0C02C947}"/>
          </ac:spMkLst>
        </pc:spChg>
        <pc:spChg chg="mod ord">
          <ac:chgData name="Pablo Esteban Gutiérrez-Fonseca (he/him)" userId="25bdc618-995f-415b-9b28-31563f05eb38" providerId="ADAL" clId="{E44FBF35-C200-4300-8101-65780FDAE88D}" dt="2024-09-06T18:54:02.991" v="238" actId="404"/>
          <ac:spMkLst>
            <pc:docMk/>
            <pc:sldMk cId="0" sldId="291"/>
            <ac:spMk id="38914" creationId="{F4D50F7A-8093-0531-91A4-FEADFC0345AB}"/>
          </ac:spMkLst>
        </pc:spChg>
        <pc:spChg chg="mod ord">
          <ac:chgData name="Pablo Esteban Gutiérrez-Fonseca (he/him)" userId="25bdc618-995f-415b-9b28-31563f05eb38" providerId="ADAL" clId="{E44FBF35-C200-4300-8101-65780FDAE88D}" dt="2024-09-06T18:53:20.639" v="229" actId="20577"/>
          <ac:spMkLst>
            <pc:docMk/>
            <pc:sldMk cId="0" sldId="291"/>
            <ac:spMk id="38915" creationId="{75B3202B-D7B1-081B-C21E-F95213E3AFFB}"/>
          </ac:spMkLst>
        </pc:spChg>
      </pc:sldChg>
      <pc:sldChg chg="modSp add mod chgLayout">
        <pc:chgData name="Pablo Esteban Gutiérrez-Fonseca (he/him)" userId="25bdc618-995f-415b-9b28-31563f05eb38" providerId="ADAL" clId="{E44FBF35-C200-4300-8101-65780FDAE88D}" dt="2024-09-06T19:04:18.996" v="333" actId="6549"/>
        <pc:sldMkLst>
          <pc:docMk/>
          <pc:sldMk cId="0" sldId="292"/>
        </pc:sldMkLst>
        <pc:spChg chg="mod ord">
          <ac:chgData name="Pablo Esteban Gutiérrez-Fonseca (he/him)" userId="25bdc618-995f-415b-9b28-31563f05eb38" providerId="ADAL" clId="{E44FBF35-C200-4300-8101-65780FDAE88D}" dt="2024-09-06T18:53:59.831" v="236" actId="404"/>
          <ac:spMkLst>
            <pc:docMk/>
            <pc:sldMk cId="0" sldId="292"/>
            <ac:spMk id="39938" creationId="{B279A10A-F86F-5774-582B-E4DBB3EC37A0}"/>
          </ac:spMkLst>
        </pc:spChg>
        <pc:spChg chg="mod ord">
          <ac:chgData name="Pablo Esteban Gutiérrez-Fonseca (he/him)" userId="25bdc618-995f-415b-9b28-31563f05eb38" providerId="ADAL" clId="{E44FBF35-C200-4300-8101-65780FDAE88D}" dt="2024-09-06T19:04:18.996" v="333" actId="6549"/>
          <ac:spMkLst>
            <pc:docMk/>
            <pc:sldMk cId="0" sldId="292"/>
            <ac:spMk id="39939" creationId="{B6F377DE-C0A6-D5A7-263F-AE4674F0E43B}"/>
          </ac:spMkLst>
        </pc:spChg>
      </pc:sldChg>
      <pc:sldChg chg="modSp mod">
        <pc:chgData name="Pablo Esteban Gutiérrez-Fonseca (he/him)" userId="25bdc618-995f-415b-9b28-31563f05eb38" providerId="ADAL" clId="{E44FBF35-C200-4300-8101-65780FDAE88D}" dt="2024-09-06T15:35:24.456" v="71" actId="6549"/>
        <pc:sldMkLst>
          <pc:docMk/>
          <pc:sldMk cId="0" sldId="328"/>
        </pc:sldMkLst>
        <pc:spChg chg="mod">
          <ac:chgData name="Pablo Esteban Gutiérrez-Fonseca (he/him)" userId="25bdc618-995f-415b-9b28-31563f05eb38" providerId="ADAL" clId="{E44FBF35-C200-4300-8101-65780FDAE88D}" dt="2024-09-06T15:35:24.456" v="71" actId="6549"/>
          <ac:spMkLst>
            <pc:docMk/>
            <pc:sldMk cId="0" sldId="328"/>
            <ac:spMk id="9220" creationId="{98724887-530E-15D3-2C46-99CB54086B27}"/>
          </ac:spMkLst>
        </pc:spChg>
      </pc:sldChg>
      <pc:sldChg chg="addSp delSp modSp add del mod chgLayout">
        <pc:chgData name="Pablo Esteban Gutiérrez-Fonseca (he/him)" userId="25bdc618-995f-415b-9b28-31563f05eb38" providerId="ADAL" clId="{E44FBF35-C200-4300-8101-65780FDAE88D}" dt="2024-09-06T18:21:50.151" v="108" actId="47"/>
        <pc:sldMkLst>
          <pc:docMk/>
          <pc:sldMk cId="0" sldId="331"/>
        </pc:sldMkLst>
        <pc:spChg chg="del mod ord">
          <ac:chgData name="Pablo Esteban Gutiérrez-Fonseca (he/him)" userId="25bdc618-995f-415b-9b28-31563f05eb38" providerId="ADAL" clId="{E44FBF35-C200-4300-8101-65780FDAE88D}" dt="2024-09-06T15:19:42.271" v="36" actId="478"/>
          <ac:spMkLst>
            <pc:docMk/>
            <pc:sldMk cId="0" sldId="331"/>
            <ac:spMk id="27650" creationId="{E9F272CC-C335-71DA-44C1-91C8DABDE478}"/>
          </ac:spMkLst>
        </pc:spChg>
        <pc:spChg chg="mod ord">
          <ac:chgData name="Pablo Esteban Gutiérrez-Fonseca (he/him)" userId="25bdc618-995f-415b-9b28-31563f05eb38" providerId="ADAL" clId="{E44FBF35-C200-4300-8101-65780FDAE88D}" dt="2024-09-06T15:19:55.450" v="41" actId="108"/>
          <ac:spMkLst>
            <pc:docMk/>
            <pc:sldMk cId="0" sldId="331"/>
            <ac:spMk id="27651" creationId="{E43F2A25-8C5A-5A4C-9264-023C4DFDBE00}"/>
          </ac:spMkLst>
        </pc:spChg>
        <pc:spChg chg="mod ord">
          <ac:chgData name="Pablo Esteban Gutiérrez-Fonseca (he/him)" userId="25bdc618-995f-415b-9b28-31563f05eb38" providerId="ADAL" clId="{E44FBF35-C200-4300-8101-65780FDAE88D}" dt="2024-09-06T15:19:48.978" v="39" actId="14100"/>
          <ac:spMkLst>
            <pc:docMk/>
            <pc:sldMk cId="0" sldId="331"/>
            <ac:spMk id="27652" creationId="{2907F1CF-C92F-9A9A-0C42-778358768171}"/>
          </ac:spMkLst>
        </pc:spChg>
        <pc:picChg chg="add mod">
          <ac:chgData name="Pablo Esteban Gutiérrez-Fonseca (he/him)" userId="25bdc618-995f-415b-9b28-31563f05eb38" providerId="ADAL" clId="{E44FBF35-C200-4300-8101-65780FDAE88D}" dt="2024-09-06T15:19:50.462" v="40" actId="1076"/>
          <ac:picMkLst>
            <pc:docMk/>
            <pc:sldMk cId="0" sldId="331"/>
            <ac:picMk id="1026" creationId="{F31D9F8A-10D1-5564-5C36-534FF3B437A5}"/>
          </ac:picMkLst>
        </pc:picChg>
      </pc:sldChg>
      <pc:sldChg chg="addSp delSp modSp mod ord">
        <pc:chgData name="Pablo Esteban Gutiérrez-Fonseca (he/him)" userId="25bdc618-995f-415b-9b28-31563f05eb38" providerId="ADAL" clId="{E44FBF35-C200-4300-8101-65780FDAE88D}" dt="2024-09-06T18:52:27.744" v="211" actId="22"/>
        <pc:sldMkLst>
          <pc:docMk/>
          <pc:sldMk cId="0" sldId="362"/>
        </pc:sldMkLst>
        <pc:spChg chg="add del">
          <ac:chgData name="Pablo Esteban Gutiérrez-Fonseca (he/him)" userId="25bdc618-995f-415b-9b28-31563f05eb38" providerId="ADAL" clId="{E44FBF35-C200-4300-8101-65780FDAE88D}" dt="2024-09-06T18:52:27.744" v="211" actId="22"/>
          <ac:spMkLst>
            <pc:docMk/>
            <pc:sldMk cId="0" sldId="362"/>
            <ac:spMk id="3" creationId="{1A14762E-6303-E2D8-4522-78F768C2BE45}"/>
          </ac:spMkLst>
        </pc:spChg>
        <pc:spChg chg="mod">
          <ac:chgData name="Pablo Esteban Gutiérrez-Fonseca (he/him)" userId="25bdc618-995f-415b-9b28-31563f05eb38" providerId="ADAL" clId="{E44FBF35-C200-4300-8101-65780FDAE88D}" dt="2024-09-06T18:52:18.005" v="209"/>
          <ac:spMkLst>
            <pc:docMk/>
            <pc:sldMk cId="0" sldId="362"/>
            <ac:spMk id="20483" creationId="{5B5BEF2C-C612-9688-D1E9-D5D3B3555052}"/>
          </ac:spMkLst>
        </pc:spChg>
      </pc:sldChg>
      <pc:sldChg chg="addSp modSp mod ord">
        <pc:chgData name="Pablo Esteban Gutiérrez-Fonseca (he/him)" userId="25bdc618-995f-415b-9b28-31563f05eb38" providerId="ADAL" clId="{E44FBF35-C200-4300-8101-65780FDAE88D}" dt="2024-09-06T15:33:57.631" v="61"/>
        <pc:sldMkLst>
          <pc:docMk/>
          <pc:sldMk cId="0" sldId="382"/>
        </pc:sldMkLst>
        <pc:picChg chg="add mod">
          <ac:chgData name="Pablo Esteban Gutiérrez-Fonseca (he/him)" userId="25bdc618-995f-415b-9b28-31563f05eb38" providerId="ADAL" clId="{E44FBF35-C200-4300-8101-65780FDAE88D}" dt="2024-09-06T15:33:31.939" v="59" actId="14100"/>
          <ac:picMkLst>
            <pc:docMk/>
            <pc:sldMk cId="0" sldId="382"/>
            <ac:picMk id="3" creationId="{EE1B5BD8-777B-7B7E-102F-FC96AD107E85}"/>
          </ac:picMkLst>
        </pc:picChg>
      </pc:sldChg>
      <pc:sldChg chg="modSp add mod ord chgLayout">
        <pc:chgData name="Pablo Esteban Gutiérrez-Fonseca (he/him)" userId="25bdc618-995f-415b-9b28-31563f05eb38" providerId="ADAL" clId="{E44FBF35-C200-4300-8101-65780FDAE88D}" dt="2024-09-06T18:56:56.795" v="257"/>
        <pc:sldMkLst>
          <pc:docMk/>
          <pc:sldMk cId="0" sldId="386"/>
        </pc:sldMkLst>
        <pc:spChg chg="mod ord">
          <ac:chgData name="Pablo Esteban Gutiérrez-Fonseca (he/him)" userId="25bdc618-995f-415b-9b28-31563f05eb38" providerId="ADAL" clId="{E44FBF35-C200-4300-8101-65780FDAE88D}" dt="2024-09-06T15:15:27.229" v="7" actId="700"/>
          <ac:spMkLst>
            <pc:docMk/>
            <pc:sldMk cId="0" sldId="386"/>
            <ac:spMk id="25602" creationId="{0518EBC5-9F4E-643F-8D6A-C2D1374BD173}"/>
          </ac:spMkLst>
        </pc:spChg>
        <pc:spChg chg="mod ord">
          <ac:chgData name="Pablo Esteban Gutiérrez-Fonseca (he/him)" userId="25bdc618-995f-415b-9b28-31563f05eb38" providerId="ADAL" clId="{E44FBF35-C200-4300-8101-65780FDAE88D}" dt="2024-09-06T18:45:49.382" v="153" actId="20577"/>
          <ac:spMkLst>
            <pc:docMk/>
            <pc:sldMk cId="0" sldId="386"/>
            <ac:spMk id="25603" creationId="{EA432DBE-A881-2982-25D0-7E7CC52E9758}"/>
          </ac:spMkLst>
        </pc:spChg>
        <pc:spChg chg="mod ord">
          <ac:chgData name="Pablo Esteban Gutiérrez-Fonseca (he/him)" userId="25bdc618-995f-415b-9b28-31563f05eb38" providerId="ADAL" clId="{E44FBF35-C200-4300-8101-65780FDAE88D}" dt="2024-09-06T18:46:19.697" v="157" actId="108"/>
          <ac:spMkLst>
            <pc:docMk/>
            <pc:sldMk cId="0" sldId="386"/>
            <ac:spMk id="25604" creationId="{50DC0C18-F4C1-C979-DB84-3F76413FE292}"/>
          </ac:spMkLst>
        </pc:spChg>
      </pc:sldChg>
      <pc:sldChg chg="del">
        <pc:chgData name="Pablo Esteban Gutiérrez-Fonseca (he/him)" userId="25bdc618-995f-415b-9b28-31563f05eb38" providerId="ADAL" clId="{E44FBF35-C200-4300-8101-65780FDAE88D}" dt="2024-09-06T18:56:54.488" v="255" actId="47"/>
        <pc:sldMkLst>
          <pc:docMk/>
          <pc:sldMk cId="0" sldId="387"/>
        </pc:sldMkLst>
      </pc:sldChg>
      <pc:sldChg chg="modSp add mod ord chgLayout">
        <pc:chgData name="Pablo Esteban Gutiérrez-Fonseca (he/him)" userId="25bdc618-995f-415b-9b28-31563f05eb38" providerId="ADAL" clId="{E44FBF35-C200-4300-8101-65780FDAE88D}" dt="2024-09-06T18:57:39.062" v="265" actId="6549"/>
        <pc:sldMkLst>
          <pc:docMk/>
          <pc:sldMk cId="0" sldId="410"/>
        </pc:sldMkLst>
        <pc:spChg chg="mod ord">
          <ac:chgData name="Pablo Esteban Gutiérrez-Fonseca (he/him)" userId="25bdc618-995f-415b-9b28-31563f05eb38" providerId="ADAL" clId="{E44FBF35-C200-4300-8101-65780FDAE88D}" dt="2024-09-06T15:16:29.807" v="15" actId="700"/>
          <ac:spMkLst>
            <pc:docMk/>
            <pc:sldMk cId="0" sldId="410"/>
            <ac:spMk id="33794" creationId="{81C590BF-A8EB-FFA8-5245-C0C31BA8828E}"/>
          </ac:spMkLst>
        </pc:spChg>
        <pc:spChg chg="mod ord">
          <ac:chgData name="Pablo Esteban Gutiérrez-Fonseca (he/him)" userId="25bdc618-995f-415b-9b28-31563f05eb38" providerId="ADAL" clId="{E44FBF35-C200-4300-8101-65780FDAE88D}" dt="2024-09-06T18:51:23.546" v="196"/>
          <ac:spMkLst>
            <pc:docMk/>
            <pc:sldMk cId="0" sldId="410"/>
            <ac:spMk id="33795" creationId="{A7F1D7BA-9871-AC64-BEF0-594DF9AD354D}"/>
          </ac:spMkLst>
        </pc:spChg>
        <pc:spChg chg="mod ord">
          <ac:chgData name="Pablo Esteban Gutiérrez-Fonseca (he/him)" userId="25bdc618-995f-415b-9b28-31563f05eb38" providerId="ADAL" clId="{E44FBF35-C200-4300-8101-65780FDAE88D}" dt="2024-09-06T18:57:39.062" v="265" actId="6549"/>
          <ac:spMkLst>
            <pc:docMk/>
            <pc:sldMk cId="0" sldId="410"/>
            <ac:spMk id="33796" creationId="{AEA14875-4569-C129-91C2-FCE2588ED0D6}"/>
          </ac:spMkLst>
        </pc:spChg>
      </pc:sldChg>
      <pc:sldChg chg="modSp mod">
        <pc:chgData name="Pablo Esteban Gutiérrez-Fonseca (he/him)" userId="25bdc618-995f-415b-9b28-31563f05eb38" providerId="ADAL" clId="{E44FBF35-C200-4300-8101-65780FDAE88D}" dt="2024-09-06T19:52:15.065" v="570"/>
        <pc:sldMkLst>
          <pc:docMk/>
          <pc:sldMk cId="1056264902" sldId="526"/>
        </pc:sldMkLst>
        <pc:spChg chg="mod">
          <ac:chgData name="Pablo Esteban Gutiérrez-Fonseca (he/him)" userId="25bdc618-995f-415b-9b28-31563f05eb38" providerId="ADAL" clId="{E44FBF35-C200-4300-8101-65780FDAE88D}" dt="2024-09-06T19:52:15.065" v="570"/>
          <ac:spMkLst>
            <pc:docMk/>
            <pc:sldMk cId="1056264902" sldId="526"/>
            <ac:spMk id="2" creationId="{CFA5DF5E-A871-AB66-7C79-3EF7C076BB8F}"/>
          </ac:spMkLst>
        </pc:spChg>
      </pc:sldChg>
      <pc:sldChg chg="modSp mod ord">
        <pc:chgData name="Pablo Esteban Gutiérrez-Fonseca (he/him)" userId="25bdc618-995f-415b-9b28-31563f05eb38" providerId="ADAL" clId="{E44FBF35-C200-4300-8101-65780FDAE88D}" dt="2024-09-06T19:02:51.354" v="318" actId="404"/>
        <pc:sldMkLst>
          <pc:docMk/>
          <pc:sldMk cId="593751054" sldId="527"/>
        </pc:sldMkLst>
        <pc:spChg chg="mod">
          <ac:chgData name="Pablo Esteban Gutiérrez-Fonseca (he/him)" userId="25bdc618-995f-415b-9b28-31563f05eb38" providerId="ADAL" clId="{E44FBF35-C200-4300-8101-65780FDAE88D}" dt="2024-09-06T18:47:16.654" v="159" actId="108"/>
          <ac:spMkLst>
            <pc:docMk/>
            <pc:sldMk cId="593751054" sldId="527"/>
            <ac:spMk id="2" creationId="{F5D69F5C-A604-14D5-4F09-B6A521C736BA}"/>
          </ac:spMkLst>
        </pc:spChg>
        <pc:spChg chg="mod">
          <ac:chgData name="Pablo Esteban Gutiérrez-Fonseca (he/him)" userId="25bdc618-995f-415b-9b28-31563f05eb38" providerId="ADAL" clId="{E44FBF35-C200-4300-8101-65780FDAE88D}" dt="2024-09-06T19:02:51.354" v="318" actId="404"/>
          <ac:spMkLst>
            <pc:docMk/>
            <pc:sldMk cId="593751054" sldId="527"/>
            <ac:spMk id="3" creationId="{9B203BD5-F6DA-A49C-ED16-F63B3E2B397C}"/>
          </ac:spMkLst>
        </pc:spChg>
      </pc:sldChg>
      <pc:sldChg chg="modSp add del mod">
        <pc:chgData name="Pablo Esteban Gutiérrez-Fonseca (he/him)" userId="25bdc618-995f-415b-9b28-31563f05eb38" providerId="ADAL" clId="{E44FBF35-C200-4300-8101-65780FDAE88D}" dt="2024-09-06T15:16:24.623" v="13" actId="47"/>
        <pc:sldMkLst>
          <pc:docMk/>
          <pc:sldMk cId="865894578" sldId="528"/>
        </pc:sldMkLst>
        <pc:spChg chg="mod">
          <ac:chgData name="Pablo Esteban Gutiérrez-Fonseca (he/him)" userId="25bdc618-995f-415b-9b28-31563f05eb38" providerId="ADAL" clId="{E44FBF35-C200-4300-8101-65780FDAE88D}" dt="2024-09-06T15:24:40.358" v="56" actId="108"/>
          <ac:spMkLst>
            <pc:docMk/>
            <pc:sldMk cId="865894578" sldId="528"/>
            <ac:spMk id="2" creationId="{4EB12545-D70E-3B23-49E4-7E55BDA74623}"/>
          </ac:spMkLst>
        </pc:spChg>
        <pc:spChg chg="mod">
          <ac:chgData name="Pablo Esteban Gutiérrez-Fonseca (he/him)" userId="25bdc618-995f-415b-9b28-31563f05eb38" providerId="ADAL" clId="{E44FBF35-C200-4300-8101-65780FDAE88D}" dt="2024-09-06T15:24:30.925" v="55" actId="20577"/>
          <ac:spMkLst>
            <pc:docMk/>
            <pc:sldMk cId="865894578" sldId="528"/>
            <ac:spMk id="3" creationId="{4F641364-B19D-B19D-5D92-818AC10E6789}"/>
          </ac:spMkLst>
        </pc:spChg>
        <pc:spChg chg="mod">
          <ac:chgData name="Pablo Esteban Gutiérrez-Fonseca (he/him)" userId="25bdc618-995f-415b-9b28-31563f05eb38" providerId="ADAL" clId="{E44FBF35-C200-4300-8101-65780FDAE88D}" dt="2024-09-06T15:16:17.658" v="12" actId="27636"/>
          <ac:spMkLst>
            <pc:docMk/>
            <pc:sldMk cId="865894578" sldId="528"/>
            <ac:spMk id="25604" creationId="{50DC0C18-F4C1-C979-DB84-3F76413FE292}"/>
          </ac:spMkLst>
        </pc:spChg>
      </pc:sldChg>
      <pc:sldChg chg="modSp add mod">
        <pc:chgData name="Pablo Esteban Gutiérrez-Fonseca (he/him)" userId="25bdc618-995f-415b-9b28-31563f05eb38" providerId="ADAL" clId="{E44FBF35-C200-4300-8101-65780FDAE88D}" dt="2024-09-06T19:08:03.273" v="337" actId="113"/>
        <pc:sldMkLst>
          <pc:docMk/>
          <pc:sldMk cId="911938240" sldId="529"/>
        </pc:sldMkLst>
        <pc:spChg chg="mod">
          <ac:chgData name="Pablo Esteban Gutiérrez-Fonseca (he/him)" userId="25bdc618-995f-415b-9b28-31563f05eb38" providerId="ADAL" clId="{E44FBF35-C200-4300-8101-65780FDAE88D}" dt="2024-09-06T19:08:03.273" v="337" actId="113"/>
          <ac:spMkLst>
            <pc:docMk/>
            <pc:sldMk cId="911938240" sldId="529"/>
            <ac:spMk id="9220" creationId="{98724887-530E-15D3-2C46-99CB54086B27}"/>
          </ac:spMkLst>
        </pc:spChg>
      </pc:sldChg>
      <pc:sldChg chg="addSp delSp modSp new mod">
        <pc:chgData name="Pablo Esteban Gutiérrez-Fonseca (he/him)" userId="25bdc618-995f-415b-9b28-31563f05eb38" providerId="ADAL" clId="{E44FBF35-C200-4300-8101-65780FDAE88D}" dt="2024-09-06T19:42:12.612" v="567"/>
        <pc:sldMkLst>
          <pc:docMk/>
          <pc:sldMk cId="1245257221" sldId="530"/>
        </pc:sldMkLst>
        <pc:spChg chg="mod">
          <ac:chgData name="Pablo Esteban Gutiérrez-Fonseca (he/him)" userId="25bdc618-995f-415b-9b28-31563f05eb38" providerId="ADAL" clId="{E44FBF35-C200-4300-8101-65780FDAE88D}" dt="2024-09-06T17:50:05.879" v="107" actId="108"/>
          <ac:spMkLst>
            <pc:docMk/>
            <pc:sldMk cId="1245257221" sldId="530"/>
            <ac:spMk id="2" creationId="{55346167-9FF6-9533-FFE4-1D883DDAA86C}"/>
          </ac:spMkLst>
        </pc:spChg>
        <pc:spChg chg="del">
          <ac:chgData name="Pablo Esteban Gutiérrez-Fonseca (he/him)" userId="25bdc618-995f-415b-9b28-31563f05eb38" providerId="ADAL" clId="{E44FBF35-C200-4300-8101-65780FDAE88D}" dt="2024-09-06T17:49:53.910" v="106" actId="478"/>
          <ac:spMkLst>
            <pc:docMk/>
            <pc:sldMk cId="1245257221" sldId="530"/>
            <ac:spMk id="3" creationId="{D83FEBA1-903B-39E5-2805-1B4D4A2F579D}"/>
          </ac:spMkLst>
        </pc:spChg>
        <pc:spChg chg="add del mod">
          <ac:chgData name="Pablo Esteban Gutiérrez-Fonseca (he/him)" userId="25bdc618-995f-415b-9b28-31563f05eb38" providerId="ADAL" clId="{E44FBF35-C200-4300-8101-65780FDAE88D}" dt="2024-09-06T17:48:17.369" v="88" actId="478"/>
          <ac:spMkLst>
            <pc:docMk/>
            <pc:sldMk cId="1245257221" sldId="530"/>
            <ac:spMk id="5" creationId="{3692DC30-D540-8568-D71A-67FACD1C52D7}"/>
          </ac:spMkLst>
        </pc:spChg>
        <pc:spChg chg="add mod">
          <ac:chgData name="Pablo Esteban Gutiérrez-Fonseca (he/him)" userId="25bdc618-995f-415b-9b28-31563f05eb38" providerId="ADAL" clId="{E44FBF35-C200-4300-8101-65780FDAE88D}" dt="2024-09-06T19:39:20.270" v="556" actId="108"/>
          <ac:spMkLst>
            <pc:docMk/>
            <pc:sldMk cId="1245257221" sldId="530"/>
            <ac:spMk id="6" creationId="{5A343E88-18E8-EF58-837B-E7E47549D693}"/>
          </ac:spMkLst>
        </pc:spChg>
        <pc:spChg chg="add mod">
          <ac:chgData name="Pablo Esteban Gutiérrez-Fonseca (he/him)" userId="25bdc618-995f-415b-9b28-31563f05eb38" providerId="ADAL" clId="{E44FBF35-C200-4300-8101-65780FDAE88D}" dt="2024-09-06T19:42:12.612" v="567"/>
          <ac:spMkLst>
            <pc:docMk/>
            <pc:sldMk cId="1245257221" sldId="530"/>
            <ac:spMk id="7" creationId="{88ADD2D0-93E1-0252-671B-7E75798A4D9E}"/>
          </ac:spMkLst>
        </pc:spChg>
        <pc:spChg chg="add mod">
          <ac:chgData name="Pablo Esteban Gutiérrez-Fonseca (he/him)" userId="25bdc618-995f-415b-9b28-31563f05eb38" providerId="ADAL" clId="{E44FBF35-C200-4300-8101-65780FDAE88D}" dt="2024-09-06T19:41:17.081" v="562" actId="1076"/>
          <ac:spMkLst>
            <pc:docMk/>
            <pc:sldMk cId="1245257221" sldId="530"/>
            <ac:spMk id="8" creationId="{9B061E6E-51A7-8EC7-5EFC-AC38F51A016F}"/>
          </ac:spMkLst>
        </pc:spChg>
        <pc:spChg chg="add mod">
          <ac:chgData name="Pablo Esteban Gutiérrez-Fonseca (he/him)" userId="25bdc618-995f-415b-9b28-31563f05eb38" providerId="ADAL" clId="{E44FBF35-C200-4300-8101-65780FDAE88D}" dt="2024-09-06T19:41:45.360" v="566" actId="20577"/>
          <ac:spMkLst>
            <pc:docMk/>
            <pc:sldMk cId="1245257221" sldId="530"/>
            <ac:spMk id="9" creationId="{D832C9A0-9972-746A-1CBC-000613AA95AB}"/>
          </ac:spMkLst>
        </pc:spChg>
        <pc:spChg chg="add">
          <ac:chgData name="Pablo Esteban Gutiérrez-Fonseca (he/him)" userId="25bdc618-995f-415b-9b28-31563f05eb38" providerId="ADAL" clId="{E44FBF35-C200-4300-8101-65780FDAE88D}" dt="2024-09-06T19:40:50.155" v="557"/>
          <ac:spMkLst>
            <pc:docMk/>
            <pc:sldMk cId="1245257221" sldId="530"/>
            <ac:spMk id="10" creationId="{A2C0DC7F-CE31-62B8-2EA9-8A6221E3F7E5}"/>
          </ac:spMkLst>
        </pc:spChg>
        <pc:picChg chg="add mod">
          <ac:chgData name="Pablo Esteban Gutiérrez-Fonseca (he/him)" userId="25bdc618-995f-415b-9b28-31563f05eb38" providerId="ADAL" clId="{E44FBF35-C200-4300-8101-65780FDAE88D}" dt="2024-09-06T17:48:10.561" v="86" actId="1076"/>
          <ac:picMkLst>
            <pc:docMk/>
            <pc:sldMk cId="1245257221" sldId="530"/>
            <ac:picMk id="4" creationId="{2D0BB474-5A8E-FB1B-E951-366EFB3B98DB}"/>
          </ac:picMkLst>
        </pc:picChg>
      </pc:sldChg>
      <pc:sldChg chg="addSp delSp modSp new mod chgLayout">
        <pc:chgData name="Pablo Esteban Gutiérrez-Fonseca (he/him)" userId="25bdc618-995f-415b-9b28-31563f05eb38" providerId="ADAL" clId="{E44FBF35-C200-4300-8101-65780FDAE88D}" dt="2024-09-06T19:20:51.669" v="512" actId="6549"/>
        <pc:sldMkLst>
          <pc:docMk/>
          <pc:sldMk cId="1722395580" sldId="531"/>
        </pc:sldMkLst>
        <pc:spChg chg="del">
          <ac:chgData name="Pablo Esteban Gutiérrez-Fonseca (he/him)" userId="25bdc618-995f-415b-9b28-31563f05eb38" providerId="ADAL" clId="{E44FBF35-C200-4300-8101-65780FDAE88D}" dt="2024-09-06T18:24:01.325" v="112" actId="700"/>
          <ac:spMkLst>
            <pc:docMk/>
            <pc:sldMk cId="1722395580" sldId="531"/>
            <ac:spMk id="2" creationId="{29F17DAA-5AC9-195C-1053-36AA1E1EE7FB}"/>
          </ac:spMkLst>
        </pc:spChg>
        <pc:spChg chg="del">
          <ac:chgData name="Pablo Esteban Gutiérrez-Fonseca (he/him)" userId="25bdc618-995f-415b-9b28-31563f05eb38" providerId="ADAL" clId="{E44FBF35-C200-4300-8101-65780FDAE88D}" dt="2024-09-06T18:23:34.856" v="110"/>
          <ac:spMkLst>
            <pc:docMk/>
            <pc:sldMk cId="1722395580" sldId="531"/>
            <ac:spMk id="3" creationId="{999A0099-8F7C-6A56-4AF4-2D3484685B3A}"/>
          </ac:spMkLst>
        </pc:spChg>
        <pc:spChg chg="add del mod">
          <ac:chgData name="Pablo Esteban Gutiérrez-Fonseca (he/him)" userId="25bdc618-995f-415b-9b28-31563f05eb38" providerId="ADAL" clId="{E44FBF35-C200-4300-8101-65780FDAE88D}" dt="2024-09-06T18:24:01.325" v="112" actId="700"/>
          <ac:spMkLst>
            <pc:docMk/>
            <pc:sldMk cId="1722395580" sldId="531"/>
            <ac:spMk id="4" creationId="{208ECA45-2306-2C2A-7968-14FDAF43610E}"/>
          </ac:spMkLst>
        </pc:spChg>
        <pc:spChg chg="add mod ord">
          <ac:chgData name="Pablo Esteban Gutiérrez-Fonseca (he/him)" userId="25bdc618-995f-415b-9b28-31563f05eb38" providerId="ADAL" clId="{E44FBF35-C200-4300-8101-65780FDAE88D}" dt="2024-09-06T18:26:22.785" v="137" actId="108"/>
          <ac:spMkLst>
            <pc:docMk/>
            <pc:sldMk cId="1722395580" sldId="531"/>
            <ac:spMk id="5" creationId="{D1F18F86-6FD3-0BAD-1849-6E7614E56CDE}"/>
          </ac:spMkLst>
        </pc:spChg>
        <pc:spChg chg="add mod ord">
          <ac:chgData name="Pablo Esteban Gutiérrez-Fonseca (he/him)" userId="25bdc618-995f-415b-9b28-31563f05eb38" providerId="ADAL" clId="{E44FBF35-C200-4300-8101-65780FDAE88D}" dt="2024-09-06T19:20:51.669" v="512" actId="6549"/>
          <ac:spMkLst>
            <pc:docMk/>
            <pc:sldMk cId="1722395580" sldId="531"/>
            <ac:spMk id="6" creationId="{B5E753D3-F858-6E50-27F7-50BC9309AF05}"/>
          </ac:spMkLst>
        </pc:spChg>
      </pc:sldChg>
      <pc:sldChg chg="modSp add mod">
        <pc:chgData name="Pablo Esteban Gutiérrez-Fonseca (he/him)" userId="25bdc618-995f-415b-9b28-31563f05eb38" providerId="ADAL" clId="{E44FBF35-C200-4300-8101-65780FDAE88D}" dt="2024-09-06T19:27:35.380" v="544" actId="20577"/>
        <pc:sldMkLst>
          <pc:docMk/>
          <pc:sldMk cId="3532051068" sldId="532"/>
        </pc:sldMkLst>
        <pc:spChg chg="mod">
          <ac:chgData name="Pablo Esteban Gutiérrez-Fonseca (he/him)" userId="25bdc618-995f-415b-9b28-31563f05eb38" providerId="ADAL" clId="{E44FBF35-C200-4300-8101-65780FDAE88D}" dt="2024-09-06T19:27:35.380" v="544" actId="20577"/>
          <ac:spMkLst>
            <pc:docMk/>
            <pc:sldMk cId="3532051068" sldId="532"/>
            <ac:spMk id="6" creationId="{B5E753D3-F858-6E50-27F7-50BC9309AF05}"/>
          </ac:spMkLst>
        </pc:spChg>
      </pc:sldChg>
      <pc:sldChg chg="new del">
        <pc:chgData name="Pablo Esteban Gutiérrez-Fonseca (he/him)" userId="25bdc618-995f-415b-9b28-31563f05eb38" providerId="ADAL" clId="{E44FBF35-C200-4300-8101-65780FDAE88D}" dt="2024-09-06T18:51:15.013" v="192" actId="680"/>
        <pc:sldMkLst>
          <pc:docMk/>
          <pc:sldMk cId="215614817" sldId="533"/>
        </pc:sldMkLst>
      </pc:sldChg>
      <pc:sldChg chg="new">
        <pc:chgData name="Pablo Esteban Gutiérrez-Fonseca (he/him)" userId="25bdc618-995f-415b-9b28-31563f05eb38" providerId="ADAL" clId="{E44FBF35-C200-4300-8101-65780FDAE88D}" dt="2024-09-06T18:52:35.402" v="213" actId="680"/>
        <pc:sldMkLst>
          <pc:docMk/>
          <pc:sldMk cId="3213774587" sldId="533"/>
        </pc:sldMkLst>
      </pc:sldChg>
      <pc:sldChg chg="addSp modSp add mod">
        <pc:chgData name="Pablo Esteban Gutiérrez-Fonseca (he/him)" userId="25bdc618-995f-415b-9b28-31563f05eb38" providerId="ADAL" clId="{E44FBF35-C200-4300-8101-65780FDAE88D}" dt="2024-09-06T19:03:27.619" v="330" actId="20577"/>
        <pc:sldMkLst>
          <pc:docMk/>
          <pc:sldMk cId="2488005195" sldId="534"/>
        </pc:sldMkLst>
        <pc:spChg chg="mod">
          <ac:chgData name="Pablo Esteban Gutiérrez-Fonseca (he/him)" userId="25bdc618-995f-415b-9b28-31563f05eb38" providerId="ADAL" clId="{E44FBF35-C200-4300-8101-65780FDAE88D}" dt="2024-09-06T19:01:49.092" v="290" actId="20577"/>
          <ac:spMkLst>
            <pc:docMk/>
            <pc:sldMk cId="2488005195" sldId="534"/>
            <ac:spMk id="2" creationId="{F5D69F5C-A604-14D5-4F09-B6A521C736BA}"/>
          </ac:spMkLst>
        </pc:spChg>
        <pc:spChg chg="mod">
          <ac:chgData name="Pablo Esteban Gutiérrez-Fonseca (he/him)" userId="25bdc618-995f-415b-9b28-31563f05eb38" providerId="ADAL" clId="{E44FBF35-C200-4300-8101-65780FDAE88D}" dt="2024-09-06T19:03:27.619" v="330" actId="20577"/>
          <ac:spMkLst>
            <pc:docMk/>
            <pc:sldMk cId="2488005195" sldId="534"/>
            <ac:spMk id="3" creationId="{9B203BD5-F6DA-A49C-ED16-F63B3E2B397C}"/>
          </ac:spMkLst>
        </pc:spChg>
        <pc:spChg chg="add">
          <ac:chgData name="Pablo Esteban Gutiérrez-Fonseca (he/him)" userId="25bdc618-995f-415b-9b28-31563f05eb38" providerId="ADAL" clId="{E44FBF35-C200-4300-8101-65780FDAE88D}" dt="2024-09-06T19:01:12.626" v="267"/>
          <ac:spMkLst>
            <pc:docMk/>
            <pc:sldMk cId="2488005195" sldId="534"/>
            <ac:spMk id="4" creationId="{C0C3D9E2-6370-124B-5348-8CB61BE08844}"/>
          </ac:spMkLst>
        </pc:spChg>
      </pc:sldChg>
      <pc:sldChg chg="modSp new mod">
        <pc:chgData name="Pablo Esteban Gutiérrez-Fonseca (he/him)" userId="25bdc618-995f-415b-9b28-31563f05eb38" providerId="ADAL" clId="{E44FBF35-C200-4300-8101-65780FDAE88D}" dt="2024-09-06T19:17:04.755" v="372" actId="27636"/>
        <pc:sldMkLst>
          <pc:docMk/>
          <pc:sldMk cId="2781903650" sldId="535"/>
        </pc:sldMkLst>
        <pc:spChg chg="mod">
          <ac:chgData name="Pablo Esteban Gutiérrez-Fonseca (he/him)" userId="25bdc618-995f-415b-9b28-31563f05eb38" providerId="ADAL" clId="{E44FBF35-C200-4300-8101-65780FDAE88D}" dt="2024-09-06T19:15:12.790" v="341" actId="404"/>
          <ac:spMkLst>
            <pc:docMk/>
            <pc:sldMk cId="2781903650" sldId="535"/>
            <ac:spMk id="2" creationId="{487869E3-4C6C-3D66-0743-882742464C82}"/>
          </ac:spMkLst>
        </pc:spChg>
        <pc:spChg chg="mod">
          <ac:chgData name="Pablo Esteban Gutiérrez-Fonseca (he/him)" userId="25bdc618-995f-415b-9b28-31563f05eb38" providerId="ADAL" clId="{E44FBF35-C200-4300-8101-65780FDAE88D}" dt="2024-09-06T19:17:04.755" v="372" actId="27636"/>
          <ac:spMkLst>
            <pc:docMk/>
            <pc:sldMk cId="2781903650" sldId="535"/>
            <ac:spMk id="3" creationId="{0CD12574-9E95-598C-2790-7EB0402DD155}"/>
          </ac:spMkLst>
        </pc:spChg>
      </pc:sldChg>
      <pc:sldChg chg="modSp add mod ord">
        <pc:chgData name="Pablo Esteban Gutiérrez-Fonseca (he/him)" userId="25bdc618-995f-415b-9b28-31563f05eb38" providerId="ADAL" clId="{E44FBF35-C200-4300-8101-65780FDAE88D}" dt="2024-09-06T19:24:21.751" v="530"/>
        <pc:sldMkLst>
          <pc:docMk/>
          <pc:sldMk cId="1427916871" sldId="536"/>
        </pc:sldMkLst>
        <pc:spChg chg="mod">
          <ac:chgData name="Pablo Esteban Gutiérrez-Fonseca (he/him)" userId="25bdc618-995f-415b-9b28-31563f05eb38" providerId="ADAL" clId="{E44FBF35-C200-4300-8101-65780FDAE88D}" dt="2024-09-06T19:24:15.574" v="528" actId="6549"/>
          <ac:spMkLst>
            <pc:docMk/>
            <pc:sldMk cId="1427916871" sldId="536"/>
            <ac:spMk id="6" creationId="{B5E753D3-F858-6E50-27F7-50BC9309AF05}"/>
          </ac:spMkLst>
        </pc:spChg>
      </pc:sldChg>
      <pc:sldChg chg="modSp add mod">
        <pc:chgData name="Pablo Esteban Gutiérrez-Fonseca (he/him)" userId="25bdc618-995f-415b-9b28-31563f05eb38" providerId="ADAL" clId="{E44FBF35-C200-4300-8101-65780FDAE88D}" dt="2024-09-06T19:23:18.048" v="526" actId="113"/>
        <pc:sldMkLst>
          <pc:docMk/>
          <pc:sldMk cId="2962535992" sldId="537"/>
        </pc:sldMkLst>
        <pc:spChg chg="mod">
          <ac:chgData name="Pablo Esteban Gutiérrez-Fonseca (he/him)" userId="25bdc618-995f-415b-9b28-31563f05eb38" providerId="ADAL" clId="{E44FBF35-C200-4300-8101-65780FDAE88D}" dt="2024-09-06T19:23:18.048" v="526" actId="113"/>
          <ac:spMkLst>
            <pc:docMk/>
            <pc:sldMk cId="2962535992" sldId="537"/>
            <ac:spMk id="6" creationId="{B5E753D3-F858-6E50-27F7-50BC9309AF05}"/>
          </ac:spMkLst>
        </pc:spChg>
      </pc:sldChg>
      <pc:sldChg chg="modSp add mod">
        <pc:chgData name="Pablo Esteban Gutiérrez-Fonseca (he/him)" userId="25bdc618-995f-415b-9b28-31563f05eb38" providerId="ADAL" clId="{E44FBF35-C200-4300-8101-65780FDAE88D}" dt="2024-09-06T19:28:42.065" v="552" actId="20577"/>
        <pc:sldMkLst>
          <pc:docMk/>
          <pc:sldMk cId="1068772074" sldId="538"/>
        </pc:sldMkLst>
        <pc:spChg chg="mod">
          <ac:chgData name="Pablo Esteban Gutiérrez-Fonseca (he/him)" userId="25bdc618-995f-415b-9b28-31563f05eb38" providerId="ADAL" clId="{E44FBF35-C200-4300-8101-65780FDAE88D}" dt="2024-09-06T19:28:42.065" v="552" actId="20577"/>
          <ac:spMkLst>
            <pc:docMk/>
            <pc:sldMk cId="1068772074" sldId="538"/>
            <ac:spMk id="6" creationId="{B5E753D3-F858-6E50-27F7-50BC9309AF05}"/>
          </ac:spMkLst>
        </pc:spChg>
      </pc:sldChg>
      <pc:sldChg chg="modSp add mod">
        <pc:chgData name="Pablo Esteban Gutiérrez-Fonseca (he/him)" userId="25bdc618-995f-415b-9b28-31563f05eb38" providerId="ADAL" clId="{E44FBF35-C200-4300-8101-65780FDAE88D}" dt="2024-09-06T19:31:10.720" v="554" actId="6549"/>
        <pc:sldMkLst>
          <pc:docMk/>
          <pc:sldMk cId="3763090176" sldId="539"/>
        </pc:sldMkLst>
        <pc:spChg chg="mod">
          <ac:chgData name="Pablo Esteban Gutiérrez-Fonseca (he/him)" userId="25bdc618-995f-415b-9b28-31563f05eb38" providerId="ADAL" clId="{E44FBF35-C200-4300-8101-65780FDAE88D}" dt="2024-09-06T19:31:10.720" v="554" actId="6549"/>
          <ac:spMkLst>
            <pc:docMk/>
            <pc:sldMk cId="3763090176" sldId="539"/>
            <ac:spMk id="3" creationId="{9B203BD5-F6DA-A49C-ED16-F63B3E2B397C}"/>
          </ac:spMkLst>
        </pc:spChg>
      </pc:sldChg>
      <pc:sldChg chg="modSp add mod">
        <pc:chgData name="Pablo Esteban Gutiérrez-Fonseca (he/him)" userId="25bdc618-995f-415b-9b28-31563f05eb38" providerId="ADAL" clId="{E44FBF35-C200-4300-8101-65780FDAE88D}" dt="2024-09-06T19:42:28.879" v="569" actId="6549"/>
        <pc:sldMkLst>
          <pc:docMk/>
          <pc:sldMk cId="3688068476" sldId="540"/>
        </pc:sldMkLst>
        <pc:spChg chg="mod">
          <ac:chgData name="Pablo Esteban Gutiérrez-Fonseca (he/him)" userId="25bdc618-995f-415b-9b28-31563f05eb38" providerId="ADAL" clId="{E44FBF35-C200-4300-8101-65780FDAE88D}" dt="2024-09-06T19:42:28.879" v="569" actId="6549"/>
          <ac:spMkLst>
            <pc:docMk/>
            <pc:sldMk cId="3688068476" sldId="540"/>
            <ac:spMk id="3" creationId="{0CD12574-9E95-598C-2790-7EB0402DD155}"/>
          </ac:spMkLst>
        </pc:spChg>
      </pc:sldChg>
    </pc:docChg>
  </pc:docChgLst>
  <pc:docChgLst>
    <pc:chgData name="Pablo Esteban Gutiérrez-Fonseca (he/him)" userId="25bdc618-995f-415b-9b28-31563f05eb38" providerId="ADAL" clId="{1DBC1178-CFD0-4A74-A124-938AB40C0A8D}"/>
    <pc:docChg chg="addSld modSld">
      <pc:chgData name="Pablo Esteban Gutiérrez-Fonseca (he/him)" userId="25bdc618-995f-415b-9b28-31563f05eb38" providerId="ADAL" clId="{1DBC1178-CFD0-4A74-A124-938AB40C0A8D}" dt="2024-09-08T14:52:03.619" v="94" actId="113"/>
      <pc:docMkLst>
        <pc:docMk/>
      </pc:docMkLst>
      <pc:sldChg chg="modSp mod">
        <pc:chgData name="Pablo Esteban Gutiérrez-Fonseca (he/him)" userId="25bdc618-995f-415b-9b28-31563f05eb38" providerId="ADAL" clId="{1DBC1178-CFD0-4A74-A124-938AB40C0A8D}" dt="2024-09-06T21:01:00.591" v="17" actId="15"/>
        <pc:sldMkLst>
          <pc:docMk/>
          <pc:sldMk cId="0" sldId="362"/>
        </pc:sldMkLst>
        <pc:spChg chg="mod">
          <ac:chgData name="Pablo Esteban Gutiérrez-Fonseca (he/him)" userId="25bdc618-995f-415b-9b28-31563f05eb38" providerId="ADAL" clId="{1DBC1178-CFD0-4A74-A124-938AB40C0A8D}" dt="2024-09-06T21:00:20.046" v="10" actId="108"/>
          <ac:spMkLst>
            <pc:docMk/>
            <pc:sldMk cId="0" sldId="362"/>
            <ac:spMk id="20483" creationId="{5B5BEF2C-C612-9688-D1E9-D5D3B3555052}"/>
          </ac:spMkLst>
        </pc:spChg>
        <pc:spChg chg="mod">
          <ac:chgData name="Pablo Esteban Gutiérrez-Fonseca (he/him)" userId="25bdc618-995f-415b-9b28-31563f05eb38" providerId="ADAL" clId="{1DBC1178-CFD0-4A74-A124-938AB40C0A8D}" dt="2024-09-06T21:01:00.591" v="17" actId="15"/>
          <ac:spMkLst>
            <pc:docMk/>
            <pc:sldMk cId="0" sldId="362"/>
            <ac:spMk id="20484" creationId="{AF88EB6F-C999-9443-ECFA-F5802E7FC0B3}"/>
          </ac:spMkLst>
        </pc:spChg>
      </pc:sldChg>
      <pc:sldChg chg="modSp mod">
        <pc:chgData name="Pablo Esteban Gutiérrez-Fonseca (he/him)" userId="25bdc618-995f-415b-9b28-31563f05eb38" providerId="ADAL" clId="{1DBC1178-CFD0-4A74-A124-938AB40C0A8D}" dt="2024-09-06T20:58:06.855" v="7" actId="114"/>
        <pc:sldMkLst>
          <pc:docMk/>
          <pc:sldMk cId="911938240" sldId="529"/>
        </pc:sldMkLst>
        <pc:spChg chg="mod">
          <ac:chgData name="Pablo Esteban Gutiérrez-Fonseca (he/him)" userId="25bdc618-995f-415b-9b28-31563f05eb38" providerId="ADAL" clId="{1DBC1178-CFD0-4A74-A124-938AB40C0A8D}" dt="2024-09-06T20:58:06.855" v="7" actId="114"/>
          <ac:spMkLst>
            <pc:docMk/>
            <pc:sldMk cId="911938240" sldId="529"/>
            <ac:spMk id="9220" creationId="{98724887-530E-15D3-2C46-99CB54086B27}"/>
          </ac:spMkLst>
        </pc:spChg>
      </pc:sldChg>
      <pc:sldChg chg="modSp mod">
        <pc:chgData name="Pablo Esteban Gutiérrez-Fonseca (he/him)" userId="25bdc618-995f-415b-9b28-31563f05eb38" providerId="ADAL" clId="{1DBC1178-CFD0-4A74-A124-938AB40C0A8D}" dt="2024-09-06T21:04:45.299" v="45" actId="113"/>
        <pc:sldMkLst>
          <pc:docMk/>
          <pc:sldMk cId="3532051068" sldId="532"/>
        </pc:sldMkLst>
        <pc:spChg chg="mod">
          <ac:chgData name="Pablo Esteban Gutiérrez-Fonseca (he/him)" userId="25bdc618-995f-415b-9b28-31563f05eb38" providerId="ADAL" clId="{1DBC1178-CFD0-4A74-A124-938AB40C0A8D}" dt="2024-09-06T21:04:45.299" v="45" actId="113"/>
          <ac:spMkLst>
            <pc:docMk/>
            <pc:sldMk cId="3532051068" sldId="532"/>
            <ac:spMk id="6" creationId="{B5E753D3-F858-6E50-27F7-50BC9309AF05}"/>
          </ac:spMkLst>
        </pc:spChg>
      </pc:sldChg>
      <pc:sldChg chg="modSp mod">
        <pc:chgData name="Pablo Esteban Gutiérrez-Fonseca (he/him)" userId="25bdc618-995f-415b-9b28-31563f05eb38" providerId="ADAL" clId="{1DBC1178-CFD0-4A74-A124-938AB40C0A8D}" dt="2024-09-06T21:02:07.369" v="20" actId="108"/>
        <pc:sldMkLst>
          <pc:docMk/>
          <pc:sldMk cId="2781903650" sldId="535"/>
        </pc:sldMkLst>
        <pc:spChg chg="mod">
          <ac:chgData name="Pablo Esteban Gutiérrez-Fonseca (he/him)" userId="25bdc618-995f-415b-9b28-31563f05eb38" providerId="ADAL" clId="{1DBC1178-CFD0-4A74-A124-938AB40C0A8D}" dt="2024-09-06T21:02:07.369" v="20" actId="108"/>
          <ac:spMkLst>
            <pc:docMk/>
            <pc:sldMk cId="2781903650" sldId="535"/>
            <ac:spMk id="3" creationId="{0CD12574-9E95-598C-2790-7EB0402DD155}"/>
          </ac:spMkLst>
        </pc:spChg>
      </pc:sldChg>
      <pc:sldChg chg="modSp mod">
        <pc:chgData name="Pablo Esteban Gutiérrez-Fonseca (he/him)" userId="25bdc618-995f-415b-9b28-31563f05eb38" providerId="ADAL" clId="{1DBC1178-CFD0-4A74-A124-938AB40C0A8D}" dt="2024-09-06T21:04:35.808" v="43" actId="113"/>
        <pc:sldMkLst>
          <pc:docMk/>
          <pc:sldMk cId="2962535992" sldId="537"/>
        </pc:sldMkLst>
        <pc:spChg chg="mod">
          <ac:chgData name="Pablo Esteban Gutiérrez-Fonseca (he/him)" userId="25bdc618-995f-415b-9b28-31563f05eb38" providerId="ADAL" clId="{1DBC1178-CFD0-4A74-A124-938AB40C0A8D}" dt="2024-09-06T21:04:35.808" v="43" actId="113"/>
          <ac:spMkLst>
            <pc:docMk/>
            <pc:sldMk cId="2962535992" sldId="537"/>
            <ac:spMk id="6" creationId="{B5E753D3-F858-6E50-27F7-50BC9309AF05}"/>
          </ac:spMkLst>
        </pc:spChg>
      </pc:sldChg>
      <pc:sldChg chg="modSp mod">
        <pc:chgData name="Pablo Esteban Gutiérrez-Fonseca (he/him)" userId="25bdc618-995f-415b-9b28-31563f05eb38" providerId="ADAL" clId="{1DBC1178-CFD0-4A74-A124-938AB40C0A8D}" dt="2024-09-06T21:04:39.931" v="44" actId="113"/>
        <pc:sldMkLst>
          <pc:docMk/>
          <pc:sldMk cId="1068772074" sldId="538"/>
        </pc:sldMkLst>
        <pc:spChg chg="mod">
          <ac:chgData name="Pablo Esteban Gutiérrez-Fonseca (he/him)" userId="25bdc618-995f-415b-9b28-31563f05eb38" providerId="ADAL" clId="{1DBC1178-CFD0-4A74-A124-938AB40C0A8D}" dt="2024-09-06T21:04:39.931" v="44" actId="113"/>
          <ac:spMkLst>
            <pc:docMk/>
            <pc:sldMk cId="1068772074" sldId="538"/>
            <ac:spMk id="6" creationId="{B5E753D3-F858-6E50-27F7-50BC9309AF05}"/>
          </ac:spMkLst>
        </pc:spChg>
      </pc:sldChg>
      <pc:sldChg chg="addSp modSp new mod">
        <pc:chgData name="Pablo Esteban Gutiérrez-Fonseca (he/him)" userId="25bdc618-995f-415b-9b28-31563f05eb38" providerId="ADAL" clId="{1DBC1178-CFD0-4A74-A124-938AB40C0A8D}" dt="2024-09-08T14:52:03.619" v="94" actId="113"/>
        <pc:sldMkLst>
          <pc:docMk/>
          <pc:sldMk cId="2227837165" sldId="541"/>
        </pc:sldMkLst>
        <pc:graphicFrameChg chg="add mod modGraphic">
          <ac:chgData name="Pablo Esteban Gutiérrez-Fonseca (he/him)" userId="25bdc618-995f-415b-9b28-31563f05eb38" providerId="ADAL" clId="{1DBC1178-CFD0-4A74-A124-938AB40C0A8D}" dt="2024-09-08T14:52:03.619" v="94" actId="113"/>
          <ac:graphicFrameMkLst>
            <pc:docMk/>
            <pc:sldMk cId="2227837165" sldId="541"/>
            <ac:graphicFrameMk id="3" creationId="{C963203E-9285-49C4-AE21-3B72085427C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1CCA9-AE2A-40D7-9234-24542DD93978}" type="datetimeFigureOut">
              <a:rPr lang="en-US" smtClean="0"/>
              <a:t>9/8/2024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B853EE-5883-44B6-845B-B8BFEBF3D902}" type="slidenum">
              <a:rPr lang="en-US" smtClean="0"/>
              <a:t>‹#›</a:t>
            </a:fld>
            <a:endParaRPr lang="en-US"/>
          </a:p>
        </p:txBody>
      </p:sp>
    </p:spTree>
    <p:extLst>
      <p:ext uri="{BB962C8B-B14F-4D97-AF65-F5344CB8AC3E}">
        <p14:creationId xmlns:p14="http://schemas.microsoft.com/office/powerpoint/2010/main" val="3157007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4658BC1-C15B-68BA-98F7-54E591012E7B}"/>
              </a:ext>
            </a:extLst>
          </p:cNvPr>
          <p:cNvSpPr>
            <a:spLocks noGrp="1" noChangeArrowheads="1"/>
          </p:cNvSpPr>
          <p:nvPr>
            <p:ph type="sldNum" sz="quarter" idx="5"/>
          </p:nvPr>
        </p:nvSpPr>
        <p:spPr>
          <a:ln/>
        </p:spPr>
        <p:txBody>
          <a:bodyPr/>
          <a:lstStyle/>
          <a:p>
            <a:fld id="{EC3F4A56-A8AE-40FA-A36F-90E4E4FD693D}" type="slidenum">
              <a:rPr lang="en-US" altLang="en-US"/>
              <a:pPr/>
              <a:t>3</a:t>
            </a:fld>
            <a:endParaRPr lang="en-US" altLang="en-US"/>
          </a:p>
        </p:txBody>
      </p:sp>
      <p:sp>
        <p:nvSpPr>
          <p:cNvPr id="45058" name="Rectangle 2">
            <a:extLst>
              <a:ext uri="{FF2B5EF4-FFF2-40B4-BE49-F238E27FC236}">
                <a16:creationId xmlns:a16="http://schemas.microsoft.com/office/drawing/2014/main" id="{D308FAF7-115F-19F9-8F30-88038721C09F}"/>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D04818CF-65C3-0D08-77C4-1152F026FC4B}"/>
              </a:ext>
            </a:extLst>
          </p:cNvPr>
          <p:cNvSpPr>
            <a:spLocks noGrp="1" noChangeArrowheads="1"/>
          </p:cNvSpPr>
          <p:nvPr>
            <p:ph type="body" idx="1"/>
          </p:nvPr>
        </p:nvSpPr>
        <p:spPr/>
        <p:txBody>
          <a:bodyPr/>
          <a:lstStyle/>
          <a:p>
            <a:r>
              <a:rPr lang="en-US" altLang="en-US"/>
              <a:t>R is a great software. It is freely distributed (free both in price as well as in freedom of usage, no restrictions). It has a very strong user community who are ready to help newbies and share information. It has extensive documentation. Best of all, it is extremely scalable, meaning from very low end to very high end, all types of statistical methods can be easily implemented using R. The graphics of R are very flexible and there are many intelligent defaults. Intelligent defaults mean R can guess what you are trying to do and act accordingly. </a:t>
            </a:r>
          </a:p>
          <a:p>
            <a:r>
              <a:rPr lang="en-US" altLang="en-US"/>
              <a:t>On the downside, it can be time-consuming to learn to use it effectively. The learning process is slow, sometimes frustrating, but in the end, it is a rewarding experience. However, for very large datasets, R can sometimes be slow, but there are several ways to speed up R. The newer versions are invariably faster than the older ones, so continuous upgrading of the software is a good way to speed things up.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F0F977FD-E576-FCE1-254D-A807270ADB2D}"/>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9E3F19D-F13B-462E-8039-DF15D04971A4}" type="slidenum">
              <a:rPr lang="en-US" altLang="en-US">
                <a:latin typeface="Arial" panose="020B0604020202020204" pitchFamily="34" charset="0"/>
              </a:rPr>
              <a:pPr/>
              <a:t>4</a:t>
            </a:fld>
            <a:endParaRPr lang="en-US" altLang="en-US">
              <a:latin typeface="Arial" panose="020B0604020202020204" pitchFamily="34" charset="0"/>
            </a:endParaRPr>
          </a:p>
        </p:txBody>
      </p:sp>
      <p:sp>
        <p:nvSpPr>
          <p:cNvPr id="130051" name="Rectangle 2">
            <a:extLst>
              <a:ext uri="{FF2B5EF4-FFF2-40B4-BE49-F238E27FC236}">
                <a16:creationId xmlns:a16="http://schemas.microsoft.com/office/drawing/2014/main" id="{F467EECD-394B-D6E5-4138-D90206DC7D2B}"/>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12D18DDB-FA59-F7FC-097E-86CB22A60FC6}"/>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5E73B711-B481-8CF3-1524-709A9B60ADF1}"/>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1499769-683B-4B3A-BC9E-A6D6F5462423}" type="slidenum">
              <a:rPr lang="en-US" altLang="en-US">
                <a:latin typeface="Arial" panose="020B0604020202020204" pitchFamily="34" charset="0"/>
              </a:rPr>
              <a:pPr/>
              <a:t>5</a:t>
            </a:fld>
            <a:endParaRPr lang="en-US" altLang="en-US">
              <a:latin typeface="Arial" panose="020B0604020202020204" pitchFamily="34" charset="0"/>
            </a:endParaRPr>
          </a:p>
        </p:txBody>
      </p:sp>
      <p:sp>
        <p:nvSpPr>
          <p:cNvPr id="124931" name="Rectangle 2">
            <a:extLst>
              <a:ext uri="{FF2B5EF4-FFF2-40B4-BE49-F238E27FC236}">
                <a16:creationId xmlns:a16="http://schemas.microsoft.com/office/drawing/2014/main" id="{92E64542-0C58-B825-51F8-79C7CF22AB1B}"/>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F4BAB231-6802-F662-DC5D-5E8BC617CB73}"/>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5E73B711-B481-8CF3-1524-709A9B60ADF1}"/>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1499769-683B-4B3A-BC9E-A6D6F5462423}" type="slidenum">
              <a:rPr lang="en-US" altLang="en-US">
                <a:latin typeface="Arial" panose="020B0604020202020204" pitchFamily="34" charset="0"/>
              </a:rPr>
              <a:pPr/>
              <a:t>6</a:t>
            </a:fld>
            <a:endParaRPr lang="en-US" altLang="en-US">
              <a:latin typeface="Arial" panose="020B0604020202020204" pitchFamily="34" charset="0"/>
            </a:endParaRPr>
          </a:p>
        </p:txBody>
      </p:sp>
      <p:sp>
        <p:nvSpPr>
          <p:cNvPr id="124931" name="Rectangle 2">
            <a:extLst>
              <a:ext uri="{FF2B5EF4-FFF2-40B4-BE49-F238E27FC236}">
                <a16:creationId xmlns:a16="http://schemas.microsoft.com/office/drawing/2014/main" id="{92E64542-0C58-B825-51F8-79C7CF22AB1B}"/>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F4BAB231-6802-F662-DC5D-5E8BC617CB73}"/>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056858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ED4E4166-7BBA-0E75-B1EC-C81D3BFD1E2A}"/>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AF8949B-A498-4CD0-9D87-932E7C0DF8F2}" type="slidenum">
              <a:rPr lang="en-US" altLang="en-US">
                <a:latin typeface="Arial" panose="020B0604020202020204" pitchFamily="34" charset="0"/>
              </a:rPr>
              <a:pPr/>
              <a:t>19</a:t>
            </a:fld>
            <a:endParaRPr lang="en-US" altLang="en-US">
              <a:latin typeface="Arial" panose="020B0604020202020204" pitchFamily="34" charset="0"/>
            </a:endParaRPr>
          </a:p>
        </p:txBody>
      </p:sp>
      <p:sp>
        <p:nvSpPr>
          <p:cNvPr id="149507" name="Rectangle 2">
            <a:extLst>
              <a:ext uri="{FF2B5EF4-FFF2-40B4-BE49-F238E27FC236}">
                <a16:creationId xmlns:a16="http://schemas.microsoft.com/office/drawing/2014/main" id="{F218DE86-0F16-19A5-F2BC-488321DADCC4}"/>
              </a:ext>
            </a:extLst>
          </p:cNvPr>
          <p:cNvSpPr>
            <a:spLocks noGrp="1" noRot="1" noChangeAspect="1" noChangeArrowheads="1" noTextEdit="1"/>
          </p:cNvSpPr>
          <p:nvPr>
            <p:ph type="sldImg"/>
          </p:nvPr>
        </p:nvSpPr>
        <p:spPr>
          <a:ln/>
        </p:spPr>
      </p:sp>
      <p:sp>
        <p:nvSpPr>
          <p:cNvPr id="149508" name="Rectangle 3">
            <a:extLst>
              <a:ext uri="{FF2B5EF4-FFF2-40B4-BE49-F238E27FC236}">
                <a16:creationId xmlns:a16="http://schemas.microsoft.com/office/drawing/2014/main" id="{6A1C07A3-34EE-1607-3562-FAB01B4FA0C1}"/>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90A8DBF3-A3DC-6F29-3512-CB96C7B982AC}"/>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B1C5EDD-59AE-4FDC-A459-9BDF1768B23D}" type="slidenum">
              <a:rPr lang="en-US" altLang="en-US">
                <a:latin typeface="Arial" panose="020B0604020202020204" pitchFamily="34" charset="0"/>
              </a:rPr>
              <a:pPr/>
              <a:t>20</a:t>
            </a:fld>
            <a:endParaRPr lang="en-US" altLang="en-US">
              <a:latin typeface="Arial" panose="020B0604020202020204" pitchFamily="34" charset="0"/>
            </a:endParaRPr>
          </a:p>
        </p:txBody>
      </p:sp>
      <p:sp>
        <p:nvSpPr>
          <p:cNvPr id="136195" name="Rectangle 2">
            <a:extLst>
              <a:ext uri="{FF2B5EF4-FFF2-40B4-BE49-F238E27FC236}">
                <a16:creationId xmlns:a16="http://schemas.microsoft.com/office/drawing/2014/main" id="{1CF28CD0-20C8-D201-B3B0-E9CC634F5AF1}"/>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63B18D84-CB5C-841E-C325-BB4D2AA5A5B7}"/>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DDD38C8D-9F4C-4AA3-CD68-B4490F85762D}"/>
              </a:ext>
            </a:extLst>
          </p:cNvPr>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853238E-FFAE-4EF8-81E5-8C1DDE7F9C61}" type="slidenum">
              <a:rPr lang="en-US" altLang="en-US">
                <a:latin typeface="Arial" panose="020B0604020202020204" pitchFamily="34" charset="0"/>
              </a:rPr>
              <a:pPr/>
              <a:t>23</a:t>
            </a:fld>
            <a:endParaRPr lang="en-US" altLang="en-US">
              <a:latin typeface="Arial" panose="020B0604020202020204" pitchFamily="34" charset="0"/>
            </a:endParaRPr>
          </a:p>
        </p:txBody>
      </p:sp>
      <p:sp>
        <p:nvSpPr>
          <p:cNvPr id="141315" name="Rectangle 2">
            <a:extLst>
              <a:ext uri="{FF2B5EF4-FFF2-40B4-BE49-F238E27FC236}">
                <a16:creationId xmlns:a16="http://schemas.microsoft.com/office/drawing/2014/main" id="{33F5B1EB-E4C4-81A6-785F-C7CA05B828B3}"/>
              </a:ext>
            </a:extLst>
          </p:cNvPr>
          <p:cNvSpPr>
            <a:spLocks noGrp="1" noRot="1" noChangeAspect="1" noChangeArrowheads="1" noTextEdit="1"/>
          </p:cNvSpPr>
          <p:nvPr>
            <p:ph type="sldImg"/>
          </p:nvPr>
        </p:nvSpPr>
        <p:spPr>
          <a:ln/>
        </p:spPr>
      </p:sp>
      <p:sp>
        <p:nvSpPr>
          <p:cNvPr id="141316" name="Rectangle 3">
            <a:extLst>
              <a:ext uri="{FF2B5EF4-FFF2-40B4-BE49-F238E27FC236}">
                <a16:creationId xmlns:a16="http://schemas.microsoft.com/office/drawing/2014/main" id="{2A33FB9C-CB36-4D51-37D0-F53E6BE40A1A}"/>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08642-B8EE-67ED-BB1D-15D4D603C2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E42160-EEC2-4CED-33A1-6B8119036D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3EB708-6CE0-7682-7C9D-4E13EE09A029}"/>
              </a:ext>
            </a:extLst>
          </p:cNvPr>
          <p:cNvSpPr>
            <a:spLocks noGrp="1"/>
          </p:cNvSpPr>
          <p:nvPr>
            <p:ph type="dt" sz="half" idx="10"/>
          </p:nvPr>
        </p:nvSpPr>
        <p:spPr/>
        <p:txBody>
          <a:bodyPr/>
          <a:lstStyle/>
          <a:p>
            <a:fld id="{0097FE65-A343-4D93-9192-E6C1CC1BC88C}" type="datetimeFigureOut">
              <a:rPr lang="en-US" smtClean="0"/>
              <a:t>9/8/2024</a:t>
            </a:fld>
            <a:endParaRPr lang="en-US"/>
          </a:p>
        </p:txBody>
      </p:sp>
      <p:sp>
        <p:nvSpPr>
          <p:cNvPr id="5" name="Footer Placeholder 4">
            <a:extLst>
              <a:ext uri="{FF2B5EF4-FFF2-40B4-BE49-F238E27FC236}">
                <a16:creationId xmlns:a16="http://schemas.microsoft.com/office/drawing/2014/main" id="{81084BBC-0695-4A21-B8DC-7E393F3A6D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977AB8-AAB8-1AF0-46CE-4B007BCD76A5}"/>
              </a:ext>
            </a:extLst>
          </p:cNvPr>
          <p:cNvSpPr>
            <a:spLocks noGrp="1"/>
          </p:cNvSpPr>
          <p:nvPr>
            <p:ph type="sldNum" sz="quarter" idx="12"/>
          </p:nvPr>
        </p:nvSpPr>
        <p:spPr/>
        <p:txBody>
          <a:bodyPr/>
          <a:lstStyle/>
          <a:p>
            <a:fld id="{6EDACBC6-AAFA-47C4-8619-CDF9DB16610A}" type="slidenum">
              <a:rPr lang="en-US" smtClean="0"/>
              <a:t>‹#›</a:t>
            </a:fld>
            <a:endParaRPr lang="en-US"/>
          </a:p>
        </p:txBody>
      </p:sp>
    </p:spTree>
    <p:extLst>
      <p:ext uri="{BB962C8B-B14F-4D97-AF65-F5344CB8AC3E}">
        <p14:creationId xmlns:p14="http://schemas.microsoft.com/office/powerpoint/2010/main" val="217945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D0A60-BEB4-6313-73B3-9E48B35DA6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6E4D3E-203D-27FD-CA4E-F782D25011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5EF348-A1DD-F9A2-85E5-7AD5FFC4CFD1}"/>
              </a:ext>
            </a:extLst>
          </p:cNvPr>
          <p:cNvSpPr>
            <a:spLocks noGrp="1"/>
          </p:cNvSpPr>
          <p:nvPr>
            <p:ph type="dt" sz="half" idx="10"/>
          </p:nvPr>
        </p:nvSpPr>
        <p:spPr/>
        <p:txBody>
          <a:bodyPr/>
          <a:lstStyle/>
          <a:p>
            <a:fld id="{0097FE65-A343-4D93-9192-E6C1CC1BC88C}" type="datetimeFigureOut">
              <a:rPr lang="en-US" smtClean="0"/>
              <a:t>9/8/2024</a:t>
            </a:fld>
            <a:endParaRPr lang="en-US"/>
          </a:p>
        </p:txBody>
      </p:sp>
      <p:sp>
        <p:nvSpPr>
          <p:cNvPr id="5" name="Footer Placeholder 4">
            <a:extLst>
              <a:ext uri="{FF2B5EF4-FFF2-40B4-BE49-F238E27FC236}">
                <a16:creationId xmlns:a16="http://schemas.microsoft.com/office/drawing/2014/main" id="{F5B0FCA3-C504-2F52-E8E8-00DE4F2C01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6DBFBB-A25D-343C-28A1-04898729E2FA}"/>
              </a:ext>
            </a:extLst>
          </p:cNvPr>
          <p:cNvSpPr>
            <a:spLocks noGrp="1"/>
          </p:cNvSpPr>
          <p:nvPr>
            <p:ph type="sldNum" sz="quarter" idx="12"/>
          </p:nvPr>
        </p:nvSpPr>
        <p:spPr/>
        <p:txBody>
          <a:bodyPr/>
          <a:lstStyle/>
          <a:p>
            <a:fld id="{6EDACBC6-AAFA-47C4-8619-CDF9DB16610A}" type="slidenum">
              <a:rPr lang="en-US" smtClean="0"/>
              <a:t>‹#›</a:t>
            </a:fld>
            <a:endParaRPr lang="en-US"/>
          </a:p>
        </p:txBody>
      </p:sp>
    </p:spTree>
    <p:extLst>
      <p:ext uri="{BB962C8B-B14F-4D97-AF65-F5344CB8AC3E}">
        <p14:creationId xmlns:p14="http://schemas.microsoft.com/office/powerpoint/2010/main" val="128860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7C7AC1-5F2B-AAEB-9BAD-13556B4844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7EA137-5563-F9BD-B8D3-A654865D04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130BBC-8CE3-BDE1-9B76-188B7E7F88EF}"/>
              </a:ext>
            </a:extLst>
          </p:cNvPr>
          <p:cNvSpPr>
            <a:spLocks noGrp="1"/>
          </p:cNvSpPr>
          <p:nvPr>
            <p:ph type="dt" sz="half" idx="10"/>
          </p:nvPr>
        </p:nvSpPr>
        <p:spPr/>
        <p:txBody>
          <a:bodyPr/>
          <a:lstStyle/>
          <a:p>
            <a:fld id="{0097FE65-A343-4D93-9192-E6C1CC1BC88C}" type="datetimeFigureOut">
              <a:rPr lang="en-US" smtClean="0"/>
              <a:t>9/8/2024</a:t>
            </a:fld>
            <a:endParaRPr lang="en-US"/>
          </a:p>
        </p:txBody>
      </p:sp>
      <p:sp>
        <p:nvSpPr>
          <p:cNvPr id="5" name="Footer Placeholder 4">
            <a:extLst>
              <a:ext uri="{FF2B5EF4-FFF2-40B4-BE49-F238E27FC236}">
                <a16:creationId xmlns:a16="http://schemas.microsoft.com/office/drawing/2014/main" id="{2AF94F22-A11E-95CD-6962-90FD547BE4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B35565-2CD3-DE78-8EDD-E1C4F7F4492D}"/>
              </a:ext>
            </a:extLst>
          </p:cNvPr>
          <p:cNvSpPr>
            <a:spLocks noGrp="1"/>
          </p:cNvSpPr>
          <p:nvPr>
            <p:ph type="sldNum" sz="quarter" idx="12"/>
          </p:nvPr>
        </p:nvSpPr>
        <p:spPr/>
        <p:txBody>
          <a:bodyPr/>
          <a:lstStyle/>
          <a:p>
            <a:fld id="{6EDACBC6-AAFA-47C4-8619-CDF9DB16610A}" type="slidenum">
              <a:rPr lang="en-US" smtClean="0"/>
              <a:t>‹#›</a:t>
            </a:fld>
            <a:endParaRPr lang="en-US"/>
          </a:p>
        </p:txBody>
      </p:sp>
    </p:spTree>
    <p:extLst>
      <p:ext uri="{BB962C8B-B14F-4D97-AF65-F5344CB8AC3E}">
        <p14:creationId xmlns:p14="http://schemas.microsoft.com/office/powerpoint/2010/main" val="1782933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18AF3-44D5-532A-9910-E17BC46754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334D72-FAC3-8080-CF86-72711F49EE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6A83CB-F754-B8C7-D23E-A6C6E6D08DB6}"/>
              </a:ext>
            </a:extLst>
          </p:cNvPr>
          <p:cNvSpPr>
            <a:spLocks noGrp="1"/>
          </p:cNvSpPr>
          <p:nvPr>
            <p:ph type="dt" sz="half" idx="10"/>
          </p:nvPr>
        </p:nvSpPr>
        <p:spPr/>
        <p:txBody>
          <a:bodyPr/>
          <a:lstStyle/>
          <a:p>
            <a:fld id="{0097FE65-A343-4D93-9192-E6C1CC1BC88C}" type="datetimeFigureOut">
              <a:rPr lang="en-US" smtClean="0"/>
              <a:t>9/8/2024</a:t>
            </a:fld>
            <a:endParaRPr lang="en-US"/>
          </a:p>
        </p:txBody>
      </p:sp>
      <p:sp>
        <p:nvSpPr>
          <p:cNvPr id="5" name="Footer Placeholder 4">
            <a:extLst>
              <a:ext uri="{FF2B5EF4-FFF2-40B4-BE49-F238E27FC236}">
                <a16:creationId xmlns:a16="http://schemas.microsoft.com/office/drawing/2014/main" id="{2F585AC4-0DB0-E684-DE1D-03ECA2968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49800E-AFD2-260E-7BDC-49CEF6A0C50F}"/>
              </a:ext>
            </a:extLst>
          </p:cNvPr>
          <p:cNvSpPr>
            <a:spLocks noGrp="1"/>
          </p:cNvSpPr>
          <p:nvPr>
            <p:ph type="sldNum" sz="quarter" idx="12"/>
          </p:nvPr>
        </p:nvSpPr>
        <p:spPr/>
        <p:txBody>
          <a:bodyPr/>
          <a:lstStyle/>
          <a:p>
            <a:fld id="{6EDACBC6-AAFA-47C4-8619-CDF9DB16610A}" type="slidenum">
              <a:rPr lang="en-US" smtClean="0"/>
              <a:t>‹#›</a:t>
            </a:fld>
            <a:endParaRPr lang="en-US"/>
          </a:p>
        </p:txBody>
      </p:sp>
    </p:spTree>
    <p:extLst>
      <p:ext uri="{BB962C8B-B14F-4D97-AF65-F5344CB8AC3E}">
        <p14:creationId xmlns:p14="http://schemas.microsoft.com/office/powerpoint/2010/main" val="3092453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7F7D5-BDB5-71B9-E3DF-635C47B6A1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30B942-2E31-7629-926A-DE08445B116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2A7C49-346F-7BDE-86D6-C5FE948D25EC}"/>
              </a:ext>
            </a:extLst>
          </p:cNvPr>
          <p:cNvSpPr>
            <a:spLocks noGrp="1"/>
          </p:cNvSpPr>
          <p:nvPr>
            <p:ph type="dt" sz="half" idx="10"/>
          </p:nvPr>
        </p:nvSpPr>
        <p:spPr/>
        <p:txBody>
          <a:bodyPr/>
          <a:lstStyle/>
          <a:p>
            <a:fld id="{0097FE65-A343-4D93-9192-E6C1CC1BC88C}" type="datetimeFigureOut">
              <a:rPr lang="en-US" smtClean="0"/>
              <a:t>9/8/2024</a:t>
            </a:fld>
            <a:endParaRPr lang="en-US"/>
          </a:p>
        </p:txBody>
      </p:sp>
      <p:sp>
        <p:nvSpPr>
          <p:cNvPr id="5" name="Footer Placeholder 4">
            <a:extLst>
              <a:ext uri="{FF2B5EF4-FFF2-40B4-BE49-F238E27FC236}">
                <a16:creationId xmlns:a16="http://schemas.microsoft.com/office/drawing/2014/main" id="{FBD94557-E207-751A-F160-89B633CCEF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D1B6E3-D970-F811-AD7E-BAB0D631F7F0}"/>
              </a:ext>
            </a:extLst>
          </p:cNvPr>
          <p:cNvSpPr>
            <a:spLocks noGrp="1"/>
          </p:cNvSpPr>
          <p:nvPr>
            <p:ph type="sldNum" sz="quarter" idx="12"/>
          </p:nvPr>
        </p:nvSpPr>
        <p:spPr/>
        <p:txBody>
          <a:bodyPr/>
          <a:lstStyle/>
          <a:p>
            <a:fld id="{6EDACBC6-AAFA-47C4-8619-CDF9DB16610A}" type="slidenum">
              <a:rPr lang="en-US" smtClean="0"/>
              <a:t>‹#›</a:t>
            </a:fld>
            <a:endParaRPr lang="en-US"/>
          </a:p>
        </p:txBody>
      </p:sp>
    </p:spTree>
    <p:extLst>
      <p:ext uri="{BB962C8B-B14F-4D97-AF65-F5344CB8AC3E}">
        <p14:creationId xmlns:p14="http://schemas.microsoft.com/office/powerpoint/2010/main" val="468843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BA0D-B9E1-D6E5-F172-2BE3937AFF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758275-B5B9-1BEB-8A21-82820A46BD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D48824-9FBE-8536-EEDD-B9B941EE9B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B1272B-521C-2B84-7E4D-FDE96259A713}"/>
              </a:ext>
            </a:extLst>
          </p:cNvPr>
          <p:cNvSpPr>
            <a:spLocks noGrp="1"/>
          </p:cNvSpPr>
          <p:nvPr>
            <p:ph type="dt" sz="half" idx="10"/>
          </p:nvPr>
        </p:nvSpPr>
        <p:spPr/>
        <p:txBody>
          <a:bodyPr/>
          <a:lstStyle/>
          <a:p>
            <a:fld id="{0097FE65-A343-4D93-9192-E6C1CC1BC88C}" type="datetimeFigureOut">
              <a:rPr lang="en-US" smtClean="0"/>
              <a:t>9/8/2024</a:t>
            </a:fld>
            <a:endParaRPr lang="en-US"/>
          </a:p>
        </p:txBody>
      </p:sp>
      <p:sp>
        <p:nvSpPr>
          <p:cNvPr id="6" name="Footer Placeholder 5">
            <a:extLst>
              <a:ext uri="{FF2B5EF4-FFF2-40B4-BE49-F238E27FC236}">
                <a16:creationId xmlns:a16="http://schemas.microsoft.com/office/drawing/2014/main" id="{E80853BE-ACAF-5682-AC74-77CA0C4F0C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6F722F-F3A8-F830-975B-1AA7F0F0F8A3}"/>
              </a:ext>
            </a:extLst>
          </p:cNvPr>
          <p:cNvSpPr>
            <a:spLocks noGrp="1"/>
          </p:cNvSpPr>
          <p:nvPr>
            <p:ph type="sldNum" sz="quarter" idx="12"/>
          </p:nvPr>
        </p:nvSpPr>
        <p:spPr/>
        <p:txBody>
          <a:bodyPr/>
          <a:lstStyle/>
          <a:p>
            <a:fld id="{6EDACBC6-AAFA-47C4-8619-CDF9DB16610A}" type="slidenum">
              <a:rPr lang="en-US" smtClean="0"/>
              <a:t>‹#›</a:t>
            </a:fld>
            <a:endParaRPr lang="en-US"/>
          </a:p>
        </p:txBody>
      </p:sp>
    </p:spTree>
    <p:extLst>
      <p:ext uri="{BB962C8B-B14F-4D97-AF65-F5344CB8AC3E}">
        <p14:creationId xmlns:p14="http://schemas.microsoft.com/office/powerpoint/2010/main" val="1512510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6B828-39F9-77D1-95E0-8FC503EF45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FA1B2F-FD8A-7D2D-EEBC-EAB1071402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468ACE-B49A-E3D8-8C9A-A18F7C263F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C97C10-C94F-3846-681D-9A81E8C979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ECE1C7-2D13-46F2-920B-B88E153CA3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C7417F-4EB3-35FC-E3ED-E73573404195}"/>
              </a:ext>
            </a:extLst>
          </p:cNvPr>
          <p:cNvSpPr>
            <a:spLocks noGrp="1"/>
          </p:cNvSpPr>
          <p:nvPr>
            <p:ph type="dt" sz="half" idx="10"/>
          </p:nvPr>
        </p:nvSpPr>
        <p:spPr/>
        <p:txBody>
          <a:bodyPr/>
          <a:lstStyle/>
          <a:p>
            <a:fld id="{0097FE65-A343-4D93-9192-E6C1CC1BC88C}" type="datetimeFigureOut">
              <a:rPr lang="en-US" smtClean="0"/>
              <a:t>9/8/2024</a:t>
            </a:fld>
            <a:endParaRPr lang="en-US"/>
          </a:p>
        </p:txBody>
      </p:sp>
      <p:sp>
        <p:nvSpPr>
          <p:cNvPr id="8" name="Footer Placeholder 7">
            <a:extLst>
              <a:ext uri="{FF2B5EF4-FFF2-40B4-BE49-F238E27FC236}">
                <a16:creationId xmlns:a16="http://schemas.microsoft.com/office/drawing/2014/main" id="{DE24905F-27C0-1196-D963-7F7D2155A2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57CBA6-C30F-54C5-6EC9-33E775426FCD}"/>
              </a:ext>
            </a:extLst>
          </p:cNvPr>
          <p:cNvSpPr>
            <a:spLocks noGrp="1"/>
          </p:cNvSpPr>
          <p:nvPr>
            <p:ph type="sldNum" sz="quarter" idx="12"/>
          </p:nvPr>
        </p:nvSpPr>
        <p:spPr/>
        <p:txBody>
          <a:bodyPr/>
          <a:lstStyle/>
          <a:p>
            <a:fld id="{6EDACBC6-AAFA-47C4-8619-CDF9DB16610A}" type="slidenum">
              <a:rPr lang="en-US" smtClean="0"/>
              <a:t>‹#›</a:t>
            </a:fld>
            <a:endParaRPr lang="en-US"/>
          </a:p>
        </p:txBody>
      </p:sp>
    </p:spTree>
    <p:extLst>
      <p:ext uri="{BB962C8B-B14F-4D97-AF65-F5344CB8AC3E}">
        <p14:creationId xmlns:p14="http://schemas.microsoft.com/office/powerpoint/2010/main" val="1164362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56C26-9D2F-9101-0766-2140AC56DA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26138E-7D9C-3AA6-853B-CF414AE6E9F6}"/>
              </a:ext>
            </a:extLst>
          </p:cNvPr>
          <p:cNvSpPr>
            <a:spLocks noGrp="1"/>
          </p:cNvSpPr>
          <p:nvPr>
            <p:ph type="dt" sz="half" idx="10"/>
          </p:nvPr>
        </p:nvSpPr>
        <p:spPr/>
        <p:txBody>
          <a:bodyPr/>
          <a:lstStyle/>
          <a:p>
            <a:fld id="{0097FE65-A343-4D93-9192-E6C1CC1BC88C}" type="datetimeFigureOut">
              <a:rPr lang="en-US" smtClean="0"/>
              <a:t>9/8/2024</a:t>
            </a:fld>
            <a:endParaRPr lang="en-US"/>
          </a:p>
        </p:txBody>
      </p:sp>
      <p:sp>
        <p:nvSpPr>
          <p:cNvPr id="4" name="Footer Placeholder 3">
            <a:extLst>
              <a:ext uri="{FF2B5EF4-FFF2-40B4-BE49-F238E27FC236}">
                <a16:creationId xmlns:a16="http://schemas.microsoft.com/office/drawing/2014/main" id="{6F01C90A-84D8-6368-CBC4-6602A18D16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F117F8-A68F-7FEF-2762-C527BAA39948}"/>
              </a:ext>
            </a:extLst>
          </p:cNvPr>
          <p:cNvSpPr>
            <a:spLocks noGrp="1"/>
          </p:cNvSpPr>
          <p:nvPr>
            <p:ph type="sldNum" sz="quarter" idx="12"/>
          </p:nvPr>
        </p:nvSpPr>
        <p:spPr/>
        <p:txBody>
          <a:bodyPr/>
          <a:lstStyle/>
          <a:p>
            <a:fld id="{6EDACBC6-AAFA-47C4-8619-CDF9DB16610A}" type="slidenum">
              <a:rPr lang="en-US" smtClean="0"/>
              <a:t>‹#›</a:t>
            </a:fld>
            <a:endParaRPr lang="en-US"/>
          </a:p>
        </p:txBody>
      </p:sp>
    </p:spTree>
    <p:extLst>
      <p:ext uri="{BB962C8B-B14F-4D97-AF65-F5344CB8AC3E}">
        <p14:creationId xmlns:p14="http://schemas.microsoft.com/office/powerpoint/2010/main" val="2963012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4D0494-8ADD-B77A-A44F-08CAED9A7119}"/>
              </a:ext>
            </a:extLst>
          </p:cNvPr>
          <p:cNvSpPr>
            <a:spLocks noGrp="1"/>
          </p:cNvSpPr>
          <p:nvPr>
            <p:ph type="dt" sz="half" idx="10"/>
          </p:nvPr>
        </p:nvSpPr>
        <p:spPr/>
        <p:txBody>
          <a:bodyPr/>
          <a:lstStyle/>
          <a:p>
            <a:fld id="{0097FE65-A343-4D93-9192-E6C1CC1BC88C}" type="datetimeFigureOut">
              <a:rPr lang="en-US" smtClean="0"/>
              <a:t>9/8/2024</a:t>
            </a:fld>
            <a:endParaRPr lang="en-US"/>
          </a:p>
        </p:txBody>
      </p:sp>
      <p:sp>
        <p:nvSpPr>
          <p:cNvPr id="3" name="Footer Placeholder 2">
            <a:extLst>
              <a:ext uri="{FF2B5EF4-FFF2-40B4-BE49-F238E27FC236}">
                <a16:creationId xmlns:a16="http://schemas.microsoft.com/office/drawing/2014/main" id="{5E6DBA9D-FA2A-D0E3-C27F-6BFC0DBCB7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5528E8-5D75-F471-38C3-DCFAD9B40EBD}"/>
              </a:ext>
            </a:extLst>
          </p:cNvPr>
          <p:cNvSpPr>
            <a:spLocks noGrp="1"/>
          </p:cNvSpPr>
          <p:nvPr>
            <p:ph type="sldNum" sz="quarter" idx="12"/>
          </p:nvPr>
        </p:nvSpPr>
        <p:spPr/>
        <p:txBody>
          <a:bodyPr/>
          <a:lstStyle/>
          <a:p>
            <a:fld id="{6EDACBC6-AAFA-47C4-8619-CDF9DB16610A}" type="slidenum">
              <a:rPr lang="en-US" smtClean="0"/>
              <a:t>‹#›</a:t>
            </a:fld>
            <a:endParaRPr lang="en-US"/>
          </a:p>
        </p:txBody>
      </p:sp>
    </p:spTree>
    <p:extLst>
      <p:ext uri="{BB962C8B-B14F-4D97-AF65-F5344CB8AC3E}">
        <p14:creationId xmlns:p14="http://schemas.microsoft.com/office/powerpoint/2010/main" val="4203341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37E03-9CDF-50DC-5234-0220E22F67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A89B0E-6558-26D5-2906-B31BF2C7AD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C437F4-6CE0-E282-CA04-ADE5D23EAD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089231-C84A-DBF6-7A86-D4131BDC63DB}"/>
              </a:ext>
            </a:extLst>
          </p:cNvPr>
          <p:cNvSpPr>
            <a:spLocks noGrp="1"/>
          </p:cNvSpPr>
          <p:nvPr>
            <p:ph type="dt" sz="half" idx="10"/>
          </p:nvPr>
        </p:nvSpPr>
        <p:spPr/>
        <p:txBody>
          <a:bodyPr/>
          <a:lstStyle/>
          <a:p>
            <a:fld id="{0097FE65-A343-4D93-9192-E6C1CC1BC88C}" type="datetimeFigureOut">
              <a:rPr lang="en-US" smtClean="0"/>
              <a:t>9/8/2024</a:t>
            </a:fld>
            <a:endParaRPr lang="en-US"/>
          </a:p>
        </p:txBody>
      </p:sp>
      <p:sp>
        <p:nvSpPr>
          <p:cNvPr id="6" name="Footer Placeholder 5">
            <a:extLst>
              <a:ext uri="{FF2B5EF4-FFF2-40B4-BE49-F238E27FC236}">
                <a16:creationId xmlns:a16="http://schemas.microsoft.com/office/drawing/2014/main" id="{D7B672F2-F8AE-032C-C576-63D032458E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6F8521-78EE-3647-C1C1-B5380622E611}"/>
              </a:ext>
            </a:extLst>
          </p:cNvPr>
          <p:cNvSpPr>
            <a:spLocks noGrp="1"/>
          </p:cNvSpPr>
          <p:nvPr>
            <p:ph type="sldNum" sz="quarter" idx="12"/>
          </p:nvPr>
        </p:nvSpPr>
        <p:spPr/>
        <p:txBody>
          <a:bodyPr/>
          <a:lstStyle/>
          <a:p>
            <a:fld id="{6EDACBC6-AAFA-47C4-8619-CDF9DB16610A}" type="slidenum">
              <a:rPr lang="en-US" smtClean="0"/>
              <a:t>‹#›</a:t>
            </a:fld>
            <a:endParaRPr lang="en-US"/>
          </a:p>
        </p:txBody>
      </p:sp>
    </p:spTree>
    <p:extLst>
      <p:ext uri="{BB962C8B-B14F-4D97-AF65-F5344CB8AC3E}">
        <p14:creationId xmlns:p14="http://schemas.microsoft.com/office/powerpoint/2010/main" val="3453795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A44C4-4E97-DAD9-462B-859C0EE586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EFC031-C487-98B1-43C0-28EC9308AE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294C96-7F02-FF31-F189-784D4F509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9C410E-074C-48FE-F5F7-CBC98112F49A}"/>
              </a:ext>
            </a:extLst>
          </p:cNvPr>
          <p:cNvSpPr>
            <a:spLocks noGrp="1"/>
          </p:cNvSpPr>
          <p:nvPr>
            <p:ph type="dt" sz="half" idx="10"/>
          </p:nvPr>
        </p:nvSpPr>
        <p:spPr/>
        <p:txBody>
          <a:bodyPr/>
          <a:lstStyle/>
          <a:p>
            <a:fld id="{0097FE65-A343-4D93-9192-E6C1CC1BC88C}" type="datetimeFigureOut">
              <a:rPr lang="en-US" smtClean="0"/>
              <a:t>9/8/2024</a:t>
            </a:fld>
            <a:endParaRPr lang="en-US"/>
          </a:p>
        </p:txBody>
      </p:sp>
      <p:sp>
        <p:nvSpPr>
          <p:cNvPr id="6" name="Footer Placeholder 5">
            <a:extLst>
              <a:ext uri="{FF2B5EF4-FFF2-40B4-BE49-F238E27FC236}">
                <a16:creationId xmlns:a16="http://schemas.microsoft.com/office/drawing/2014/main" id="{E3B99D56-F9A7-AD19-5B9C-2C26F6882E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8DC062-905F-E5E8-00DE-AF788214243C}"/>
              </a:ext>
            </a:extLst>
          </p:cNvPr>
          <p:cNvSpPr>
            <a:spLocks noGrp="1"/>
          </p:cNvSpPr>
          <p:nvPr>
            <p:ph type="sldNum" sz="quarter" idx="12"/>
          </p:nvPr>
        </p:nvSpPr>
        <p:spPr/>
        <p:txBody>
          <a:bodyPr/>
          <a:lstStyle/>
          <a:p>
            <a:fld id="{6EDACBC6-AAFA-47C4-8619-CDF9DB16610A}" type="slidenum">
              <a:rPr lang="en-US" smtClean="0"/>
              <a:t>‹#›</a:t>
            </a:fld>
            <a:endParaRPr lang="en-US"/>
          </a:p>
        </p:txBody>
      </p:sp>
    </p:spTree>
    <p:extLst>
      <p:ext uri="{BB962C8B-B14F-4D97-AF65-F5344CB8AC3E}">
        <p14:creationId xmlns:p14="http://schemas.microsoft.com/office/powerpoint/2010/main" val="3863812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FF3829-FA6E-C4B7-7962-81B3C9E374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CE32F8-5ED5-05C9-25AD-6ED40D2212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822F4E-E65C-297B-4BA0-F8FE6F4CC5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097FE65-A343-4D93-9192-E6C1CC1BC88C}" type="datetimeFigureOut">
              <a:rPr lang="en-US" smtClean="0"/>
              <a:t>9/8/2024</a:t>
            </a:fld>
            <a:endParaRPr lang="en-US"/>
          </a:p>
        </p:txBody>
      </p:sp>
      <p:sp>
        <p:nvSpPr>
          <p:cNvPr id="5" name="Footer Placeholder 4">
            <a:extLst>
              <a:ext uri="{FF2B5EF4-FFF2-40B4-BE49-F238E27FC236}">
                <a16:creationId xmlns:a16="http://schemas.microsoft.com/office/drawing/2014/main" id="{E8938AE4-2E3C-FDF4-AF3C-FB4EB38D74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BE45E53-4C71-4F57-AAEE-0EB5972967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EDACBC6-AAFA-47C4-8619-CDF9DB16610A}" type="slidenum">
              <a:rPr lang="en-US" smtClean="0"/>
              <a:t>‹#›</a:t>
            </a:fld>
            <a:endParaRPr lang="en-US"/>
          </a:p>
        </p:txBody>
      </p:sp>
    </p:spTree>
    <p:extLst>
      <p:ext uri="{BB962C8B-B14F-4D97-AF65-F5344CB8AC3E}">
        <p14:creationId xmlns:p14="http://schemas.microsoft.com/office/powerpoint/2010/main" val="2542271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osit.co/download/rstudio-deskto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5DF5E-A871-AB66-7C79-3EF7C076BB8F}"/>
              </a:ext>
            </a:extLst>
          </p:cNvPr>
          <p:cNvSpPr>
            <a:spLocks noGrp="1"/>
          </p:cNvSpPr>
          <p:nvPr>
            <p:ph type="ctrTitle"/>
          </p:nvPr>
        </p:nvSpPr>
        <p:spPr/>
        <p:txBody>
          <a:bodyPr anchor="ctr">
            <a:normAutofit/>
          </a:bodyPr>
          <a:lstStyle/>
          <a:p>
            <a:r>
              <a:rPr lang="en-US" sz="3300" dirty="0">
                <a:solidFill>
                  <a:srgbClr val="0070C0"/>
                </a:solidFill>
                <a:latin typeface="Times New Roman" panose="02020603050405020304" pitchFamily="18" charset="0"/>
                <a:cs typeface="Times New Roman" panose="02020603050405020304" pitchFamily="18" charset="0"/>
              </a:rPr>
              <a:t>R Programming Basics and Data management in R</a:t>
            </a:r>
          </a:p>
        </p:txBody>
      </p:sp>
      <p:sp>
        <p:nvSpPr>
          <p:cNvPr id="3" name="Subtitle 2">
            <a:extLst>
              <a:ext uri="{FF2B5EF4-FFF2-40B4-BE49-F238E27FC236}">
                <a16:creationId xmlns:a16="http://schemas.microsoft.com/office/drawing/2014/main" id="{B5376695-EF27-8187-24B0-E5A496139080}"/>
              </a:ext>
            </a:extLst>
          </p:cNvPr>
          <p:cNvSpPr>
            <a:spLocks noGrp="1"/>
          </p:cNvSpPr>
          <p:nvPr>
            <p:ph type="subTitle" idx="1"/>
          </p:nvPr>
        </p:nvSpPr>
        <p:spPr/>
        <p:txBody>
          <a:bodyPr/>
          <a:lstStyle/>
          <a:p>
            <a:r>
              <a:rPr lang="en-US" b="1" dirty="0">
                <a:latin typeface="Times New Roman" panose="02020603050405020304" pitchFamily="18" charset="0"/>
                <a:cs typeface="Times New Roman" panose="02020603050405020304" pitchFamily="18" charset="0"/>
              </a:rPr>
              <a:t>Pablo E. Gutiérrez-Fonseca, PhD</a:t>
            </a:r>
          </a:p>
          <a:p>
            <a:r>
              <a:rPr lang="en-US" dirty="0">
                <a:latin typeface="Times New Roman" panose="02020603050405020304" pitchFamily="18" charset="0"/>
                <a:cs typeface="Times New Roman" panose="02020603050405020304" pitchFamily="18" charset="0"/>
              </a:rPr>
              <a:t>University of Vermont</a:t>
            </a:r>
          </a:p>
          <a:p>
            <a:r>
              <a:rPr lang="en-US" dirty="0">
                <a:latin typeface="Times New Roman" panose="02020603050405020304" pitchFamily="18" charset="0"/>
                <a:cs typeface="Times New Roman" panose="02020603050405020304" pitchFamily="18" charset="0"/>
              </a:rPr>
              <a:t>Fall 2024</a:t>
            </a:r>
          </a:p>
        </p:txBody>
      </p:sp>
    </p:spTree>
    <p:extLst>
      <p:ext uri="{BB962C8B-B14F-4D97-AF65-F5344CB8AC3E}">
        <p14:creationId xmlns:p14="http://schemas.microsoft.com/office/powerpoint/2010/main" val="1056264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F18F86-6FD3-0BAD-1849-6E7614E56CDE}"/>
              </a:ext>
            </a:extLst>
          </p:cNvPr>
          <p:cNvSpPr>
            <a:spLocks noGrp="1"/>
          </p:cNvSpPr>
          <p:nvPr>
            <p:ph type="title"/>
          </p:nvPr>
        </p:nvSpPr>
        <p:spPr/>
        <p:txBody>
          <a:bodyPr/>
          <a:lstStyle/>
          <a:p>
            <a:r>
              <a:rPr lang="fi-FI" altLang="en-US" sz="3600" dirty="0">
                <a:solidFill>
                  <a:srgbClr val="0070C0"/>
                </a:solidFill>
                <a:latin typeface="Times New Roman" panose="02020603050405020304" pitchFamily="18" charset="0"/>
                <a:cs typeface="Times New Roman" panose="02020603050405020304" pitchFamily="18" charset="0"/>
              </a:rPr>
              <a:t>Data structures</a:t>
            </a:r>
            <a:endParaRPr lang="en-US" sz="3600" dirty="0">
              <a:solidFill>
                <a:srgbClr val="0070C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5E753D3-F858-6E50-27F7-50BC9309AF0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Vectors in R</a:t>
            </a:r>
          </a:p>
          <a:p>
            <a:pPr lvl="1"/>
            <a:r>
              <a:rPr lang="en-US" dirty="0">
                <a:latin typeface="Times New Roman" panose="02020603050405020304" pitchFamily="18" charset="0"/>
                <a:cs typeface="Times New Roman" panose="02020603050405020304" pitchFamily="18" charset="0"/>
              </a:rPr>
              <a:t>a sequence of elements of the same type (numeric, character, logical).</a:t>
            </a:r>
          </a:p>
          <a:p>
            <a:pPr lvl="1"/>
            <a:r>
              <a:rPr lang="fi-FI" altLang="en-US" dirty="0">
                <a:latin typeface="Times New Roman" panose="02020603050405020304" pitchFamily="18" charset="0"/>
                <a:cs typeface="Times New Roman" panose="02020603050405020304" pitchFamily="18" charset="0"/>
              </a:rPr>
              <a:t>a &lt;- c(1,2,3,4,5)</a:t>
            </a:r>
          </a:p>
          <a:p>
            <a:pPr lvl="2"/>
            <a:r>
              <a:rPr lang="fi-FI" altLang="en-US" sz="2400" dirty="0">
                <a:latin typeface="Times New Roman" panose="02020603050405020304" pitchFamily="18" charset="0"/>
                <a:cs typeface="Times New Roman" panose="02020603050405020304" pitchFamily="18" charset="0"/>
              </a:rPr>
              <a:t>Command c creates a vector that is assigned to object a</a:t>
            </a:r>
          </a:p>
          <a:p>
            <a:pPr lvl="2"/>
            <a:r>
              <a:rPr lang="fi-FI" altLang="en-US" sz="2400" dirty="0">
                <a:latin typeface="Times New Roman" panose="02020603050405020304" pitchFamily="18" charset="0"/>
                <a:cs typeface="Times New Roman" panose="02020603050405020304" pitchFamily="18" charset="0"/>
              </a:rPr>
              <a:t>Two vectors of the same lenght can be addedd (a+a), multiply (a*a)</a:t>
            </a:r>
          </a:p>
          <a:p>
            <a:pPr lvl="2"/>
            <a:r>
              <a:rPr lang="fi-FI" altLang="en-US" sz="2400" dirty="0">
                <a:latin typeface="Times New Roman" panose="02020603050405020304" pitchFamily="18" charset="0"/>
                <a:cs typeface="Times New Roman" panose="02020603050405020304" pitchFamily="18" charset="0"/>
              </a:rPr>
              <a:t>Element in a vector can be sorter (</a:t>
            </a:r>
            <a:r>
              <a:rPr lang="fi-FI" altLang="en-US" sz="2400" i="1" dirty="0">
                <a:latin typeface="Times New Roman" panose="02020603050405020304" pitchFamily="18" charset="0"/>
                <a:cs typeface="Times New Roman" panose="02020603050405020304" pitchFamily="18" charset="0"/>
              </a:rPr>
              <a:t>sort()</a:t>
            </a:r>
            <a:r>
              <a:rPr lang="fi-FI" alt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22395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F18F86-6FD3-0BAD-1849-6E7614E56CDE}"/>
              </a:ext>
            </a:extLst>
          </p:cNvPr>
          <p:cNvSpPr>
            <a:spLocks noGrp="1"/>
          </p:cNvSpPr>
          <p:nvPr>
            <p:ph type="title"/>
          </p:nvPr>
        </p:nvSpPr>
        <p:spPr/>
        <p:txBody>
          <a:bodyPr/>
          <a:lstStyle/>
          <a:p>
            <a:r>
              <a:rPr lang="fi-FI" altLang="en-US" sz="3600" dirty="0">
                <a:solidFill>
                  <a:srgbClr val="0070C0"/>
                </a:solidFill>
                <a:latin typeface="Times New Roman" panose="02020603050405020304" pitchFamily="18" charset="0"/>
                <a:cs typeface="Times New Roman" panose="02020603050405020304" pitchFamily="18" charset="0"/>
              </a:rPr>
              <a:t>Data structures</a:t>
            </a:r>
            <a:endParaRPr lang="en-US" sz="3600" dirty="0">
              <a:solidFill>
                <a:srgbClr val="0070C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5E753D3-F858-6E50-27F7-50BC9309AF0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Factors in R</a:t>
            </a:r>
          </a:p>
          <a:p>
            <a:pPr lvl="1"/>
            <a:r>
              <a:rPr lang="en-US" dirty="0">
                <a:latin typeface="Times New Roman" panose="02020603050405020304" pitchFamily="18" charset="0"/>
                <a:cs typeface="Times New Roman" panose="02020603050405020304" pitchFamily="18" charset="0"/>
              </a:rPr>
              <a:t>Categorical data structure with predefined levels.</a:t>
            </a:r>
          </a:p>
          <a:p>
            <a:pPr lvl="1"/>
            <a:r>
              <a:rPr lang="en-US" dirty="0">
                <a:latin typeface="Times New Roman" panose="02020603050405020304" pitchFamily="18" charset="0"/>
                <a:cs typeface="Times New Roman" panose="02020603050405020304" pitchFamily="18" charset="0"/>
              </a:rPr>
              <a:t>b &lt;- factor(c("low", 'medium', "high", 'very high'))</a:t>
            </a:r>
          </a:p>
        </p:txBody>
      </p:sp>
    </p:spTree>
    <p:extLst>
      <p:ext uri="{BB962C8B-B14F-4D97-AF65-F5344CB8AC3E}">
        <p14:creationId xmlns:p14="http://schemas.microsoft.com/office/powerpoint/2010/main" val="1427916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F18F86-6FD3-0BAD-1849-6E7614E56CDE}"/>
              </a:ext>
            </a:extLst>
          </p:cNvPr>
          <p:cNvSpPr>
            <a:spLocks noGrp="1"/>
          </p:cNvSpPr>
          <p:nvPr>
            <p:ph type="title"/>
          </p:nvPr>
        </p:nvSpPr>
        <p:spPr/>
        <p:txBody>
          <a:bodyPr/>
          <a:lstStyle/>
          <a:p>
            <a:r>
              <a:rPr lang="fi-FI" altLang="en-US" sz="3600" dirty="0">
                <a:solidFill>
                  <a:srgbClr val="0070C0"/>
                </a:solidFill>
                <a:latin typeface="Times New Roman" panose="02020603050405020304" pitchFamily="18" charset="0"/>
                <a:cs typeface="Times New Roman" panose="02020603050405020304" pitchFamily="18" charset="0"/>
              </a:rPr>
              <a:t>Data structures</a:t>
            </a:r>
            <a:endParaRPr lang="en-US" sz="3600" dirty="0">
              <a:solidFill>
                <a:srgbClr val="0070C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5E753D3-F858-6E50-27F7-50BC9309AF0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 has three general classes for data:</a:t>
            </a:r>
          </a:p>
          <a:p>
            <a:pPr lvl="1"/>
            <a:r>
              <a:rPr lang="en-US" dirty="0">
                <a:latin typeface="Times New Roman" panose="02020603050405020304" pitchFamily="18" charset="0"/>
                <a:cs typeface="Times New Roman" panose="02020603050405020304" pitchFamily="18" charset="0"/>
              </a:rPr>
              <a:t>list: collection of objects of different lengths or classes </a:t>
            </a:r>
          </a:p>
          <a:p>
            <a:pPr lvl="1"/>
            <a:r>
              <a:rPr lang="en-US" dirty="0">
                <a:latin typeface="Times New Roman" panose="02020603050405020304" pitchFamily="18" charset="0"/>
                <a:cs typeface="Times New Roman" panose="02020603050405020304" pitchFamily="18" charset="0"/>
              </a:rPr>
              <a:t>matrix: vectors of the same length and same class</a:t>
            </a:r>
          </a:p>
          <a:p>
            <a:pPr lvl="1"/>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vectors of the same length and different classes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Lists </a:t>
            </a:r>
          </a:p>
          <a:p>
            <a:pPr lvl="1"/>
            <a:r>
              <a:rPr lang="en-US" dirty="0">
                <a:latin typeface="Times New Roman" panose="02020603050405020304" pitchFamily="18" charset="0"/>
                <a:cs typeface="Times New Roman" panose="02020603050405020304" pitchFamily="18" charset="0"/>
              </a:rPr>
              <a:t>A list is an R-object which can contain many different types of elements inside it like vectors, functions and even another list inside it.</a:t>
            </a:r>
          </a:p>
        </p:txBody>
      </p:sp>
    </p:spTree>
    <p:extLst>
      <p:ext uri="{BB962C8B-B14F-4D97-AF65-F5344CB8AC3E}">
        <p14:creationId xmlns:p14="http://schemas.microsoft.com/office/powerpoint/2010/main" val="2962535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F18F86-6FD3-0BAD-1849-6E7614E56CDE}"/>
              </a:ext>
            </a:extLst>
          </p:cNvPr>
          <p:cNvSpPr>
            <a:spLocks noGrp="1"/>
          </p:cNvSpPr>
          <p:nvPr>
            <p:ph type="title"/>
          </p:nvPr>
        </p:nvSpPr>
        <p:spPr/>
        <p:txBody>
          <a:bodyPr/>
          <a:lstStyle/>
          <a:p>
            <a:r>
              <a:rPr lang="fi-FI" altLang="en-US" sz="3600" dirty="0">
                <a:solidFill>
                  <a:srgbClr val="0070C0"/>
                </a:solidFill>
                <a:latin typeface="Times New Roman" panose="02020603050405020304" pitchFamily="18" charset="0"/>
                <a:cs typeface="Times New Roman" panose="02020603050405020304" pitchFamily="18" charset="0"/>
              </a:rPr>
              <a:t>Data structures</a:t>
            </a:r>
            <a:endParaRPr lang="en-US" sz="3600" dirty="0">
              <a:solidFill>
                <a:srgbClr val="0070C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5E753D3-F858-6E50-27F7-50BC9309AF05}"/>
              </a:ext>
            </a:extLst>
          </p:cNvPr>
          <p:cNvSpPr>
            <a:spLocks noGrp="1"/>
          </p:cNvSpPr>
          <p:nvPr>
            <p:ph idx="1"/>
          </p:nvPr>
        </p:nvSpPr>
        <p:spPr/>
        <p:txBody>
          <a:bodyPr>
            <a:normAutofit/>
          </a:bodyPr>
          <a:lstStyle/>
          <a:p>
            <a:pPr>
              <a:lnSpc>
                <a:spcPct val="90000"/>
              </a:lnSpc>
            </a:pPr>
            <a:r>
              <a:rPr lang="en-US" b="1" dirty="0">
                <a:latin typeface="Times New Roman" panose="02020603050405020304" pitchFamily="18" charset="0"/>
                <a:cs typeface="Times New Roman" panose="02020603050405020304" pitchFamily="18" charset="0"/>
              </a:rPr>
              <a:t>Matrices</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A matrix is a two-dimensional rectangular data set. </a:t>
            </a:r>
          </a:p>
          <a:p>
            <a:pPr lvl="1"/>
            <a:r>
              <a:rPr lang="en-US" dirty="0">
                <a:latin typeface="Times New Roman" panose="02020603050405020304" pitchFamily="18" charset="0"/>
                <a:cs typeface="Times New Roman" panose="02020603050405020304" pitchFamily="18" charset="0"/>
              </a:rPr>
              <a:t>It can be created using a vector input to the matrix function. </a:t>
            </a: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8772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29330-AB98-D6B0-9257-45D8853CEE6D}"/>
              </a:ext>
            </a:extLst>
          </p:cNvPr>
          <p:cNvSpPr>
            <a:spLocks noGrp="1"/>
          </p:cNvSpPr>
          <p:nvPr>
            <p:ph type="title"/>
          </p:nvPr>
        </p:nvSpPr>
        <p:spPr/>
        <p:txBody>
          <a:bodyPr/>
          <a:lstStyle/>
          <a:p>
            <a:endParaRPr lang="en-US"/>
          </a:p>
        </p:txBody>
      </p:sp>
      <p:graphicFrame>
        <p:nvGraphicFramePr>
          <p:cNvPr id="3" name="Table 2">
            <a:extLst>
              <a:ext uri="{FF2B5EF4-FFF2-40B4-BE49-F238E27FC236}">
                <a16:creationId xmlns:a16="http://schemas.microsoft.com/office/drawing/2014/main" id="{C963203E-9285-49C4-AE21-3B72085427C8}"/>
              </a:ext>
            </a:extLst>
          </p:cNvPr>
          <p:cNvGraphicFramePr>
            <a:graphicFrameLocks noGrp="1"/>
          </p:cNvGraphicFramePr>
          <p:nvPr>
            <p:extLst>
              <p:ext uri="{D42A27DB-BD31-4B8C-83A1-F6EECF244321}">
                <p14:modId xmlns:p14="http://schemas.microsoft.com/office/powerpoint/2010/main" val="1330181220"/>
              </p:ext>
            </p:extLst>
          </p:nvPr>
        </p:nvGraphicFramePr>
        <p:xfrm>
          <a:off x="2110658" y="2961421"/>
          <a:ext cx="8127999" cy="155448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4168028745"/>
                    </a:ext>
                  </a:extLst>
                </a:gridCol>
                <a:gridCol w="2709333">
                  <a:extLst>
                    <a:ext uri="{9D8B030D-6E8A-4147-A177-3AD203B41FA5}">
                      <a16:colId xmlns:a16="http://schemas.microsoft.com/office/drawing/2014/main" val="543030714"/>
                    </a:ext>
                  </a:extLst>
                </a:gridCol>
                <a:gridCol w="2709333">
                  <a:extLst>
                    <a:ext uri="{9D8B030D-6E8A-4147-A177-3AD203B41FA5}">
                      <a16:colId xmlns:a16="http://schemas.microsoft.com/office/drawing/2014/main" val="704888371"/>
                    </a:ext>
                  </a:extLst>
                </a:gridCol>
              </a:tblGrid>
              <a:tr h="370840">
                <a:tc>
                  <a:txBody>
                    <a:bodyPr/>
                    <a:lstStyle/>
                    <a:p>
                      <a:endParaRPr lang="en-US" sz="2800" b="1"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r>
                        <a:rPr lang="en-US" sz="2800" b="1" dirty="0"/>
                        <a:t>Linear</a:t>
                      </a:r>
                      <a:endParaRPr lang="en-US" sz="2800" b="1"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c>
                  <a:txBody>
                    <a:bodyPr/>
                    <a:lstStyle/>
                    <a:p>
                      <a:r>
                        <a:rPr lang="en-US" sz="2800" b="1" dirty="0"/>
                        <a:t>Rectangular</a:t>
                      </a:r>
                      <a:endParaRPr lang="en-US" sz="2800" b="1"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4605795"/>
                  </a:ext>
                </a:extLst>
              </a:tr>
              <a:tr h="370840">
                <a:tc>
                  <a:txBody>
                    <a:bodyPr/>
                    <a:lstStyle/>
                    <a:p>
                      <a:r>
                        <a:rPr lang="en-US" sz="2800" b="1" dirty="0"/>
                        <a:t>All Same Types</a:t>
                      </a:r>
                      <a:endParaRPr lang="en-US" sz="2800"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Vectors</a:t>
                      </a:r>
                      <a:endParaRPr lang="en-US" sz="28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Matrix</a:t>
                      </a:r>
                      <a:endParaRPr lang="en-US" sz="28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8720360"/>
                  </a:ext>
                </a:extLst>
              </a:tr>
              <a:tr h="370840">
                <a:tc>
                  <a:txBody>
                    <a:bodyPr/>
                    <a:lstStyle/>
                    <a:p>
                      <a:r>
                        <a:rPr lang="en-US" sz="2800" b="1" dirty="0"/>
                        <a:t>Mixed</a:t>
                      </a:r>
                      <a:endParaRPr lang="en-US" sz="2800" b="1"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r>
                        <a:rPr lang="en-US" sz="2800" dirty="0"/>
                        <a:t>List</a:t>
                      </a:r>
                      <a:endParaRPr lang="en-US" sz="28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c>
                  <a:txBody>
                    <a:bodyPr/>
                    <a:lstStyle/>
                    <a:p>
                      <a:r>
                        <a:rPr lang="en-US" sz="2800" dirty="0"/>
                        <a:t>Data Frame</a:t>
                      </a:r>
                      <a:endParaRPr lang="en-US" sz="28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522321289"/>
                  </a:ext>
                </a:extLst>
              </a:tr>
            </a:tbl>
          </a:graphicData>
        </a:graphic>
      </p:graphicFrame>
    </p:spTree>
    <p:extLst>
      <p:ext uri="{BB962C8B-B14F-4D97-AF65-F5344CB8AC3E}">
        <p14:creationId xmlns:p14="http://schemas.microsoft.com/office/powerpoint/2010/main" val="2227837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F18F86-6FD3-0BAD-1849-6E7614E56CDE}"/>
              </a:ext>
            </a:extLst>
          </p:cNvPr>
          <p:cNvSpPr>
            <a:spLocks noGrp="1"/>
          </p:cNvSpPr>
          <p:nvPr>
            <p:ph type="title"/>
          </p:nvPr>
        </p:nvSpPr>
        <p:spPr/>
        <p:txBody>
          <a:bodyPr/>
          <a:lstStyle/>
          <a:p>
            <a:r>
              <a:rPr lang="fi-FI" altLang="en-US" sz="3600" dirty="0">
                <a:solidFill>
                  <a:srgbClr val="0070C0"/>
                </a:solidFill>
                <a:latin typeface="Times New Roman" panose="02020603050405020304" pitchFamily="18" charset="0"/>
                <a:cs typeface="Times New Roman" panose="02020603050405020304" pitchFamily="18" charset="0"/>
              </a:rPr>
              <a:t>Data structures</a:t>
            </a:r>
            <a:endParaRPr lang="en-US" sz="3600" dirty="0">
              <a:solidFill>
                <a:srgbClr val="0070C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5E753D3-F858-6E50-27F7-50BC9309AF05}"/>
              </a:ext>
            </a:extLst>
          </p:cNvPr>
          <p:cNvSpPr>
            <a:spLocks noGrp="1"/>
          </p:cNvSpPr>
          <p:nvPr>
            <p:ph idx="1"/>
          </p:nvPr>
        </p:nvSpPr>
        <p:spPr/>
        <p:txBody>
          <a:bodyPr>
            <a:normAutofit/>
          </a:bodyPr>
          <a:lstStyle/>
          <a:p>
            <a:pPr>
              <a:lnSpc>
                <a:spcPct val="90000"/>
              </a:lnSpc>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Data Frames </a:t>
            </a:r>
          </a:p>
          <a:p>
            <a:pPr lvl="1"/>
            <a:r>
              <a:rPr lang="en-US" dirty="0">
                <a:latin typeface="Times New Roman" panose="02020603050405020304" pitchFamily="18" charset="0"/>
                <a:cs typeface="Times New Roman" panose="02020603050405020304" pitchFamily="18" charset="0"/>
              </a:rPr>
              <a:t>Data frames are tabular data objects. </a:t>
            </a:r>
          </a:p>
          <a:p>
            <a:pPr lvl="1"/>
            <a:r>
              <a:rPr lang="en-US" dirty="0">
                <a:latin typeface="Times New Roman" panose="02020603050405020304" pitchFamily="18" charset="0"/>
                <a:cs typeface="Times New Roman" panose="02020603050405020304" pitchFamily="18" charset="0"/>
              </a:rPr>
              <a:t>Unlike a matrix in data frame each column can contain different modes of data. </a:t>
            </a:r>
          </a:p>
          <a:p>
            <a:pPr lvl="1"/>
            <a:r>
              <a:rPr lang="en-US" dirty="0">
                <a:latin typeface="Times New Roman" panose="02020603050405020304" pitchFamily="18" charset="0"/>
                <a:cs typeface="Times New Roman" panose="02020603050405020304" pitchFamily="18" charset="0"/>
              </a:rPr>
              <a:t>The first column can be numeric while the second column can be character and third column can be logical. </a:t>
            </a:r>
          </a:p>
          <a:p>
            <a:pPr lvl="1"/>
            <a:r>
              <a:rPr lang="en-US" dirty="0">
                <a:latin typeface="Times New Roman" panose="02020603050405020304" pitchFamily="18" charset="0"/>
                <a:cs typeface="Times New Roman" panose="02020603050405020304" pitchFamily="18" charset="0"/>
              </a:rPr>
              <a:t>It is a list of vectors of equal length. </a:t>
            </a:r>
          </a:p>
          <a:p>
            <a:pPr lvl="1"/>
            <a:r>
              <a:rPr lang="en-US" dirty="0">
                <a:latin typeface="Times New Roman" panose="02020603050405020304" pitchFamily="18" charset="0"/>
                <a:cs typeface="Times New Roman" panose="02020603050405020304" pitchFamily="18" charset="0"/>
              </a:rPr>
              <a:t>Data Frames are created using the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function. </a:t>
            </a:r>
          </a:p>
          <a:p>
            <a:pPr lvl="1"/>
            <a:r>
              <a:rPr lang="en-US" dirty="0">
                <a:latin typeface="Times New Roman" panose="02020603050405020304" pitchFamily="18" charset="0"/>
                <a:cs typeface="Times New Roman" panose="02020603050405020304" pitchFamily="18" charset="0"/>
              </a:rPr>
              <a:t>When we execute the above code, it produces the following result:</a:t>
            </a:r>
          </a:p>
        </p:txBody>
      </p:sp>
    </p:spTree>
    <p:extLst>
      <p:ext uri="{BB962C8B-B14F-4D97-AF65-F5344CB8AC3E}">
        <p14:creationId xmlns:p14="http://schemas.microsoft.com/office/powerpoint/2010/main" val="3532051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69F5C-A604-14D5-4F09-B6A521C736BA}"/>
              </a:ext>
            </a:extLst>
          </p:cNvPr>
          <p:cNvSpPr>
            <a:spLocks noGrp="1"/>
          </p:cNvSpPr>
          <p:nvPr>
            <p:ph type="title"/>
          </p:nvPr>
        </p:nvSpPr>
        <p:spPr/>
        <p:txBody>
          <a:bodyPr/>
          <a:lstStyle/>
          <a:p>
            <a:r>
              <a:rPr lang="fi-FI" altLang="en-US" sz="3600" dirty="0">
                <a:solidFill>
                  <a:srgbClr val="0070C0"/>
                </a:solidFill>
                <a:latin typeface="Times New Roman" panose="02020603050405020304" pitchFamily="18" charset="0"/>
                <a:cs typeface="Times New Roman" panose="02020603050405020304" pitchFamily="18" charset="0"/>
              </a:rPr>
              <a:t>Reading data</a:t>
            </a:r>
            <a:endParaRPr lang="en-US" sz="36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203BD5-F6DA-A49C-ED16-F63B3E2B397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63090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69F5C-A604-14D5-4F09-B6A521C736BA}"/>
              </a:ext>
            </a:extLst>
          </p:cNvPr>
          <p:cNvSpPr>
            <a:spLocks noGrp="1"/>
          </p:cNvSpPr>
          <p:nvPr>
            <p:ph type="title"/>
          </p:nvPr>
        </p:nvSpPr>
        <p:spPr/>
        <p:txBody>
          <a:bodyPr/>
          <a:lstStyle/>
          <a:p>
            <a:r>
              <a:rPr lang="fi-FI" altLang="en-US" sz="3600" dirty="0">
                <a:solidFill>
                  <a:srgbClr val="0070C0"/>
                </a:solidFill>
                <a:latin typeface="Times New Roman" panose="02020603050405020304" pitchFamily="18" charset="0"/>
                <a:cs typeface="Times New Roman" panose="02020603050405020304" pitchFamily="18" charset="0"/>
              </a:rPr>
              <a:t>Reading data</a:t>
            </a:r>
            <a:endParaRPr lang="en-US" sz="36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203BD5-F6DA-A49C-ED16-F63B3E2B397C}"/>
              </a:ext>
            </a:extLst>
          </p:cNvPr>
          <p:cNvSpPr>
            <a:spLocks noGrp="1"/>
          </p:cNvSpPr>
          <p:nvPr>
            <p:ph idx="1"/>
          </p:nvPr>
        </p:nvSpPr>
        <p:spPr/>
        <p:txBody>
          <a:bodyPr/>
          <a:lstStyle/>
          <a:p>
            <a:r>
              <a:rPr lang="fi-FI" altLang="en-US" sz="2400" dirty="0">
                <a:latin typeface="Times New Roman" panose="02020603050405020304" pitchFamily="18" charset="0"/>
                <a:cs typeface="Times New Roman" panose="02020603050405020304" pitchFamily="18" charset="0"/>
              </a:rPr>
              <a:t>Command for reading in text files is:</a:t>
            </a:r>
          </a:p>
          <a:p>
            <a:pPr lvl="1">
              <a:buFontTx/>
              <a:buNone/>
            </a:pPr>
            <a:r>
              <a:rPr lang="fi-FI" altLang="en-US" sz="2000" dirty="0">
                <a:latin typeface="Times New Roman" panose="02020603050405020304" pitchFamily="18" charset="0"/>
                <a:cs typeface="Times New Roman" panose="02020603050405020304" pitchFamily="18" charset="0"/>
              </a:rPr>
              <a:t>read.table(”suomi.txt”, header=T, sep=”\t”)</a:t>
            </a:r>
          </a:p>
          <a:p>
            <a:pPr lvl="1">
              <a:buFontTx/>
              <a:buNone/>
            </a:pPr>
            <a:endParaRPr lang="fi-FI" altLang="en-US" sz="2000" dirty="0">
              <a:latin typeface="Times New Roman" panose="02020603050405020304" pitchFamily="18" charset="0"/>
              <a:cs typeface="Times New Roman" panose="02020603050405020304" pitchFamily="18" charset="0"/>
            </a:endParaRPr>
          </a:p>
          <a:p>
            <a:r>
              <a:rPr lang="fi-FI" altLang="en-US" sz="2400" dirty="0">
                <a:latin typeface="Times New Roman" panose="02020603050405020304" pitchFamily="18" charset="0"/>
                <a:cs typeface="Times New Roman" panose="02020603050405020304" pitchFamily="18" charset="0"/>
              </a:rPr>
              <a:t>This examples has one command with three arguments: </a:t>
            </a:r>
          </a:p>
          <a:p>
            <a:pPr lvl="1"/>
            <a:r>
              <a:rPr lang="fi-FI" altLang="en-US" dirty="0">
                <a:latin typeface="Times New Roman" panose="02020603050405020304" pitchFamily="18" charset="0"/>
                <a:cs typeface="Times New Roman" panose="02020603050405020304" pitchFamily="18" charset="0"/>
              </a:rPr>
              <a:t>file name (in quotes)</a:t>
            </a:r>
          </a:p>
          <a:p>
            <a:pPr lvl="1"/>
            <a:r>
              <a:rPr lang="fi-FI" altLang="en-US" dirty="0">
                <a:latin typeface="Times New Roman" panose="02020603050405020304" pitchFamily="18" charset="0"/>
                <a:cs typeface="Times New Roman" panose="02020603050405020304" pitchFamily="18" charset="0"/>
              </a:rPr>
              <a:t>header that tells whether columns have titles</a:t>
            </a:r>
          </a:p>
          <a:p>
            <a:pPr lvl="1"/>
            <a:r>
              <a:rPr lang="fi-FI" altLang="en-US" dirty="0">
                <a:latin typeface="Times New Roman" panose="02020603050405020304" pitchFamily="18" charset="0"/>
                <a:cs typeface="Times New Roman" panose="02020603050405020304" pitchFamily="18" charset="0"/>
              </a:rPr>
              <a:t>sep that tells that the file is tab-delimited.</a:t>
            </a:r>
          </a:p>
          <a:p>
            <a:endParaRPr lang="en-US" dirty="0"/>
          </a:p>
        </p:txBody>
      </p:sp>
    </p:spTree>
    <p:extLst>
      <p:ext uri="{BB962C8B-B14F-4D97-AF65-F5344CB8AC3E}">
        <p14:creationId xmlns:p14="http://schemas.microsoft.com/office/powerpoint/2010/main" val="593751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69F5C-A604-14D5-4F09-B6A521C736BA}"/>
              </a:ext>
            </a:extLst>
          </p:cNvPr>
          <p:cNvSpPr>
            <a:spLocks noGrp="1"/>
          </p:cNvSpPr>
          <p:nvPr>
            <p:ph type="title"/>
          </p:nvPr>
        </p:nvSpPr>
        <p:spPr/>
        <p:txBody>
          <a:bodyPr/>
          <a:lstStyle/>
          <a:p>
            <a:r>
              <a:rPr lang="fi-FI" altLang="en-US" sz="3600" dirty="0">
                <a:solidFill>
                  <a:srgbClr val="0070C0"/>
                </a:solidFill>
                <a:latin typeface="Times New Roman" panose="02020603050405020304" pitchFamily="18" charset="0"/>
                <a:cs typeface="Times New Roman" panose="02020603050405020304" pitchFamily="18" charset="0"/>
              </a:rPr>
              <a:t>Reading data options</a:t>
            </a:r>
            <a:endParaRPr lang="en-US" sz="36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203BD5-F6DA-A49C-ED16-F63B3E2B397C}"/>
              </a:ext>
            </a:extLst>
          </p:cNvPr>
          <p:cNvSpPr>
            <a:spLocks noGrp="1"/>
          </p:cNvSpPr>
          <p:nvPr>
            <p:ph idx="1"/>
          </p:nvPr>
        </p:nvSpPr>
        <p:spPr/>
        <p:txBody>
          <a:bodyPr>
            <a:normAutofit/>
          </a:bodyPr>
          <a:lstStyle/>
          <a:p>
            <a:r>
              <a:rPr lang="fi-FI" altLang="en-US" sz="2000" dirty="0">
                <a:latin typeface="Times New Roman" panose="02020603050405020304" pitchFamily="18" charset="0"/>
                <a:cs typeface="Times New Roman" panose="02020603050405020304" pitchFamily="18" charset="0"/>
              </a:rPr>
              <a:t>CSV File</a:t>
            </a:r>
          </a:p>
          <a:p>
            <a:pPr lvl="1"/>
            <a:r>
              <a:rPr lang="fi-FI" altLang="en-US" sz="1600" dirty="0">
                <a:latin typeface="Times New Roman" panose="02020603050405020304" pitchFamily="18" charset="0"/>
                <a:cs typeface="Times New Roman" panose="02020603050405020304" pitchFamily="18" charset="0"/>
              </a:rPr>
              <a:t>Code: data &lt;- read.csv("file.csv")</a:t>
            </a:r>
          </a:p>
          <a:p>
            <a:pPr lvl="1"/>
            <a:r>
              <a:rPr lang="fi-FI" altLang="en-US" sz="1600" dirty="0">
                <a:latin typeface="Times New Roman" panose="02020603050405020304" pitchFamily="18" charset="0"/>
                <a:cs typeface="Times New Roman" panose="02020603050405020304" pitchFamily="18" charset="0"/>
              </a:rPr>
              <a:t>Usage: Reads comma-separated values, often used for structured data.</a:t>
            </a:r>
          </a:p>
          <a:p>
            <a:pPr lvl="1"/>
            <a:endParaRPr lang="fi-FI" altLang="en-US" sz="1200" dirty="0">
              <a:latin typeface="Times New Roman" panose="02020603050405020304" pitchFamily="18" charset="0"/>
              <a:cs typeface="Times New Roman" panose="02020603050405020304" pitchFamily="18" charset="0"/>
            </a:endParaRPr>
          </a:p>
          <a:p>
            <a:r>
              <a:rPr lang="fi-FI" altLang="en-US" sz="2000" dirty="0">
                <a:latin typeface="Times New Roman" panose="02020603050405020304" pitchFamily="18" charset="0"/>
                <a:cs typeface="Times New Roman" panose="02020603050405020304" pitchFamily="18" charset="0"/>
              </a:rPr>
              <a:t>Text File</a:t>
            </a:r>
          </a:p>
          <a:p>
            <a:pPr lvl="1"/>
            <a:r>
              <a:rPr lang="fi-FI" altLang="en-US" sz="1600" dirty="0">
                <a:latin typeface="Times New Roman" panose="02020603050405020304" pitchFamily="18" charset="0"/>
                <a:cs typeface="Times New Roman" panose="02020603050405020304" pitchFamily="18" charset="0"/>
              </a:rPr>
              <a:t>Code: data &lt;- read.table("file.txt", header = TRUE, sep = "\t")</a:t>
            </a:r>
          </a:p>
          <a:p>
            <a:pPr lvl="1"/>
            <a:r>
              <a:rPr lang="fi-FI" altLang="en-US" sz="1600" dirty="0">
                <a:latin typeface="Times New Roman" panose="02020603050405020304" pitchFamily="18" charset="0"/>
                <a:cs typeface="Times New Roman" panose="02020603050405020304" pitchFamily="18" charset="0"/>
              </a:rPr>
              <a:t>Usage: Reads tabular data from a text file; sep can be adjusted for different delimiters.</a:t>
            </a:r>
          </a:p>
          <a:p>
            <a:pPr lvl="1"/>
            <a:endParaRPr lang="fi-FI" altLang="en-US" sz="1600" dirty="0">
              <a:latin typeface="Times New Roman" panose="02020603050405020304" pitchFamily="18" charset="0"/>
              <a:cs typeface="Times New Roman" panose="02020603050405020304" pitchFamily="18" charset="0"/>
            </a:endParaRPr>
          </a:p>
          <a:p>
            <a:r>
              <a:rPr lang="fi-FI" altLang="en-US" sz="2000" dirty="0">
                <a:latin typeface="Times New Roman" panose="02020603050405020304" pitchFamily="18" charset="0"/>
                <a:cs typeface="Times New Roman" panose="02020603050405020304" pitchFamily="18" charset="0"/>
              </a:rPr>
              <a:t>Excel File</a:t>
            </a:r>
          </a:p>
          <a:p>
            <a:pPr lvl="1"/>
            <a:r>
              <a:rPr lang="fi-FI" altLang="en-US" sz="1600" dirty="0">
                <a:latin typeface="Times New Roman" panose="02020603050405020304" pitchFamily="18" charset="0"/>
                <a:cs typeface="Times New Roman" panose="02020603050405020304" pitchFamily="18" charset="0"/>
              </a:rPr>
              <a:t>library(readxl)</a:t>
            </a:r>
          </a:p>
          <a:p>
            <a:pPr lvl="1"/>
            <a:r>
              <a:rPr lang="fi-FI" altLang="en-US" sz="1600" dirty="0">
                <a:latin typeface="Times New Roman" panose="02020603050405020304" pitchFamily="18" charset="0"/>
                <a:cs typeface="Times New Roman" panose="02020603050405020304" pitchFamily="18" charset="0"/>
              </a:rPr>
              <a:t>data &lt;- read_excel("file.xlsx", sheet = 1)</a:t>
            </a:r>
          </a:p>
          <a:p>
            <a:pPr lvl="1"/>
            <a:r>
              <a:rPr lang="fi-FI" altLang="en-US" sz="1600" dirty="0">
                <a:latin typeface="Times New Roman" panose="02020603050405020304" pitchFamily="18" charset="0"/>
                <a:cs typeface="Times New Roman" panose="02020603050405020304" pitchFamily="18" charset="0"/>
              </a:rPr>
              <a:t>Usage: Reads data from Excel files; </a:t>
            </a:r>
            <a:r>
              <a:rPr lang="fi-FI" altLang="en-US" sz="1600" u="sng" dirty="0">
                <a:latin typeface="Times New Roman" panose="02020603050405020304" pitchFamily="18" charset="0"/>
                <a:cs typeface="Times New Roman" panose="02020603050405020304" pitchFamily="18" charset="0"/>
              </a:rPr>
              <a:t>you can specify the sheet number or name</a:t>
            </a:r>
            <a:r>
              <a:rPr lang="fi-FI" alt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005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A7F1D7BA-9871-AC64-BEF0-594DF9AD354D}"/>
              </a:ext>
            </a:extLst>
          </p:cNvPr>
          <p:cNvSpPr>
            <a:spLocks noGrp="1" noChangeArrowheads="1"/>
          </p:cNvSpPr>
          <p:nvPr>
            <p:ph type="title"/>
          </p:nvPr>
        </p:nvSpPr>
        <p:spPr/>
        <p:txBody>
          <a:bodyPr>
            <a:normAutofit/>
          </a:bodyPr>
          <a:lstStyle/>
          <a:p>
            <a:pPr eaLnBrk="1" hangingPunct="1"/>
            <a:r>
              <a:rPr lang="fi-FI" altLang="en-US" sz="3600" dirty="0">
                <a:solidFill>
                  <a:srgbClr val="0070C0"/>
                </a:solidFill>
                <a:latin typeface="Times New Roman" panose="02020603050405020304" pitchFamily="18" charset="0"/>
                <a:cs typeface="Times New Roman" panose="02020603050405020304" pitchFamily="18" charset="0"/>
              </a:rPr>
              <a:t>Reading data</a:t>
            </a:r>
            <a:endParaRPr lang="en-US" altLang="en-US" sz="3600" dirty="0">
              <a:solidFill>
                <a:srgbClr val="0070C0"/>
              </a:solidFill>
              <a:latin typeface="Times New Roman" panose="02020603050405020304" pitchFamily="18" charset="0"/>
              <a:cs typeface="Times New Roman" panose="02020603050405020304" pitchFamily="18" charset="0"/>
            </a:endParaRPr>
          </a:p>
        </p:txBody>
      </p:sp>
      <p:sp>
        <p:nvSpPr>
          <p:cNvPr id="33796" name="Rectangle 3">
            <a:extLst>
              <a:ext uri="{FF2B5EF4-FFF2-40B4-BE49-F238E27FC236}">
                <a16:creationId xmlns:a16="http://schemas.microsoft.com/office/drawing/2014/main" id="{AEA14875-4569-C129-91C2-FCE2588ED0D6}"/>
              </a:ext>
            </a:extLst>
          </p:cNvPr>
          <p:cNvSpPr>
            <a:spLocks noGrp="1" noChangeArrowheads="1"/>
          </p:cNvSpPr>
          <p:nvPr>
            <p:ph idx="1"/>
          </p:nvPr>
        </p:nvSpPr>
        <p:spPr/>
        <p:txBody>
          <a:bodyPr/>
          <a:lstStyle/>
          <a:p>
            <a:pPr marL="395288" lvl="1" indent="-395288"/>
            <a:r>
              <a:rPr lang="en-US" altLang="en-US" dirty="0" err="1">
                <a:latin typeface="Times New Roman" panose="02020603050405020304" pitchFamily="18" charset="0"/>
                <a:cs typeface="Times New Roman" panose="02020603050405020304" pitchFamily="18" charset="0"/>
              </a:rPr>
              <a:t>getwd</a:t>
            </a:r>
            <a:r>
              <a:rPr lang="en-US" altLang="en-US" dirty="0">
                <a:latin typeface="Times New Roman" panose="02020603050405020304" pitchFamily="18" charset="0"/>
                <a:cs typeface="Times New Roman" panose="02020603050405020304" pitchFamily="18" charset="0"/>
              </a:rPr>
              <a:t>() # print the current working directory </a:t>
            </a: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a:p>
            <a:pPr marL="395288" lvl="1" indent="-395288"/>
            <a:r>
              <a:rPr lang="en-US" altLang="en-US" dirty="0" err="1">
                <a:latin typeface="Times New Roman" panose="02020603050405020304" pitchFamily="18" charset="0"/>
                <a:cs typeface="Times New Roman" panose="02020603050405020304" pitchFamily="18" charset="0"/>
              </a:rPr>
              <a:t>setwd</a:t>
            </a:r>
            <a:r>
              <a:rPr lang="en-US" altLang="en-US" dirty="0">
                <a:latin typeface="Times New Roman" panose="02020603050405020304" pitchFamily="18" charset="0"/>
                <a:cs typeface="Times New Roman" panose="02020603050405020304" pitchFamily="18" charset="0"/>
              </a:rPr>
              <a:t>(</a:t>
            </a:r>
            <a:r>
              <a:rPr lang="en-US" altLang="en-US" dirty="0" err="1">
                <a:latin typeface="Times New Roman" panose="02020603050405020304" pitchFamily="18" charset="0"/>
                <a:cs typeface="Times New Roman" panose="02020603050405020304" pitchFamily="18" charset="0"/>
              </a:rPr>
              <a:t>mydirectory</a:t>
            </a:r>
            <a:r>
              <a:rPr lang="en-US" altLang="en-US" dirty="0">
                <a:latin typeface="Times New Roman" panose="02020603050405020304" pitchFamily="18" charset="0"/>
                <a:cs typeface="Times New Roman" panose="02020603050405020304" pitchFamily="18" charset="0"/>
              </a:rPr>
              <a:t>)   # change to </a:t>
            </a:r>
            <a:r>
              <a:rPr lang="en-US" altLang="en-US" dirty="0" err="1">
                <a:latin typeface="Times New Roman" panose="02020603050405020304" pitchFamily="18" charset="0"/>
                <a:cs typeface="Times New Roman" panose="02020603050405020304" pitchFamily="18" charset="0"/>
              </a:rPr>
              <a:t>mydirectory</a:t>
            </a:r>
            <a:endParaRPr lang="en-US" altLang="en-US" dirty="0">
              <a:latin typeface="Times New Roman" panose="02020603050405020304" pitchFamily="18" charset="0"/>
              <a:cs typeface="Times New Roman" panose="02020603050405020304" pitchFamily="18" charset="0"/>
            </a:endParaRPr>
          </a:p>
          <a:p>
            <a:pPr marL="852488" lvl="2" indent="-395288"/>
            <a:r>
              <a:rPr lang="en-US" altLang="en-US" dirty="0" err="1">
                <a:latin typeface="Times New Roman" panose="02020603050405020304" pitchFamily="18" charset="0"/>
                <a:cs typeface="Times New Roman" panose="02020603050405020304" pitchFamily="18" charset="0"/>
              </a:rPr>
              <a:t>setwd</a:t>
            </a:r>
            <a:r>
              <a:rPr lang="en-US" altLang="en-US" dirty="0">
                <a:latin typeface="Times New Roman" panose="02020603050405020304" pitchFamily="18" charset="0"/>
                <a:cs typeface="Times New Roman" panose="02020603050405020304" pitchFamily="18" charset="0"/>
              </a:rPr>
              <a:t>("c:/docs/mydir")  </a:t>
            </a:r>
          </a:p>
        </p:txBody>
      </p:sp>
      <p:sp>
        <p:nvSpPr>
          <p:cNvPr id="33794" name="Slide Number Placeholder 5">
            <a:extLst>
              <a:ext uri="{FF2B5EF4-FFF2-40B4-BE49-F238E27FC236}">
                <a16:creationId xmlns:a16="http://schemas.microsoft.com/office/drawing/2014/main" id="{81C590BF-A8EB-FFA8-5245-C0C31BA8828E}"/>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F276BE90-1F26-4256-ADA6-75A94147E1CC}" type="slidenum">
              <a:rPr lang="en-US" altLang="en-US" sz="1400"/>
              <a:pPr>
                <a:spcBef>
                  <a:spcPct val="0"/>
                </a:spcBef>
                <a:buClrTx/>
                <a:buSzTx/>
                <a:buFontTx/>
                <a:buNone/>
              </a:pPr>
              <a:t>19</a:t>
            </a:fld>
            <a:endParaRPr lang="en-US"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12545-D70E-3B23-49E4-7E55BDA74623}"/>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What is R Programming?</a:t>
            </a:r>
          </a:p>
        </p:txBody>
      </p:sp>
      <p:sp>
        <p:nvSpPr>
          <p:cNvPr id="3" name="Content Placeholder 2">
            <a:extLst>
              <a:ext uri="{FF2B5EF4-FFF2-40B4-BE49-F238E27FC236}">
                <a16:creationId xmlns:a16="http://schemas.microsoft.com/office/drawing/2014/main" id="{4F641364-B19D-B19D-5D92-818AC10E6789}"/>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R is data analysis software: data scientists, statisticians, analysts, quarts, and others who need to make sense of data use R for statistical analysis, data visualization, and predictive modeling.</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 is a programming language: you do data analysis in R by writing scripts and functions in the R programming language.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 is a complete, interactive, object-oriented language: designed by statisticians, for statisticians. </a:t>
            </a:r>
          </a:p>
        </p:txBody>
      </p:sp>
    </p:spTree>
    <p:extLst>
      <p:ext uri="{BB962C8B-B14F-4D97-AF65-F5344CB8AC3E}">
        <p14:creationId xmlns:p14="http://schemas.microsoft.com/office/powerpoint/2010/main" val="865894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5B5BEF2C-C612-9688-D1E9-D5D3B3555052}"/>
              </a:ext>
            </a:extLst>
          </p:cNvPr>
          <p:cNvSpPr>
            <a:spLocks noGrp="1" noChangeArrowheads="1"/>
          </p:cNvSpPr>
          <p:nvPr>
            <p:ph type="title"/>
          </p:nvPr>
        </p:nvSpPr>
        <p:spPr/>
        <p:txBody>
          <a:bodyPr>
            <a:normAutofit/>
          </a:bodyPr>
          <a:lstStyle/>
          <a:p>
            <a:pPr eaLnBrk="1" hangingPunct="1"/>
            <a:r>
              <a:rPr lang="en-US" sz="3600" dirty="0">
                <a:solidFill>
                  <a:srgbClr val="0070C0"/>
                </a:solidFill>
                <a:latin typeface="Times New Roman" panose="02020603050405020304" pitchFamily="18" charset="0"/>
                <a:cs typeface="Times New Roman" panose="02020603050405020304" pitchFamily="18" charset="0"/>
              </a:rPr>
              <a:t>Assigning Values in R</a:t>
            </a:r>
            <a:endParaRPr lang="en-US" altLang="en-US" sz="3600" dirty="0">
              <a:solidFill>
                <a:srgbClr val="0070C0"/>
              </a:solidFill>
              <a:latin typeface="Times New Roman" panose="02020603050405020304" pitchFamily="18" charset="0"/>
              <a:cs typeface="Times New Roman" panose="02020603050405020304" pitchFamily="18" charset="0"/>
            </a:endParaRPr>
          </a:p>
        </p:txBody>
      </p:sp>
      <p:sp>
        <p:nvSpPr>
          <p:cNvPr id="20484" name="Rectangle 3">
            <a:extLst>
              <a:ext uri="{FF2B5EF4-FFF2-40B4-BE49-F238E27FC236}">
                <a16:creationId xmlns:a16="http://schemas.microsoft.com/office/drawing/2014/main" id="{AF88EB6F-C999-9443-ECFA-F5802E7FC0B3}"/>
              </a:ext>
            </a:extLst>
          </p:cNvPr>
          <p:cNvSpPr>
            <a:spLocks noGrp="1" noChangeArrowheads="1"/>
          </p:cNvSpPr>
          <p:nvPr>
            <p:ph idx="1"/>
          </p:nvPr>
        </p:nvSpPr>
        <p:spPr/>
        <p:txBody>
          <a:bodyPr/>
          <a:lstStyle/>
          <a:p>
            <a:pPr marL="381000" indent="-381000">
              <a:lnSpc>
                <a:spcPct val="80000"/>
              </a:lnSpc>
            </a:pPr>
            <a:r>
              <a:rPr lang="en-US" sz="2400" dirty="0">
                <a:latin typeface="Times New Roman" panose="02020603050405020304" pitchFamily="18" charset="0"/>
                <a:cs typeface="Times New Roman" panose="02020603050405020304" pitchFamily="18" charset="0"/>
              </a:rPr>
              <a:t>In R, you can assign values to objects using the syntax object &lt;- value</a:t>
            </a:r>
          </a:p>
          <a:p>
            <a:pPr marL="838200" lvl="1" indent="-381000">
              <a:lnSpc>
                <a:spcPct val="80000"/>
              </a:lnSpc>
            </a:pPr>
            <a:r>
              <a:rPr lang="en-US" altLang="en-US" dirty="0">
                <a:latin typeface="Times New Roman" panose="02020603050405020304" pitchFamily="18" charset="0"/>
                <a:cs typeface="Times New Roman" panose="02020603050405020304" pitchFamily="18" charset="0"/>
              </a:rPr>
              <a:t>An arrow (&lt;-) formed by a smaller than character and a hyphen without a space!</a:t>
            </a:r>
          </a:p>
          <a:p>
            <a:pPr marL="800100" lvl="1" indent="-342900">
              <a:lnSpc>
                <a:spcPct val="80000"/>
              </a:lnSpc>
            </a:pPr>
            <a:r>
              <a:rPr lang="en-US" altLang="en-US" dirty="0">
                <a:latin typeface="Times New Roman" panose="02020603050405020304" pitchFamily="18" charset="0"/>
                <a:cs typeface="Times New Roman" panose="02020603050405020304" pitchFamily="18" charset="0"/>
              </a:rPr>
              <a:t> The equal character (=).</a:t>
            </a:r>
          </a:p>
        </p:txBody>
      </p:sp>
      <p:sp>
        <p:nvSpPr>
          <p:cNvPr id="20482" name="Slide Number Placeholder 5">
            <a:extLst>
              <a:ext uri="{FF2B5EF4-FFF2-40B4-BE49-F238E27FC236}">
                <a16:creationId xmlns:a16="http://schemas.microsoft.com/office/drawing/2014/main" id="{A4F9E06E-C0FF-CCD0-ACDD-0E041A538B9D}"/>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139EBD5-6BF0-4F15-9E80-10392E64A6DA}" type="slidenum">
              <a:rPr lang="en-US" altLang="en-US" sz="1400"/>
              <a:pPr>
                <a:spcBef>
                  <a:spcPct val="0"/>
                </a:spcBef>
                <a:buClrTx/>
                <a:buSzTx/>
                <a:buFontTx/>
                <a:buNone/>
              </a:pPr>
              <a:t>20</a:t>
            </a:fld>
            <a:endParaRPr lang="en-US" altLang="en-US"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4D50F7A-8093-0531-91A4-FEADFC0345AB}"/>
              </a:ext>
            </a:extLst>
          </p:cNvPr>
          <p:cNvSpPr>
            <a:spLocks noGrp="1" noChangeArrowheads="1"/>
          </p:cNvSpPr>
          <p:nvPr>
            <p:ph type="title"/>
          </p:nvPr>
        </p:nvSpPr>
        <p:spPr/>
        <p:txBody>
          <a:bodyPr>
            <a:normAutofit/>
          </a:bodyPr>
          <a:lstStyle/>
          <a:p>
            <a:r>
              <a:rPr lang="fi-FI" altLang="en-US" sz="3600" dirty="0">
                <a:solidFill>
                  <a:srgbClr val="0070C0"/>
                </a:solidFill>
                <a:latin typeface="Times New Roman" panose="02020603050405020304" pitchFamily="18" charset="0"/>
                <a:cs typeface="Times New Roman" panose="02020603050405020304" pitchFamily="18" charset="0"/>
              </a:rPr>
              <a:t>Reading data</a:t>
            </a:r>
            <a:endParaRPr lang="en-US" altLang="en-US" sz="3600" dirty="0"/>
          </a:p>
        </p:txBody>
      </p:sp>
      <p:sp>
        <p:nvSpPr>
          <p:cNvPr id="38915" name="Rectangle 3">
            <a:extLst>
              <a:ext uri="{FF2B5EF4-FFF2-40B4-BE49-F238E27FC236}">
                <a16:creationId xmlns:a16="http://schemas.microsoft.com/office/drawing/2014/main" id="{75B3202B-D7B1-081B-C21E-F95213E3AFFB}"/>
              </a:ext>
            </a:extLst>
          </p:cNvPr>
          <p:cNvSpPr>
            <a:spLocks noGrp="1" noChangeArrowheads="1"/>
          </p:cNvSpPr>
          <p:nvPr>
            <p:ph idx="1"/>
          </p:nvPr>
        </p:nvSpPr>
        <p:spPr/>
        <p:txBody>
          <a:bodyPr/>
          <a:lstStyle/>
          <a:p>
            <a:pPr>
              <a:lnSpc>
                <a:spcPct val="90000"/>
              </a:lnSpc>
            </a:pPr>
            <a:r>
              <a:rPr lang="fi-FI" altLang="en-US" sz="2400" dirty="0">
                <a:latin typeface="Times New Roman" panose="02020603050405020304" pitchFamily="18" charset="0"/>
                <a:cs typeface="Times New Roman" panose="02020603050405020304" pitchFamily="18" charset="0"/>
              </a:rPr>
              <a:t>Subscripts are given inside square brackets after the object’s name:</a:t>
            </a:r>
          </a:p>
          <a:p>
            <a:pPr lvl="1">
              <a:lnSpc>
                <a:spcPct val="90000"/>
              </a:lnSpc>
            </a:pPr>
            <a:r>
              <a:rPr lang="fi-FI" altLang="en-US" dirty="0">
                <a:latin typeface="Times New Roman" panose="02020603050405020304" pitchFamily="18" charset="0"/>
                <a:cs typeface="Times New Roman" panose="02020603050405020304" pitchFamily="18" charset="0"/>
              </a:rPr>
              <a:t>df[,1]</a:t>
            </a:r>
          </a:p>
          <a:p>
            <a:pPr lvl="2">
              <a:lnSpc>
                <a:spcPct val="90000"/>
              </a:lnSpc>
            </a:pPr>
            <a:r>
              <a:rPr lang="fi-FI" altLang="en-US" sz="2400" dirty="0">
                <a:latin typeface="Times New Roman" panose="02020603050405020304" pitchFamily="18" charset="0"/>
                <a:cs typeface="Times New Roman" panose="02020603050405020304" pitchFamily="18" charset="0"/>
              </a:rPr>
              <a:t>Gets the first </a:t>
            </a:r>
            <a:r>
              <a:rPr lang="fi-FI" altLang="en-US" sz="2400" b="1" dirty="0">
                <a:latin typeface="Times New Roman" panose="02020603050405020304" pitchFamily="18" charset="0"/>
                <a:cs typeface="Times New Roman" panose="02020603050405020304" pitchFamily="18" charset="0"/>
              </a:rPr>
              <a:t>column</a:t>
            </a:r>
            <a:r>
              <a:rPr lang="fi-FI" altLang="en-US" sz="2400" dirty="0">
                <a:latin typeface="Times New Roman" panose="02020603050405020304" pitchFamily="18" charset="0"/>
                <a:cs typeface="Times New Roman" panose="02020603050405020304" pitchFamily="18" charset="0"/>
              </a:rPr>
              <a:t> from the object dat</a:t>
            </a:r>
          </a:p>
          <a:p>
            <a:pPr lvl="2">
              <a:lnSpc>
                <a:spcPct val="90000"/>
              </a:lnSpc>
            </a:pPr>
            <a:endParaRPr lang="fi-FI" altLang="en-US" sz="2400" dirty="0">
              <a:latin typeface="Times New Roman" panose="02020603050405020304" pitchFamily="18" charset="0"/>
              <a:cs typeface="Times New Roman" panose="02020603050405020304" pitchFamily="18" charset="0"/>
            </a:endParaRPr>
          </a:p>
          <a:p>
            <a:pPr lvl="1">
              <a:lnSpc>
                <a:spcPct val="90000"/>
              </a:lnSpc>
            </a:pPr>
            <a:r>
              <a:rPr lang="fi-FI" altLang="en-US" dirty="0">
                <a:latin typeface="Times New Roman" panose="02020603050405020304" pitchFamily="18" charset="0"/>
                <a:cs typeface="Times New Roman" panose="02020603050405020304" pitchFamily="18" charset="0"/>
              </a:rPr>
              <a:t>df[,1]</a:t>
            </a:r>
          </a:p>
          <a:p>
            <a:pPr lvl="2">
              <a:lnSpc>
                <a:spcPct val="90000"/>
              </a:lnSpc>
            </a:pPr>
            <a:r>
              <a:rPr lang="fi-FI" altLang="en-US" sz="2400" dirty="0">
                <a:latin typeface="Times New Roman" panose="02020603050405020304" pitchFamily="18" charset="0"/>
                <a:cs typeface="Times New Roman" panose="02020603050405020304" pitchFamily="18" charset="0"/>
              </a:rPr>
              <a:t>Gets the first </a:t>
            </a:r>
            <a:r>
              <a:rPr lang="fi-FI" altLang="en-US" sz="2400" b="1" dirty="0">
                <a:latin typeface="Times New Roman" panose="02020603050405020304" pitchFamily="18" charset="0"/>
                <a:cs typeface="Times New Roman" panose="02020603050405020304" pitchFamily="18" charset="0"/>
              </a:rPr>
              <a:t>row</a:t>
            </a:r>
            <a:r>
              <a:rPr lang="fi-FI" altLang="en-US" sz="2400" dirty="0">
                <a:latin typeface="Times New Roman" panose="02020603050405020304" pitchFamily="18" charset="0"/>
                <a:cs typeface="Times New Roman" panose="02020603050405020304" pitchFamily="18" charset="0"/>
              </a:rPr>
              <a:t> from the object dat</a:t>
            </a:r>
          </a:p>
          <a:p>
            <a:pPr lvl="2">
              <a:lnSpc>
                <a:spcPct val="90000"/>
              </a:lnSpc>
            </a:pPr>
            <a:endParaRPr lang="fi-FI" altLang="en-US" sz="2400" dirty="0">
              <a:latin typeface="Times New Roman" panose="02020603050405020304" pitchFamily="18" charset="0"/>
              <a:cs typeface="Times New Roman" panose="02020603050405020304" pitchFamily="18" charset="0"/>
            </a:endParaRPr>
          </a:p>
          <a:p>
            <a:pPr lvl="1">
              <a:lnSpc>
                <a:spcPct val="90000"/>
              </a:lnSpc>
            </a:pPr>
            <a:r>
              <a:rPr lang="fi-FI" altLang="en-US" dirty="0">
                <a:latin typeface="Times New Roman" panose="02020603050405020304" pitchFamily="18" charset="0"/>
                <a:cs typeface="Times New Roman" panose="02020603050405020304" pitchFamily="18" charset="0"/>
              </a:rPr>
              <a:t>df[1,1]</a:t>
            </a:r>
          </a:p>
          <a:p>
            <a:pPr lvl="2">
              <a:lnSpc>
                <a:spcPct val="90000"/>
              </a:lnSpc>
            </a:pPr>
            <a:r>
              <a:rPr lang="fi-FI" altLang="en-US" sz="2400" dirty="0">
                <a:latin typeface="Times New Roman" panose="02020603050405020304" pitchFamily="18" charset="0"/>
                <a:cs typeface="Times New Roman" panose="02020603050405020304" pitchFamily="18" charset="0"/>
              </a:rPr>
              <a:t>Gets the first </a:t>
            </a:r>
            <a:r>
              <a:rPr lang="fi-FI" altLang="en-US" sz="2400" b="1" dirty="0">
                <a:latin typeface="Times New Roman" panose="02020603050405020304" pitchFamily="18" charset="0"/>
                <a:cs typeface="Times New Roman" panose="02020603050405020304" pitchFamily="18" charset="0"/>
              </a:rPr>
              <a:t>row</a:t>
            </a:r>
            <a:r>
              <a:rPr lang="fi-FI" altLang="en-US" sz="2400" dirty="0">
                <a:latin typeface="Times New Roman" panose="02020603050405020304" pitchFamily="18" charset="0"/>
                <a:cs typeface="Times New Roman" panose="02020603050405020304" pitchFamily="18" charset="0"/>
              </a:rPr>
              <a:t> and it’s first </a:t>
            </a:r>
            <a:r>
              <a:rPr lang="fi-FI" altLang="en-US" sz="2400" b="1" dirty="0">
                <a:latin typeface="Times New Roman" panose="02020603050405020304" pitchFamily="18" charset="0"/>
                <a:cs typeface="Times New Roman" panose="02020603050405020304" pitchFamily="18" charset="0"/>
              </a:rPr>
              <a:t>column</a:t>
            </a:r>
            <a:r>
              <a:rPr lang="fi-FI" altLang="en-US" sz="2400" dirty="0">
                <a:latin typeface="Times New Roman" panose="02020603050405020304" pitchFamily="18" charset="0"/>
                <a:cs typeface="Times New Roman" panose="02020603050405020304" pitchFamily="18" charset="0"/>
              </a:rPr>
              <a:t> from the object dat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279A10A-F86F-5774-582B-E4DBB3EC37A0}"/>
              </a:ext>
            </a:extLst>
          </p:cNvPr>
          <p:cNvSpPr>
            <a:spLocks noGrp="1" noChangeArrowheads="1"/>
          </p:cNvSpPr>
          <p:nvPr>
            <p:ph type="title"/>
          </p:nvPr>
        </p:nvSpPr>
        <p:spPr/>
        <p:txBody>
          <a:bodyPr>
            <a:normAutofit/>
          </a:bodyPr>
          <a:lstStyle/>
          <a:p>
            <a:r>
              <a:rPr lang="fi-FI" altLang="en-US" sz="3600" dirty="0">
                <a:solidFill>
                  <a:srgbClr val="0070C0"/>
                </a:solidFill>
                <a:latin typeface="Times New Roman" panose="02020603050405020304" pitchFamily="18" charset="0"/>
                <a:cs typeface="Times New Roman" panose="02020603050405020304" pitchFamily="18" charset="0"/>
              </a:rPr>
              <a:t>Reading data</a:t>
            </a:r>
            <a:endParaRPr lang="en-US" altLang="en-US" sz="3600" dirty="0"/>
          </a:p>
        </p:txBody>
      </p:sp>
      <p:sp>
        <p:nvSpPr>
          <p:cNvPr id="39939" name="Rectangle 3">
            <a:extLst>
              <a:ext uri="{FF2B5EF4-FFF2-40B4-BE49-F238E27FC236}">
                <a16:creationId xmlns:a16="http://schemas.microsoft.com/office/drawing/2014/main" id="{B6F377DE-C0A6-D5A7-263F-AE4674F0E43B}"/>
              </a:ext>
            </a:extLst>
          </p:cNvPr>
          <p:cNvSpPr>
            <a:spLocks noGrp="1" noChangeArrowheads="1"/>
          </p:cNvSpPr>
          <p:nvPr>
            <p:ph idx="1"/>
          </p:nvPr>
        </p:nvSpPr>
        <p:spPr/>
        <p:txBody>
          <a:bodyPr>
            <a:normAutofit lnSpcReduction="10000"/>
          </a:bodyPr>
          <a:lstStyle/>
          <a:p>
            <a:r>
              <a:rPr lang="fi-FI" altLang="en-US" dirty="0">
                <a:latin typeface="Times New Roman" panose="02020603050405020304" pitchFamily="18" charset="0"/>
                <a:cs typeface="Times New Roman" panose="02020603050405020304" pitchFamily="18" charset="0"/>
              </a:rPr>
              <a:t>Subscripts can be used for, e.g., extracting a subset of the data:</a:t>
            </a:r>
          </a:p>
          <a:p>
            <a:pPr lvl="1"/>
            <a:r>
              <a:rPr lang="fi-FI" altLang="en-US" dirty="0">
                <a:latin typeface="Times New Roman" panose="02020603050405020304" pitchFamily="18" charset="0"/>
                <a:cs typeface="Times New Roman" panose="02020603050405020304" pitchFamily="18" charset="0"/>
              </a:rPr>
              <a:t>df[which(df$year&gt;1900),]</a:t>
            </a:r>
          </a:p>
          <a:p>
            <a:pPr lvl="2"/>
            <a:r>
              <a:rPr lang="fi-FI" altLang="en-US" dirty="0">
                <a:latin typeface="Times New Roman" panose="02020603050405020304" pitchFamily="18" charset="0"/>
                <a:cs typeface="Times New Roman" panose="02020603050405020304" pitchFamily="18" charset="0"/>
              </a:rPr>
              <a:t>Now, this takes a bit of pondering to work out…</a:t>
            </a:r>
          </a:p>
          <a:p>
            <a:pPr lvl="2"/>
            <a:r>
              <a:rPr lang="fi-FI" altLang="en-US" dirty="0">
                <a:latin typeface="Times New Roman" panose="02020603050405020304" pitchFamily="18" charset="0"/>
                <a:cs typeface="Times New Roman" panose="02020603050405020304" pitchFamily="18" charset="0"/>
              </a:rPr>
              <a:t>First we have the object </a:t>
            </a:r>
            <a:r>
              <a:rPr lang="fi-FI" altLang="en-US" i="1" dirty="0">
                <a:latin typeface="Times New Roman" panose="02020603050405020304" pitchFamily="18" charset="0"/>
                <a:cs typeface="Times New Roman" panose="02020603050405020304" pitchFamily="18" charset="0"/>
              </a:rPr>
              <a:t>df</a:t>
            </a:r>
            <a:r>
              <a:rPr lang="fi-FI" altLang="en-US" dirty="0">
                <a:latin typeface="Times New Roman" panose="02020603050405020304" pitchFamily="18" charset="0"/>
                <a:cs typeface="Times New Roman" panose="02020603050405020304" pitchFamily="18" charset="0"/>
              </a:rPr>
              <a:t>, and we are accessing a part of it, because it’s name is followed by the square brackets</a:t>
            </a:r>
          </a:p>
          <a:p>
            <a:pPr lvl="2"/>
            <a:endParaRPr lang="fi-FI" altLang="en-US" dirty="0">
              <a:latin typeface="Times New Roman" panose="02020603050405020304" pitchFamily="18" charset="0"/>
              <a:cs typeface="Times New Roman" panose="02020603050405020304" pitchFamily="18" charset="0"/>
            </a:endParaRPr>
          </a:p>
          <a:p>
            <a:pPr lvl="2"/>
            <a:r>
              <a:rPr lang="fi-FI" altLang="en-US" dirty="0">
                <a:latin typeface="Times New Roman" panose="02020603050405020304" pitchFamily="18" charset="0"/>
                <a:cs typeface="Times New Roman" panose="02020603050405020304" pitchFamily="18" charset="0"/>
              </a:rPr>
              <a:t>Then we have one command (which) that makes an evaluation whether the column year in the object </a:t>
            </a:r>
            <a:r>
              <a:rPr lang="fi-FI" altLang="en-US" i="1" dirty="0">
                <a:latin typeface="Times New Roman" panose="02020603050405020304" pitchFamily="18" charset="0"/>
                <a:cs typeface="Times New Roman" panose="02020603050405020304" pitchFamily="18" charset="0"/>
              </a:rPr>
              <a:t>df</a:t>
            </a:r>
            <a:r>
              <a:rPr lang="fi-FI" altLang="en-US" dirty="0">
                <a:latin typeface="Times New Roman" panose="02020603050405020304" pitchFamily="18" charset="0"/>
                <a:cs typeface="Times New Roman" panose="02020603050405020304" pitchFamily="18" charset="0"/>
              </a:rPr>
              <a:t> has a value higher than 1900.</a:t>
            </a:r>
          </a:p>
          <a:p>
            <a:pPr lvl="2"/>
            <a:endParaRPr lang="fi-FI" altLang="en-US" dirty="0">
              <a:latin typeface="Times New Roman" panose="02020603050405020304" pitchFamily="18" charset="0"/>
              <a:cs typeface="Times New Roman" panose="02020603050405020304" pitchFamily="18" charset="0"/>
            </a:endParaRPr>
          </a:p>
          <a:p>
            <a:pPr lvl="2"/>
            <a:r>
              <a:rPr lang="fi-FI" altLang="en-US" dirty="0">
                <a:latin typeface="Times New Roman" panose="02020603050405020304" pitchFamily="18" charset="0"/>
                <a:cs typeface="Times New Roman" panose="02020603050405020304" pitchFamily="18" charset="0"/>
              </a:rPr>
              <a:t>Last the subscript ends with a comma, that tells us that we are accessing rows.</a:t>
            </a:r>
          </a:p>
          <a:p>
            <a:pPr lvl="2"/>
            <a:endParaRPr lang="fi-FI" altLang="en-US" dirty="0">
              <a:latin typeface="Times New Roman" panose="02020603050405020304" pitchFamily="18" charset="0"/>
              <a:cs typeface="Times New Roman" panose="02020603050405020304" pitchFamily="18" charset="0"/>
            </a:endParaRPr>
          </a:p>
          <a:p>
            <a:pPr lvl="2"/>
            <a:r>
              <a:rPr lang="fi-FI" altLang="en-US" dirty="0">
                <a:latin typeface="Times New Roman" panose="02020603050405020304" pitchFamily="18" charset="0"/>
                <a:cs typeface="Times New Roman" panose="02020603050405020304" pitchFamily="18" charset="0"/>
              </a:rPr>
              <a:t>So this command takes all the rows that have a year higher 1900 from the object dat that is a data frame.</a:t>
            </a:r>
          </a:p>
          <a:p>
            <a:endParaRPr lang="en-US" altLang="en-US" dirty="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EA432DBE-A881-2982-25D0-7E7CC52E9758}"/>
              </a:ext>
            </a:extLst>
          </p:cNvPr>
          <p:cNvSpPr>
            <a:spLocks noGrp="1" noChangeArrowheads="1"/>
          </p:cNvSpPr>
          <p:nvPr>
            <p:ph type="title"/>
          </p:nvPr>
        </p:nvSpPr>
        <p:spPr/>
        <p:txBody>
          <a:bodyPr>
            <a:normAutofit/>
          </a:bodyPr>
          <a:lstStyle/>
          <a:p>
            <a:pPr eaLnBrk="1" hangingPunct="1"/>
            <a:r>
              <a:rPr lang="en-US" altLang="en-US" sz="3600" dirty="0">
                <a:solidFill>
                  <a:srgbClr val="0070C0"/>
                </a:solidFill>
                <a:latin typeface="Times New Roman" panose="02020603050405020304" pitchFamily="18" charset="0"/>
                <a:cs typeface="Times New Roman" panose="02020603050405020304" pitchFamily="18" charset="0"/>
              </a:rPr>
              <a:t>R Warning!</a:t>
            </a:r>
          </a:p>
        </p:txBody>
      </p:sp>
      <p:sp>
        <p:nvSpPr>
          <p:cNvPr id="25604" name="Rectangle 3">
            <a:extLst>
              <a:ext uri="{FF2B5EF4-FFF2-40B4-BE49-F238E27FC236}">
                <a16:creationId xmlns:a16="http://schemas.microsoft.com/office/drawing/2014/main" id="{50DC0C18-F4C1-C979-DB84-3F76413FE292}"/>
              </a:ext>
            </a:extLst>
          </p:cNvPr>
          <p:cNvSpPr>
            <a:spLocks noGrp="1" noChangeArrowheads="1"/>
          </p:cNvSpPr>
          <p:nvPr>
            <p:ph idx="1"/>
          </p:nvPr>
        </p:nvSpPr>
        <p:spPr/>
        <p:txBody>
          <a:bodyPr>
            <a:normAutofit/>
          </a:bodyPr>
          <a:lstStyle/>
          <a:p>
            <a:pPr marL="227013" lvl="2" indent="-227013"/>
            <a:r>
              <a:rPr lang="fi-FI" altLang="en-US" sz="2400" dirty="0">
                <a:latin typeface="Times New Roman" panose="02020603050405020304" pitchFamily="18" charset="0"/>
                <a:cs typeface="Times New Roman" panose="02020603050405020304" pitchFamily="18" charset="0"/>
              </a:rPr>
              <a:t>Naming objects:</a:t>
            </a:r>
          </a:p>
          <a:p>
            <a:pPr marL="684213" lvl="3" indent="-227013"/>
            <a:r>
              <a:rPr lang="en-US" altLang="en-US" sz="2200" dirty="0">
                <a:latin typeface="Times New Roman" panose="02020603050405020304" pitchFamily="18" charset="0"/>
                <a:cs typeface="Times New Roman" panose="02020603050405020304" pitchFamily="18" charset="0"/>
              </a:rPr>
              <a:t>R is a case sensitive language. </a:t>
            </a:r>
          </a:p>
          <a:p>
            <a:pPr marL="684213" lvl="3" indent="-227013"/>
            <a:r>
              <a:rPr lang="en-US" altLang="en-US" sz="2200" dirty="0">
                <a:latin typeface="Times New Roman" panose="02020603050405020304" pitchFamily="18" charset="0"/>
                <a:cs typeface="Times New Roman" panose="02020603050405020304" pitchFamily="18" charset="0"/>
              </a:rPr>
              <a:t>FOO, Foo, and foo are three different objects </a:t>
            </a:r>
          </a:p>
          <a:p>
            <a:pPr marL="684213" lvl="3" indent="-227013"/>
            <a:r>
              <a:rPr lang="fi-FI" altLang="en-US" sz="2200" dirty="0">
                <a:latin typeface="Times New Roman" panose="02020603050405020304" pitchFamily="18" charset="0"/>
                <a:cs typeface="Times New Roman" panose="02020603050405020304" pitchFamily="18" charset="0"/>
              </a:rPr>
              <a:t>Object names can’t start with a number</a:t>
            </a:r>
          </a:p>
          <a:p>
            <a:pPr marL="684213" lvl="3" indent="-227013"/>
            <a:r>
              <a:rPr lang="fi-FI" altLang="en-US" sz="2200" dirty="0">
                <a:latin typeface="Times New Roman" panose="02020603050405020304" pitchFamily="18" charset="0"/>
                <a:cs typeface="Times New Roman" panose="02020603050405020304" pitchFamily="18" charset="0"/>
              </a:rPr>
              <a:t>Never use special characters, such as å, ä, or ö in object names.</a:t>
            </a:r>
          </a:p>
          <a:p>
            <a:pPr marL="684213" lvl="3" indent="-227013"/>
            <a:endParaRPr lang="en-US" altLang="en-US" sz="2200" dirty="0">
              <a:latin typeface="Times New Roman" panose="02020603050405020304" pitchFamily="18" charset="0"/>
              <a:cs typeface="Times New Roman" panose="02020603050405020304" pitchFamily="18" charset="0"/>
            </a:endParaRPr>
          </a:p>
        </p:txBody>
      </p:sp>
      <p:sp>
        <p:nvSpPr>
          <p:cNvPr id="25602" name="Slide Number Placeholder 5">
            <a:extLst>
              <a:ext uri="{FF2B5EF4-FFF2-40B4-BE49-F238E27FC236}">
                <a16:creationId xmlns:a16="http://schemas.microsoft.com/office/drawing/2014/main" id="{0518EBC5-9F4E-643F-8D6A-C2D1374BD173}"/>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CFE1D167-3703-4FBF-BD4A-A5D4F7CB5081}" type="slidenum">
              <a:rPr lang="en-US" altLang="en-US" sz="1400"/>
              <a:pPr>
                <a:spcBef>
                  <a:spcPct val="0"/>
                </a:spcBef>
                <a:buClrTx/>
                <a:buSzTx/>
                <a:buFontTx/>
                <a:buNone/>
              </a:pPr>
              <a:t>23</a:t>
            </a:fld>
            <a:endParaRPr lang="en-US" alt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3774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6B04D4B-1D59-0830-131D-386EAC7204B5}"/>
              </a:ext>
            </a:extLst>
          </p:cNvPr>
          <p:cNvSpPr>
            <a:spLocks noGrp="1" noChangeArrowheads="1"/>
          </p:cNvSpPr>
          <p:nvPr>
            <p:ph type="title"/>
          </p:nvPr>
        </p:nvSpPr>
        <p:spPr/>
        <p:txBody>
          <a:bodyPr/>
          <a:lstStyle/>
          <a:p>
            <a:r>
              <a:rPr lang="en-US" altLang="en-US" sz="3600" dirty="0">
                <a:solidFill>
                  <a:srgbClr val="0070C0"/>
                </a:solidFill>
                <a:latin typeface="Times New Roman" panose="02020603050405020304" pitchFamily="18" charset="0"/>
                <a:cs typeface="Times New Roman" panose="02020603050405020304" pitchFamily="18" charset="0"/>
              </a:rPr>
              <a:t>Strengths and Weaknesses</a:t>
            </a:r>
          </a:p>
        </p:txBody>
      </p:sp>
      <p:sp>
        <p:nvSpPr>
          <p:cNvPr id="10243" name="Rectangle 3">
            <a:extLst>
              <a:ext uri="{FF2B5EF4-FFF2-40B4-BE49-F238E27FC236}">
                <a16:creationId xmlns:a16="http://schemas.microsoft.com/office/drawing/2014/main" id="{A3BA3D00-43BE-C308-85B2-8C8A01EBCC69}"/>
              </a:ext>
            </a:extLst>
          </p:cNvPr>
          <p:cNvSpPr>
            <a:spLocks noGrp="1" noChangeArrowheads="1"/>
          </p:cNvSpPr>
          <p:nvPr>
            <p:ph idx="1"/>
          </p:nvPr>
        </p:nvSpPr>
        <p:spPr/>
        <p:txBody>
          <a:bodyPr/>
          <a:lstStyle/>
          <a:p>
            <a:r>
              <a:rPr lang="en-US" altLang="en-US" sz="2400" dirty="0">
                <a:latin typeface="Times New Roman" panose="02020603050405020304" pitchFamily="18" charset="0"/>
                <a:cs typeface="Times New Roman" panose="02020603050405020304" pitchFamily="18" charset="0"/>
              </a:rPr>
              <a:t>Strengths</a:t>
            </a:r>
          </a:p>
          <a:p>
            <a:pPr lvl="1"/>
            <a:r>
              <a:rPr lang="en-US" altLang="en-US" dirty="0">
                <a:latin typeface="Times New Roman" panose="02020603050405020304" pitchFamily="18" charset="0"/>
                <a:cs typeface="Times New Roman" panose="02020603050405020304" pitchFamily="18" charset="0"/>
              </a:rPr>
              <a:t>Free and Open Source</a:t>
            </a:r>
          </a:p>
          <a:p>
            <a:pPr lvl="1"/>
            <a:r>
              <a:rPr lang="en-US" altLang="en-US" dirty="0">
                <a:latin typeface="Times New Roman" panose="02020603050405020304" pitchFamily="18" charset="0"/>
                <a:cs typeface="Times New Roman" panose="02020603050405020304" pitchFamily="18" charset="0"/>
              </a:rPr>
              <a:t>Strong User Community</a:t>
            </a:r>
          </a:p>
          <a:p>
            <a:pPr lvl="1"/>
            <a:r>
              <a:rPr lang="en-US" altLang="en-US" dirty="0">
                <a:latin typeface="Times New Roman" panose="02020603050405020304" pitchFamily="18" charset="0"/>
                <a:cs typeface="Times New Roman" panose="02020603050405020304" pitchFamily="18" charset="0"/>
              </a:rPr>
              <a:t>Highly extensible, flexible</a:t>
            </a:r>
          </a:p>
          <a:p>
            <a:pPr lvl="1"/>
            <a:r>
              <a:rPr lang="en-US" altLang="en-US" dirty="0">
                <a:latin typeface="Times New Roman" panose="02020603050405020304" pitchFamily="18" charset="0"/>
                <a:cs typeface="Times New Roman" panose="02020603050405020304" pitchFamily="18" charset="0"/>
              </a:rPr>
              <a:t>Implementation of high-end statistical methods</a:t>
            </a:r>
          </a:p>
          <a:p>
            <a:pPr lvl="1"/>
            <a:r>
              <a:rPr lang="en-US" altLang="en-US" dirty="0">
                <a:latin typeface="Times New Roman" panose="02020603050405020304" pitchFamily="18" charset="0"/>
                <a:cs typeface="Times New Roman" panose="02020603050405020304" pitchFamily="18" charset="0"/>
              </a:rPr>
              <a:t>Flexible graphics and intelligent defaults</a:t>
            </a:r>
          </a:p>
          <a:p>
            <a:pPr lvl="1"/>
            <a:endParaRPr lang="en-US" altLang="en-US"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Weakness</a:t>
            </a:r>
          </a:p>
          <a:p>
            <a:pPr lvl="1"/>
            <a:r>
              <a:rPr lang="en-US" altLang="en-US" dirty="0">
                <a:latin typeface="Times New Roman" panose="02020603050405020304" pitchFamily="18" charset="0"/>
                <a:cs typeface="Times New Roman" panose="02020603050405020304" pitchFamily="18" charset="0"/>
              </a:rPr>
              <a:t>Steep learning curve</a:t>
            </a:r>
          </a:p>
          <a:p>
            <a:pPr lvl="1"/>
            <a:r>
              <a:rPr lang="en-US" altLang="en-US" dirty="0">
                <a:latin typeface="Times New Roman" panose="02020603050405020304" pitchFamily="18" charset="0"/>
                <a:cs typeface="Times New Roman" panose="02020603050405020304" pitchFamily="18" charset="0"/>
              </a:rPr>
              <a:t>Slow for large datasets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A7AC7A7E-27B2-D7C7-1008-C7B9AE23A210}"/>
              </a:ext>
            </a:extLst>
          </p:cNvPr>
          <p:cNvSpPr>
            <a:spLocks noGrp="1" noChangeArrowheads="1"/>
          </p:cNvSpPr>
          <p:nvPr>
            <p:ph type="title"/>
          </p:nvPr>
        </p:nvSpPr>
        <p:spPr/>
        <p:txBody>
          <a:bodyPr/>
          <a:lstStyle/>
          <a:p>
            <a:pPr eaLnBrk="1" hangingPunct="1"/>
            <a:r>
              <a:rPr lang="en-US" altLang="en-US" sz="3600" dirty="0">
                <a:solidFill>
                  <a:srgbClr val="0070C0"/>
                </a:solidFill>
                <a:latin typeface="Times New Roman" panose="02020603050405020304" pitchFamily="18" charset="0"/>
                <a:cs typeface="Times New Roman" panose="02020603050405020304" pitchFamily="18" charset="0"/>
              </a:rPr>
              <a:t>R Overview</a:t>
            </a:r>
          </a:p>
        </p:txBody>
      </p:sp>
      <p:sp>
        <p:nvSpPr>
          <p:cNvPr id="14340" name="Rectangle 3">
            <a:extLst>
              <a:ext uri="{FF2B5EF4-FFF2-40B4-BE49-F238E27FC236}">
                <a16:creationId xmlns:a16="http://schemas.microsoft.com/office/drawing/2014/main" id="{DC2DE5E4-9545-0EB2-37FB-0AB1C7EE080D}"/>
              </a:ext>
            </a:extLst>
          </p:cNvPr>
          <p:cNvSpPr>
            <a:spLocks noGrp="1" noChangeArrowheads="1"/>
          </p:cNvSpPr>
          <p:nvPr>
            <p:ph idx="1"/>
          </p:nvPr>
        </p:nvSpPr>
        <p:spPr/>
        <p:txBody>
          <a:bodyPr/>
          <a:lstStyle/>
          <a:p>
            <a:pPr marL="381000" indent="-381000">
              <a:lnSpc>
                <a:spcPct val="80000"/>
              </a:lnSpc>
              <a:buNone/>
            </a:pPr>
            <a:r>
              <a:rPr lang="en-US" altLang="en-US" sz="2400" dirty="0">
                <a:latin typeface="Times New Roman" panose="02020603050405020304" pitchFamily="18" charset="0"/>
                <a:cs typeface="Times New Roman" panose="02020603050405020304" pitchFamily="18" charset="0"/>
              </a:rPr>
              <a:t>R is a comprehensive statistical and graphical programming language and is a dialect of the S language:</a:t>
            </a:r>
          </a:p>
          <a:p>
            <a:pPr marL="1638300" lvl="3" indent="-266700">
              <a:lnSpc>
                <a:spcPct val="80000"/>
              </a:lnSpc>
              <a:buNone/>
            </a:pPr>
            <a:r>
              <a:rPr lang="en-US" altLang="en-US" sz="2400" dirty="0">
                <a:latin typeface="Times New Roman" panose="02020603050405020304" pitchFamily="18" charset="0"/>
                <a:cs typeface="Times New Roman" panose="02020603050405020304" pitchFamily="18" charset="0"/>
              </a:rPr>
              <a:t>1988 - S2: </a:t>
            </a:r>
            <a:r>
              <a:rPr lang="de-DE" altLang="zh-TW" sz="2400" dirty="0">
                <a:latin typeface="Times New Roman" panose="02020603050405020304" pitchFamily="18" charset="0"/>
                <a:cs typeface="Times New Roman" panose="02020603050405020304" pitchFamily="18" charset="0"/>
              </a:rPr>
              <a:t>R</a:t>
            </a:r>
            <a:r>
              <a:rPr lang="en-US" altLang="en-US" sz="2400" dirty="0">
                <a:latin typeface="Times New Roman" panose="02020603050405020304" pitchFamily="18" charset="0"/>
                <a:cs typeface="Times New Roman" panose="02020603050405020304" pitchFamily="18" charset="0"/>
              </a:rPr>
              <a:t>A</a:t>
            </a:r>
            <a:r>
              <a:rPr lang="de-DE" altLang="zh-TW" sz="2400" dirty="0">
                <a:latin typeface="Times New Roman" panose="02020603050405020304" pitchFamily="18" charset="0"/>
                <a:cs typeface="Times New Roman" panose="02020603050405020304" pitchFamily="18" charset="0"/>
              </a:rPr>
              <a:t> Becker, J</a:t>
            </a:r>
            <a:r>
              <a:rPr lang="en-US" altLang="en-US" sz="2400" dirty="0">
                <a:latin typeface="Times New Roman" panose="02020603050405020304" pitchFamily="18" charset="0"/>
                <a:cs typeface="Times New Roman" panose="02020603050405020304" pitchFamily="18" charset="0"/>
              </a:rPr>
              <a:t>M</a:t>
            </a:r>
            <a:r>
              <a:rPr lang="de-DE" altLang="zh-TW" sz="2400" dirty="0">
                <a:latin typeface="Times New Roman" panose="02020603050405020304" pitchFamily="18" charset="0"/>
                <a:cs typeface="Times New Roman" panose="02020603050405020304" pitchFamily="18" charset="0"/>
              </a:rPr>
              <a:t> Chambers</a:t>
            </a:r>
            <a:r>
              <a:rPr lang="en-US" altLang="en-US" sz="2400" dirty="0">
                <a:latin typeface="Times New Roman" panose="02020603050405020304" pitchFamily="18" charset="0"/>
                <a:cs typeface="Times New Roman" panose="02020603050405020304" pitchFamily="18" charset="0"/>
              </a:rPr>
              <a:t>,</a:t>
            </a:r>
            <a:r>
              <a:rPr lang="de-DE" altLang="zh-TW" sz="2400" dirty="0">
                <a:latin typeface="Times New Roman" panose="02020603050405020304" pitchFamily="18" charset="0"/>
                <a:cs typeface="Times New Roman" panose="02020603050405020304" pitchFamily="18" charset="0"/>
              </a:rPr>
              <a:t> A Wilks </a:t>
            </a:r>
          </a:p>
          <a:p>
            <a:pPr marL="1638300" lvl="3" indent="-266700">
              <a:lnSpc>
                <a:spcPct val="80000"/>
              </a:lnSpc>
              <a:buNone/>
            </a:pPr>
            <a:r>
              <a:rPr lang="en-US" altLang="en-US" sz="2400" dirty="0">
                <a:latin typeface="Times New Roman" panose="02020603050405020304" pitchFamily="18" charset="0"/>
                <a:cs typeface="Times New Roman" panose="02020603050405020304" pitchFamily="18" charset="0"/>
              </a:rPr>
              <a:t>1992 - S3: </a:t>
            </a:r>
            <a:r>
              <a:rPr lang="de-DE" altLang="zh-TW" sz="2400" dirty="0">
                <a:latin typeface="Times New Roman" panose="02020603050405020304" pitchFamily="18" charset="0"/>
                <a:cs typeface="Times New Roman" panose="02020603050405020304" pitchFamily="18" charset="0"/>
              </a:rPr>
              <a:t>J</a:t>
            </a:r>
            <a:r>
              <a:rPr lang="en-US" altLang="en-US" sz="2400" dirty="0">
                <a:latin typeface="Times New Roman" panose="02020603050405020304" pitchFamily="18" charset="0"/>
                <a:cs typeface="Times New Roman" panose="02020603050405020304" pitchFamily="18" charset="0"/>
              </a:rPr>
              <a:t>M</a:t>
            </a:r>
            <a:r>
              <a:rPr lang="de-DE" altLang="zh-TW" sz="2400" dirty="0">
                <a:latin typeface="Times New Roman" panose="02020603050405020304" pitchFamily="18" charset="0"/>
                <a:cs typeface="Times New Roman" panose="02020603050405020304" pitchFamily="18" charset="0"/>
              </a:rPr>
              <a:t> Chambers</a:t>
            </a:r>
            <a:r>
              <a:rPr lang="en-US" altLang="en-US" sz="2400" dirty="0">
                <a:latin typeface="Times New Roman" panose="02020603050405020304" pitchFamily="18" charset="0"/>
                <a:cs typeface="Times New Roman" panose="02020603050405020304" pitchFamily="18" charset="0"/>
              </a:rPr>
              <a:t>, TJ Hastie</a:t>
            </a:r>
          </a:p>
          <a:p>
            <a:pPr marL="1638300" lvl="3" indent="-266700">
              <a:lnSpc>
                <a:spcPct val="80000"/>
              </a:lnSpc>
              <a:buNone/>
            </a:pPr>
            <a:r>
              <a:rPr lang="en-US" altLang="en-US" sz="2400" dirty="0">
                <a:latin typeface="Times New Roman" panose="02020603050405020304" pitchFamily="18" charset="0"/>
                <a:cs typeface="Times New Roman" panose="02020603050405020304" pitchFamily="18" charset="0"/>
              </a:rPr>
              <a:t>1998 - S4: </a:t>
            </a:r>
            <a:r>
              <a:rPr lang="de-DE" altLang="zh-TW" sz="2400" dirty="0">
                <a:latin typeface="Times New Roman" panose="02020603050405020304" pitchFamily="18" charset="0"/>
                <a:cs typeface="Times New Roman" panose="02020603050405020304" pitchFamily="18" charset="0"/>
              </a:rPr>
              <a:t>J</a:t>
            </a:r>
            <a:r>
              <a:rPr lang="en-US" altLang="en-US" sz="2400" dirty="0">
                <a:latin typeface="Times New Roman" panose="02020603050405020304" pitchFamily="18" charset="0"/>
                <a:cs typeface="Times New Roman" panose="02020603050405020304" pitchFamily="18" charset="0"/>
              </a:rPr>
              <a:t>M</a:t>
            </a:r>
            <a:r>
              <a:rPr lang="de-DE" altLang="zh-TW" sz="2400" dirty="0">
                <a:latin typeface="Times New Roman" panose="02020603050405020304" pitchFamily="18" charset="0"/>
                <a:cs typeface="Times New Roman" panose="02020603050405020304" pitchFamily="18" charset="0"/>
              </a:rPr>
              <a:t> Chambers</a:t>
            </a:r>
          </a:p>
          <a:p>
            <a:pPr marL="381000" indent="-381000">
              <a:lnSpc>
                <a:spcPct val="80000"/>
              </a:lnSpc>
              <a:buNone/>
            </a:pPr>
            <a:r>
              <a:rPr lang="en-US" altLang="en-US" sz="2400" dirty="0">
                <a:latin typeface="Times New Roman" panose="02020603050405020304" pitchFamily="18" charset="0"/>
                <a:cs typeface="Times New Roman" panose="02020603050405020304" pitchFamily="18" charset="0"/>
              </a:rPr>
              <a:t>R: initially written by Ross Ihaka and Robert Gentleman at </a:t>
            </a:r>
            <a:r>
              <a:rPr lang="de-DE" altLang="zh-TW" sz="2400" dirty="0">
                <a:latin typeface="Times New Roman" panose="02020603050405020304" pitchFamily="18" charset="0"/>
                <a:cs typeface="Times New Roman" panose="02020603050405020304" pitchFamily="18" charset="0"/>
              </a:rPr>
              <a:t>Dep</a:t>
            </a:r>
            <a:r>
              <a:rPr lang="en-US" altLang="en-US" sz="2400" dirty="0">
                <a:latin typeface="Times New Roman" panose="02020603050405020304" pitchFamily="18" charset="0"/>
                <a:cs typeface="Times New Roman" panose="02020603050405020304" pitchFamily="18" charset="0"/>
              </a:rPr>
              <a:t>.</a:t>
            </a:r>
            <a:r>
              <a:rPr lang="de-DE" altLang="zh-TW" sz="2400" dirty="0">
                <a:latin typeface="Times New Roman" panose="02020603050405020304" pitchFamily="18" charset="0"/>
                <a:cs typeface="Times New Roman" panose="02020603050405020304" pitchFamily="18" charset="0"/>
              </a:rPr>
              <a:t> of Statistics of U of Auckland, New Zealand</a:t>
            </a:r>
            <a:r>
              <a:rPr lang="en-US" altLang="en-US" sz="2400" dirty="0">
                <a:latin typeface="Times New Roman" panose="02020603050405020304" pitchFamily="18" charset="0"/>
                <a:cs typeface="Times New Roman" panose="02020603050405020304" pitchFamily="18" charset="0"/>
              </a:rPr>
              <a:t> during 1990s.</a:t>
            </a:r>
          </a:p>
          <a:p>
            <a:pPr marL="381000" indent="-381000">
              <a:lnSpc>
                <a:spcPct val="80000"/>
              </a:lnSpc>
              <a:buNone/>
            </a:pPr>
            <a:r>
              <a:rPr lang="en-US" altLang="en-US" sz="2400" dirty="0">
                <a:latin typeface="Times New Roman" panose="02020603050405020304" pitchFamily="18" charset="0"/>
                <a:cs typeface="Times New Roman" panose="02020603050405020304" pitchFamily="18" charset="0"/>
              </a:rPr>
              <a:t>Since 1997: international “R-core” team of 15 people with access to common CVS archive.</a:t>
            </a:r>
          </a:p>
        </p:txBody>
      </p:sp>
      <p:sp>
        <p:nvSpPr>
          <p:cNvPr id="14338" name="Slide Number Placeholder 5">
            <a:extLst>
              <a:ext uri="{FF2B5EF4-FFF2-40B4-BE49-F238E27FC236}">
                <a16:creationId xmlns:a16="http://schemas.microsoft.com/office/drawing/2014/main" id="{BBC80E1E-8271-1D3A-8307-3D78523F99FF}"/>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7569699-A6A2-491F-8244-CB465F6394EB}" type="slidenum">
              <a:rPr lang="en-US" altLang="en-US" sz="1400"/>
              <a:pPr>
                <a:spcBef>
                  <a:spcPct val="0"/>
                </a:spcBef>
                <a:buClrTx/>
                <a:buSzTx/>
                <a:buFontTx/>
                <a:buNone/>
              </a:pPr>
              <a:t>4</a:t>
            </a:fld>
            <a:endParaRPr lang="en-US" altLang="en-US" sz="1400"/>
          </a:p>
        </p:txBody>
      </p:sp>
      <p:pic>
        <p:nvPicPr>
          <p:cNvPr id="3" name="Picture 2">
            <a:extLst>
              <a:ext uri="{FF2B5EF4-FFF2-40B4-BE49-F238E27FC236}">
                <a16:creationId xmlns:a16="http://schemas.microsoft.com/office/drawing/2014/main" id="{EE1B5BD8-777B-7B7E-102F-FC96AD107E85}"/>
              </a:ext>
            </a:extLst>
          </p:cNvPr>
          <p:cNvPicPr>
            <a:picLocks noChangeAspect="1"/>
          </p:cNvPicPr>
          <p:nvPr/>
        </p:nvPicPr>
        <p:blipFill>
          <a:blip r:embed="rId3"/>
          <a:stretch>
            <a:fillRect/>
          </a:stretch>
        </p:blipFill>
        <p:spPr>
          <a:xfrm>
            <a:off x="9448800" y="4792794"/>
            <a:ext cx="2743200" cy="206520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0B549A5A-AA6C-155B-F080-223A8454CD05}"/>
              </a:ext>
            </a:extLst>
          </p:cNvPr>
          <p:cNvSpPr>
            <a:spLocks noGrp="1" noChangeArrowheads="1"/>
          </p:cNvSpPr>
          <p:nvPr>
            <p:ph type="title"/>
          </p:nvPr>
        </p:nvSpPr>
        <p:spPr/>
        <p:txBody>
          <a:bodyPr/>
          <a:lstStyle/>
          <a:p>
            <a:pPr eaLnBrk="1" hangingPunct="1"/>
            <a:r>
              <a:rPr lang="en-US" altLang="en-US" sz="3600" dirty="0">
                <a:solidFill>
                  <a:srgbClr val="0070C0"/>
                </a:solidFill>
                <a:latin typeface="Times New Roman" panose="02020603050405020304" pitchFamily="18" charset="0"/>
                <a:cs typeface="Times New Roman" panose="02020603050405020304" pitchFamily="18" charset="0"/>
              </a:rPr>
              <a:t>How to download?</a:t>
            </a:r>
          </a:p>
        </p:txBody>
      </p:sp>
      <p:sp>
        <p:nvSpPr>
          <p:cNvPr id="9220" name="Rectangle 3">
            <a:extLst>
              <a:ext uri="{FF2B5EF4-FFF2-40B4-BE49-F238E27FC236}">
                <a16:creationId xmlns:a16="http://schemas.microsoft.com/office/drawing/2014/main" id="{98724887-530E-15D3-2C46-99CB54086B27}"/>
              </a:ext>
            </a:extLst>
          </p:cNvPr>
          <p:cNvSpPr>
            <a:spLocks noGrp="1" noChangeArrowheads="1"/>
          </p:cNvSpPr>
          <p:nvPr>
            <p:ph idx="1"/>
          </p:nvPr>
        </p:nvSpPr>
        <p:spPr/>
        <p:txBody>
          <a:bodyPr/>
          <a:lstStyle/>
          <a:p>
            <a:pPr marL="395288" lvl="1" indent="-395288"/>
            <a:r>
              <a:rPr lang="en-US" altLang="en-US" dirty="0">
                <a:latin typeface="Times New Roman" panose="02020603050405020304" pitchFamily="18" charset="0"/>
                <a:cs typeface="Times New Roman" panose="02020603050405020304" pitchFamily="18" charset="0"/>
              </a:rPr>
              <a:t>Google it using R or CRAN (Comprehensive R Archive Network)</a:t>
            </a:r>
          </a:p>
          <a:p>
            <a:pPr marL="852488" lvl="2" indent="-395288"/>
            <a:r>
              <a:rPr lang="en-US" altLang="en-US" dirty="0">
                <a:latin typeface="Times New Roman" panose="02020603050405020304" pitchFamily="18" charset="0"/>
                <a:cs typeface="Times New Roman" panose="02020603050405020304" pitchFamily="18" charset="0"/>
                <a:hlinkClick r:id="rId3"/>
              </a:rPr>
              <a:t>http://www.r-project.org</a:t>
            </a:r>
            <a:endParaRPr lang="en-US" altLang="en-US" dirty="0">
              <a:latin typeface="Times New Roman" panose="02020603050405020304" pitchFamily="18" charset="0"/>
              <a:cs typeface="Times New Roman" panose="02020603050405020304" pitchFamily="18" charset="0"/>
            </a:endParaRPr>
          </a:p>
        </p:txBody>
      </p:sp>
      <p:sp>
        <p:nvSpPr>
          <p:cNvPr id="9218" name="Slide Number Placeholder 5">
            <a:extLst>
              <a:ext uri="{FF2B5EF4-FFF2-40B4-BE49-F238E27FC236}">
                <a16:creationId xmlns:a16="http://schemas.microsoft.com/office/drawing/2014/main" id="{2FAF8C10-DAD1-74C9-4DFD-9E3AE9F6E62F}"/>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E3A05D12-6988-43C0-A866-8AAB72039400}" type="slidenum">
              <a:rPr lang="en-US" altLang="en-US" sz="1400"/>
              <a:pPr>
                <a:spcBef>
                  <a:spcPct val="0"/>
                </a:spcBef>
                <a:buClrTx/>
                <a:buSzTx/>
                <a:buFontTx/>
                <a:buNone/>
              </a:pPr>
              <a:t>5</a:t>
            </a:fld>
            <a:endParaRPr lang="en-US"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0B549A5A-AA6C-155B-F080-223A8454CD05}"/>
              </a:ext>
            </a:extLst>
          </p:cNvPr>
          <p:cNvSpPr>
            <a:spLocks noGrp="1" noChangeArrowheads="1"/>
          </p:cNvSpPr>
          <p:nvPr>
            <p:ph type="title"/>
          </p:nvPr>
        </p:nvSpPr>
        <p:spPr/>
        <p:txBody>
          <a:bodyPr/>
          <a:lstStyle/>
          <a:p>
            <a:pPr eaLnBrk="1" hangingPunct="1"/>
            <a:r>
              <a:rPr lang="en-US" altLang="en-US" sz="3600" dirty="0">
                <a:solidFill>
                  <a:srgbClr val="0070C0"/>
                </a:solidFill>
                <a:latin typeface="Times New Roman" panose="02020603050405020304" pitchFamily="18" charset="0"/>
                <a:cs typeface="Times New Roman" panose="02020603050405020304" pitchFamily="18" charset="0"/>
              </a:rPr>
              <a:t>How to download?</a:t>
            </a:r>
          </a:p>
        </p:txBody>
      </p:sp>
      <p:sp>
        <p:nvSpPr>
          <p:cNvPr id="9220" name="Rectangle 3">
            <a:extLst>
              <a:ext uri="{FF2B5EF4-FFF2-40B4-BE49-F238E27FC236}">
                <a16:creationId xmlns:a16="http://schemas.microsoft.com/office/drawing/2014/main" id="{98724887-530E-15D3-2C46-99CB54086B27}"/>
              </a:ext>
            </a:extLst>
          </p:cNvPr>
          <p:cNvSpPr>
            <a:spLocks noGrp="1" noChangeArrowheads="1"/>
          </p:cNvSpPr>
          <p:nvPr>
            <p:ph idx="1"/>
          </p:nvPr>
        </p:nvSpPr>
        <p:spPr/>
        <p:txBody>
          <a:bodyPr/>
          <a:lstStyle/>
          <a:p>
            <a:pPr marL="395288" lvl="1" indent="-395288"/>
            <a:r>
              <a:rPr lang="en-US" dirty="0">
                <a:latin typeface="Times New Roman" panose="02020603050405020304" pitchFamily="18" charset="0"/>
                <a:cs typeface="Times New Roman" panose="02020603050405020304" pitchFamily="18" charset="0"/>
              </a:rPr>
              <a:t>Having installed R, the next thing we will want to do is install RStudio, a popular and useful interface for writing scripts and using R.</a:t>
            </a:r>
          </a:p>
          <a:p>
            <a:pPr marL="395288" lvl="1" indent="-395288"/>
            <a:endParaRPr lang="en-US" altLang="en-US" dirty="0">
              <a:latin typeface="Times New Roman" panose="02020603050405020304" pitchFamily="18" charset="0"/>
              <a:cs typeface="Times New Roman" panose="02020603050405020304" pitchFamily="18" charset="0"/>
            </a:endParaRPr>
          </a:p>
          <a:p>
            <a:pPr marL="395288" lvl="1" indent="-395288"/>
            <a:r>
              <a:rPr lang="en-US" dirty="0">
                <a:latin typeface="Times New Roman" panose="02020603050405020304" pitchFamily="18" charset="0"/>
                <a:cs typeface="Times New Roman" panose="02020603050405020304" pitchFamily="18" charset="0"/>
              </a:rPr>
              <a:t>If you google “RStudio” you will get to this window: 	</a:t>
            </a:r>
            <a:r>
              <a:rPr lang="en-US" dirty="0">
                <a:latin typeface="Times New Roman" panose="02020603050405020304" pitchFamily="18" charset="0"/>
                <a:cs typeface="Times New Roman" panose="02020603050405020304" pitchFamily="18" charset="0"/>
                <a:hlinkClick r:id="rId3"/>
              </a:rPr>
              <a:t>https://www.rstudio.com/products/rstudio/download/ </a:t>
            </a:r>
            <a:endParaRPr lang="en-US" dirty="0">
              <a:latin typeface="Times New Roman" panose="02020603050405020304" pitchFamily="18" charset="0"/>
              <a:cs typeface="Times New Roman" panose="02020603050405020304" pitchFamily="18" charset="0"/>
            </a:endParaRPr>
          </a:p>
          <a:p>
            <a:pPr marL="395288" lvl="1" indent="-395288"/>
            <a:endParaRPr lang="en-US" altLang="en-US" dirty="0">
              <a:latin typeface="Times New Roman" panose="02020603050405020304" pitchFamily="18" charset="0"/>
              <a:cs typeface="Times New Roman" panose="02020603050405020304" pitchFamily="18" charset="0"/>
            </a:endParaRPr>
          </a:p>
          <a:p>
            <a:pPr marL="395288" lvl="1" indent="-395288"/>
            <a:r>
              <a:rPr lang="en-US" b="1" dirty="0" err="1">
                <a:latin typeface="Times New Roman" panose="02020603050405020304" pitchFamily="18" charset="0"/>
                <a:cs typeface="Times New Roman" panose="02020603050405020304" pitchFamily="18" charset="0"/>
              </a:rPr>
              <a:t>Rstudio</a:t>
            </a:r>
            <a:r>
              <a:rPr lang="en-US" dirty="0">
                <a:latin typeface="Times New Roman" panose="02020603050405020304" pitchFamily="18" charset="0"/>
                <a:cs typeface="Times New Roman" panose="02020603050405020304" pitchFamily="18" charset="0"/>
              </a:rPr>
              <a:t> is an </a:t>
            </a:r>
            <a:r>
              <a:rPr lang="en-US" i="1" dirty="0">
                <a:latin typeface="Times New Roman" panose="02020603050405020304" pitchFamily="18" charset="0"/>
                <a:cs typeface="Times New Roman" panose="02020603050405020304" pitchFamily="18" charset="0"/>
              </a:rPr>
              <a:t>integrated development environment </a:t>
            </a:r>
            <a:r>
              <a:rPr lang="en-US" dirty="0">
                <a:latin typeface="Times New Roman" panose="02020603050405020304" pitchFamily="18" charset="0"/>
                <a:cs typeface="Times New Roman" panose="02020603050405020304" pitchFamily="18" charset="0"/>
              </a:rPr>
              <a:t>(IDE)</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R that allows users to interact more easily with R by integrating different aspects of scripting, from code completion to debugging.</a:t>
            </a:r>
            <a:endParaRPr lang="en-US" altLang="en-US" dirty="0">
              <a:latin typeface="Times New Roman" panose="02020603050405020304" pitchFamily="18" charset="0"/>
              <a:cs typeface="Times New Roman" panose="02020603050405020304" pitchFamily="18" charset="0"/>
            </a:endParaRPr>
          </a:p>
        </p:txBody>
      </p:sp>
      <p:sp>
        <p:nvSpPr>
          <p:cNvPr id="9218" name="Slide Number Placeholder 5">
            <a:extLst>
              <a:ext uri="{FF2B5EF4-FFF2-40B4-BE49-F238E27FC236}">
                <a16:creationId xmlns:a16="http://schemas.microsoft.com/office/drawing/2014/main" id="{2FAF8C10-DAD1-74C9-4DFD-9E3AE9F6E62F}"/>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E3A05D12-6988-43C0-A866-8AAB72039400}" type="slidenum">
              <a:rPr lang="en-US" altLang="en-US" sz="1400"/>
              <a:pPr>
                <a:spcBef>
                  <a:spcPct val="0"/>
                </a:spcBef>
                <a:buClrTx/>
                <a:buSzTx/>
                <a:buFontTx/>
                <a:buNone/>
              </a:pPr>
              <a:t>6</a:t>
            </a:fld>
            <a:endParaRPr lang="en-US" altLang="en-US" sz="1400"/>
          </a:p>
        </p:txBody>
      </p:sp>
    </p:spTree>
    <p:extLst>
      <p:ext uri="{BB962C8B-B14F-4D97-AF65-F5344CB8AC3E}">
        <p14:creationId xmlns:p14="http://schemas.microsoft.com/office/powerpoint/2010/main" val="911938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46167-9FF6-9533-FFE4-1D883DDAA86C}"/>
              </a:ext>
            </a:extLst>
          </p:cNvPr>
          <p:cNvSpPr>
            <a:spLocks noGrp="1"/>
          </p:cNvSpPr>
          <p:nvPr>
            <p:ph type="title"/>
          </p:nvPr>
        </p:nvSpPr>
        <p:spPr/>
        <p:txBody>
          <a:bodyPr/>
          <a:lstStyle/>
          <a:p>
            <a:r>
              <a:rPr lang="en-US" sz="3600" dirty="0">
                <a:solidFill>
                  <a:srgbClr val="0070C0"/>
                </a:solidFill>
                <a:latin typeface="Times New Roman" panose="02020603050405020304" pitchFamily="18" charset="0"/>
                <a:cs typeface="Times New Roman" panose="02020603050405020304" pitchFamily="18" charset="0"/>
              </a:rPr>
              <a:t>Typical </a:t>
            </a:r>
            <a:r>
              <a:rPr lang="en-US" sz="3600" dirty="0" err="1">
                <a:solidFill>
                  <a:srgbClr val="0070C0"/>
                </a:solidFill>
                <a:latin typeface="Times New Roman" panose="02020603050405020304" pitchFamily="18" charset="0"/>
                <a:cs typeface="Times New Roman" panose="02020603050405020304" pitchFamily="18" charset="0"/>
              </a:rPr>
              <a:t>Rstudio</a:t>
            </a:r>
            <a:r>
              <a:rPr lang="en-US" sz="3600" dirty="0">
                <a:solidFill>
                  <a:srgbClr val="0070C0"/>
                </a:solidFill>
                <a:latin typeface="Times New Roman" panose="02020603050405020304" pitchFamily="18" charset="0"/>
                <a:cs typeface="Times New Roman" panose="02020603050405020304" pitchFamily="18" charset="0"/>
              </a:rPr>
              <a:t> session</a:t>
            </a:r>
          </a:p>
        </p:txBody>
      </p:sp>
      <p:pic>
        <p:nvPicPr>
          <p:cNvPr id="4" name="Picture 2" descr="R Basics: Quick and Easy - Easy Guides - Wiki - STHDA">
            <a:extLst>
              <a:ext uri="{FF2B5EF4-FFF2-40B4-BE49-F238E27FC236}">
                <a16:creationId xmlns:a16="http://schemas.microsoft.com/office/drawing/2014/main" id="{2D0BB474-5A8E-FB1B-E951-366EFB3B9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2263" y="1825625"/>
            <a:ext cx="4762500" cy="39528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A343E88-18E8-EF58-837B-E7E47549D693}"/>
              </a:ext>
            </a:extLst>
          </p:cNvPr>
          <p:cNvSpPr txBox="1"/>
          <p:nvPr/>
        </p:nvSpPr>
        <p:spPr>
          <a:xfrm>
            <a:off x="1065229" y="4578171"/>
            <a:ext cx="1782255"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Console: output &amp; temporary input - usually unsaved</a:t>
            </a:r>
          </a:p>
        </p:txBody>
      </p:sp>
      <p:sp>
        <p:nvSpPr>
          <p:cNvPr id="7" name="TextBox 6">
            <a:extLst>
              <a:ext uri="{FF2B5EF4-FFF2-40B4-BE49-F238E27FC236}">
                <a16:creationId xmlns:a16="http://schemas.microsoft.com/office/drawing/2014/main" id="{88ADD2D0-93E1-0252-671B-7E75798A4D9E}"/>
              </a:ext>
            </a:extLst>
          </p:cNvPr>
          <p:cNvSpPr txBox="1"/>
          <p:nvPr/>
        </p:nvSpPr>
        <p:spPr>
          <a:xfrm>
            <a:off x="1159104" y="2279829"/>
            <a:ext cx="1782255"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Contains code to tell R what to do. Save scripts for future use</a:t>
            </a:r>
          </a:p>
        </p:txBody>
      </p:sp>
      <p:sp>
        <p:nvSpPr>
          <p:cNvPr id="8" name="TextBox 7">
            <a:extLst>
              <a:ext uri="{FF2B5EF4-FFF2-40B4-BE49-F238E27FC236}">
                <a16:creationId xmlns:a16="http://schemas.microsoft.com/office/drawing/2014/main" id="{9B061E6E-51A7-8EC7-5EFC-AC38F51A016F}"/>
              </a:ext>
            </a:extLst>
          </p:cNvPr>
          <p:cNvSpPr txBox="1"/>
          <p:nvPr/>
        </p:nvSpPr>
        <p:spPr>
          <a:xfrm>
            <a:off x="8345667" y="1770737"/>
            <a:ext cx="2914258"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Workspace: Stores objects created during the session. Save with </a:t>
            </a:r>
            <a:r>
              <a:rPr lang="en-US" dirty="0" err="1">
                <a:latin typeface="Times New Roman" panose="02020603050405020304" pitchFamily="18" charset="0"/>
                <a:cs typeface="Times New Roman" panose="02020603050405020304" pitchFamily="18" charset="0"/>
              </a:rPr>
              <a:t>save.image</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History: Records commands used. Save with </a:t>
            </a:r>
            <a:r>
              <a:rPr lang="en-US" dirty="0" err="1">
                <a:latin typeface="Times New Roman" panose="02020603050405020304" pitchFamily="18" charset="0"/>
                <a:cs typeface="Times New Roman" panose="02020603050405020304" pitchFamily="18" charset="0"/>
              </a:rPr>
              <a:t>savehistory</a:t>
            </a:r>
            <a:r>
              <a:rPr lang="en-US"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D832C9A0-9972-746A-1CBC-000613AA95AB}"/>
              </a:ext>
            </a:extLst>
          </p:cNvPr>
          <p:cNvSpPr txBox="1"/>
          <p:nvPr/>
        </p:nvSpPr>
        <p:spPr>
          <a:xfrm>
            <a:off x="8439542" y="4578171"/>
            <a:ext cx="3362817"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Plots: Displays graphs. Save plots with </a:t>
            </a:r>
            <a:r>
              <a:rPr lang="en-US" dirty="0" err="1">
                <a:latin typeface="Times New Roman" panose="02020603050405020304" pitchFamily="18" charset="0"/>
                <a:cs typeface="Times New Roman" panose="02020603050405020304" pitchFamily="18" charset="0"/>
              </a:rPr>
              <a:t>ggsave</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Files: Shows files in the working directory.</a:t>
            </a:r>
          </a:p>
        </p:txBody>
      </p:sp>
    </p:spTree>
    <p:extLst>
      <p:ext uri="{BB962C8B-B14F-4D97-AF65-F5344CB8AC3E}">
        <p14:creationId xmlns:p14="http://schemas.microsoft.com/office/powerpoint/2010/main" val="1245257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869E3-4C6C-3D66-0743-882742464C82}"/>
              </a:ext>
            </a:extLst>
          </p:cNvPr>
          <p:cNvSpPr>
            <a:spLocks noGrp="1"/>
          </p:cNvSpPr>
          <p:nvPr>
            <p:ph type="title"/>
          </p:nvPr>
        </p:nvSpPr>
        <p:spPr/>
        <p:txBody>
          <a:bodyPr>
            <a:normAutofit/>
          </a:bodyPr>
          <a:lstStyle/>
          <a:p>
            <a:r>
              <a:rPr lang="fi-FI" altLang="en-US" sz="3600" dirty="0">
                <a:solidFill>
                  <a:srgbClr val="0070C0"/>
                </a:solidFill>
                <a:latin typeface="Times New Roman" panose="02020603050405020304" pitchFamily="18" charset="0"/>
                <a:cs typeface="Times New Roman" panose="02020603050405020304" pitchFamily="18" charset="0"/>
              </a:rPr>
              <a:t>Data structures</a:t>
            </a:r>
            <a:endParaRPr lang="en-US" sz="3600" dirty="0"/>
          </a:p>
        </p:txBody>
      </p:sp>
      <p:sp>
        <p:nvSpPr>
          <p:cNvPr id="3" name="Content Placeholder 2">
            <a:extLst>
              <a:ext uri="{FF2B5EF4-FFF2-40B4-BE49-F238E27FC236}">
                <a16:creationId xmlns:a16="http://schemas.microsoft.com/office/drawing/2014/main" id="{0CD12574-9E95-598C-2790-7EB0402DD155}"/>
              </a:ext>
            </a:extLst>
          </p:cNvPr>
          <p:cNvSpPr>
            <a:spLocks noGrp="1"/>
          </p:cNvSpPr>
          <p:nvPr>
            <p:ph idx="1"/>
          </p:nvPr>
        </p:nvSpPr>
        <p:spPr/>
        <p:txBody>
          <a:bodyPr>
            <a:normAutofit/>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8068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869E3-4C6C-3D66-0743-882742464C82}"/>
              </a:ext>
            </a:extLst>
          </p:cNvPr>
          <p:cNvSpPr>
            <a:spLocks noGrp="1"/>
          </p:cNvSpPr>
          <p:nvPr>
            <p:ph type="title"/>
          </p:nvPr>
        </p:nvSpPr>
        <p:spPr/>
        <p:txBody>
          <a:bodyPr>
            <a:normAutofit/>
          </a:bodyPr>
          <a:lstStyle/>
          <a:p>
            <a:r>
              <a:rPr lang="fi-FI" altLang="en-US" sz="3600" dirty="0">
                <a:solidFill>
                  <a:srgbClr val="0070C0"/>
                </a:solidFill>
                <a:latin typeface="Times New Roman" panose="02020603050405020304" pitchFamily="18" charset="0"/>
                <a:cs typeface="Times New Roman" panose="02020603050405020304" pitchFamily="18" charset="0"/>
              </a:rPr>
              <a:t>Data structures</a:t>
            </a:r>
            <a:endParaRPr lang="en-US" sz="3600" dirty="0"/>
          </a:p>
        </p:txBody>
      </p:sp>
      <p:sp>
        <p:nvSpPr>
          <p:cNvPr id="3" name="Content Placeholder 2">
            <a:extLst>
              <a:ext uri="{FF2B5EF4-FFF2-40B4-BE49-F238E27FC236}">
                <a16:creationId xmlns:a16="http://schemas.microsoft.com/office/drawing/2014/main" id="{0CD12574-9E95-598C-2790-7EB0402DD155}"/>
              </a:ext>
            </a:extLst>
          </p:cNvPr>
          <p:cNvSpPr>
            <a:spLocks noGrp="1"/>
          </p:cNvSpPr>
          <p:nvPr>
            <p:ph idx="1"/>
          </p:nvPr>
        </p:nvSpPr>
        <p:spPr/>
        <p:txBody>
          <a:bodyPr>
            <a:normAutofit/>
          </a:bodyPr>
          <a:lstStyle/>
          <a:p>
            <a:r>
              <a:rPr lang="en-US" dirty="0">
                <a:solidFill>
                  <a:srgbClr val="000000"/>
                </a:solidFill>
                <a:latin typeface="Times New Roman" panose="02020603050405020304" pitchFamily="18" charset="0"/>
                <a:cs typeface="Times New Roman" panose="02020603050405020304" pitchFamily="18" charset="0"/>
              </a:rPr>
              <a:t>R is an object oriented programming language where an “object” is a generic term to describe something in R.</a:t>
            </a:r>
          </a:p>
          <a:p>
            <a:r>
              <a:rPr lang="en-US" b="0" i="0" dirty="0">
                <a:solidFill>
                  <a:srgbClr val="000000"/>
                </a:solidFill>
                <a:effectLst/>
                <a:latin typeface="Times New Roman" panose="02020603050405020304" pitchFamily="18" charset="0"/>
                <a:cs typeface="Times New Roman" panose="02020603050405020304" pitchFamily="18" charset="0"/>
              </a:rPr>
              <a:t>There are many types of R-objects. </a:t>
            </a:r>
          </a:p>
          <a:p>
            <a:pPr lvl="1"/>
            <a:r>
              <a:rPr lang="en-US" b="0" i="0" dirty="0">
                <a:solidFill>
                  <a:srgbClr val="000000"/>
                </a:solidFill>
                <a:effectLst/>
                <a:latin typeface="Times New Roman" panose="02020603050405020304" pitchFamily="18" charset="0"/>
                <a:cs typeface="Times New Roman" panose="02020603050405020304" pitchFamily="18" charset="0"/>
              </a:rPr>
              <a:t>Vectors</a:t>
            </a:r>
          </a:p>
          <a:p>
            <a:pPr lvl="1"/>
            <a:r>
              <a:rPr lang="en-US" b="0" i="0" dirty="0">
                <a:solidFill>
                  <a:srgbClr val="000000"/>
                </a:solidFill>
                <a:effectLst/>
                <a:latin typeface="Times New Roman" panose="02020603050405020304" pitchFamily="18" charset="0"/>
                <a:cs typeface="Times New Roman" panose="02020603050405020304" pitchFamily="18" charset="0"/>
              </a:rPr>
              <a:t>Lists</a:t>
            </a:r>
          </a:p>
          <a:p>
            <a:pPr lvl="1"/>
            <a:r>
              <a:rPr lang="en-US" b="0" i="0" dirty="0">
                <a:solidFill>
                  <a:srgbClr val="000000"/>
                </a:solidFill>
                <a:effectLst/>
                <a:latin typeface="Times New Roman" panose="02020603050405020304" pitchFamily="18" charset="0"/>
                <a:cs typeface="Times New Roman" panose="02020603050405020304" pitchFamily="18" charset="0"/>
              </a:rPr>
              <a:t>Matrices</a:t>
            </a:r>
          </a:p>
          <a:p>
            <a:pPr lvl="1"/>
            <a:r>
              <a:rPr lang="en-US" b="0" i="0" dirty="0">
                <a:solidFill>
                  <a:srgbClr val="000000"/>
                </a:solidFill>
                <a:effectLst/>
                <a:latin typeface="Times New Roman" panose="02020603050405020304" pitchFamily="18" charset="0"/>
                <a:cs typeface="Times New Roman" panose="02020603050405020304" pitchFamily="18" charset="0"/>
              </a:rPr>
              <a:t>Arrays</a:t>
            </a:r>
          </a:p>
          <a:p>
            <a:pPr lvl="1"/>
            <a:r>
              <a:rPr lang="en-US" b="0" i="0" dirty="0">
                <a:solidFill>
                  <a:srgbClr val="000000"/>
                </a:solidFill>
                <a:effectLst/>
                <a:latin typeface="Times New Roman" panose="02020603050405020304" pitchFamily="18" charset="0"/>
                <a:cs typeface="Times New Roman" panose="02020603050405020304" pitchFamily="18" charset="0"/>
              </a:rPr>
              <a:t>Factors</a:t>
            </a:r>
          </a:p>
          <a:p>
            <a:pPr lvl="1"/>
            <a:r>
              <a:rPr lang="en-US" b="0" i="0" dirty="0">
                <a:solidFill>
                  <a:srgbClr val="000000"/>
                </a:solidFill>
                <a:effectLst/>
                <a:latin typeface="Times New Roman" panose="02020603050405020304" pitchFamily="18" charset="0"/>
                <a:cs typeface="Times New Roman" panose="02020603050405020304" pitchFamily="18" charset="0"/>
              </a:rPr>
              <a:t>Data Frames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1903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311</TotalTime>
  <Words>1408</Words>
  <Application>Microsoft Office PowerPoint</Application>
  <PresentationFormat>Widescreen</PresentationFormat>
  <Paragraphs>167</Paragraphs>
  <Slides>24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Aptos</vt:lpstr>
      <vt:lpstr>Aptos Display</vt:lpstr>
      <vt:lpstr>Arial</vt:lpstr>
      <vt:lpstr>Times New Roman</vt:lpstr>
      <vt:lpstr>Office Theme</vt:lpstr>
      <vt:lpstr>R Programming Basics and Data management in R</vt:lpstr>
      <vt:lpstr>What is R Programming?</vt:lpstr>
      <vt:lpstr>Strengths and Weaknesses</vt:lpstr>
      <vt:lpstr>R Overview</vt:lpstr>
      <vt:lpstr>How to download?</vt:lpstr>
      <vt:lpstr>How to download?</vt:lpstr>
      <vt:lpstr>Typical Rstudio session</vt:lpstr>
      <vt:lpstr>Data structures</vt:lpstr>
      <vt:lpstr>Data structures</vt:lpstr>
      <vt:lpstr>Data structures</vt:lpstr>
      <vt:lpstr>Data structures</vt:lpstr>
      <vt:lpstr>Data structures</vt:lpstr>
      <vt:lpstr>Data structures</vt:lpstr>
      <vt:lpstr>PowerPoint Presentation</vt:lpstr>
      <vt:lpstr>Data structures</vt:lpstr>
      <vt:lpstr>Reading data</vt:lpstr>
      <vt:lpstr>Reading data</vt:lpstr>
      <vt:lpstr>Reading data options</vt:lpstr>
      <vt:lpstr>Reading data</vt:lpstr>
      <vt:lpstr>Assigning Values in R</vt:lpstr>
      <vt:lpstr>Reading data</vt:lpstr>
      <vt:lpstr>Reading data</vt:lpstr>
      <vt:lpstr>R Warning!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Pablo Esteban Gutiérrez-Fonseca (he/him)</dc:creator>
  <cp:lastModifiedBy>Pablo Esteban Gutiérrez-Fonseca (he/him)</cp:lastModifiedBy>
  <cp:revision>1</cp:revision>
  <dcterms:created xsi:type="dcterms:W3CDTF">2024-09-06T15:06:35Z</dcterms:created>
  <dcterms:modified xsi:type="dcterms:W3CDTF">2024-09-08T14:55:04Z</dcterms:modified>
</cp:coreProperties>
</file>