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59"/>
  </p:notesMasterIdLst>
  <p:handoutMasterIdLst>
    <p:handoutMasterId r:id="rId60"/>
  </p:handoutMasterIdLst>
  <p:sldIdLst>
    <p:sldId id="256" r:id="rId2"/>
    <p:sldId id="353" r:id="rId3"/>
    <p:sldId id="424" r:id="rId4"/>
    <p:sldId id="429" r:id="rId5"/>
    <p:sldId id="338" r:id="rId6"/>
    <p:sldId id="459" r:id="rId7"/>
    <p:sldId id="397" r:id="rId8"/>
    <p:sldId id="428" r:id="rId9"/>
    <p:sldId id="425" r:id="rId10"/>
    <p:sldId id="436" r:id="rId11"/>
    <p:sldId id="460" r:id="rId12"/>
    <p:sldId id="437" r:id="rId13"/>
    <p:sldId id="479" r:id="rId14"/>
    <p:sldId id="426" r:id="rId15"/>
    <p:sldId id="438" r:id="rId16"/>
    <p:sldId id="439" r:id="rId17"/>
    <p:sldId id="440" r:id="rId18"/>
    <p:sldId id="432" r:id="rId19"/>
    <p:sldId id="433" r:id="rId20"/>
    <p:sldId id="430" r:id="rId21"/>
    <p:sldId id="449" r:id="rId22"/>
    <p:sldId id="450" r:id="rId23"/>
    <p:sldId id="451" r:id="rId24"/>
    <p:sldId id="452" r:id="rId25"/>
    <p:sldId id="453" r:id="rId26"/>
    <p:sldId id="458" r:id="rId27"/>
    <p:sldId id="454" r:id="rId28"/>
    <p:sldId id="456" r:id="rId29"/>
    <p:sldId id="457" r:id="rId30"/>
    <p:sldId id="431" r:id="rId31"/>
    <p:sldId id="358" r:id="rId32"/>
    <p:sldId id="434" r:id="rId33"/>
    <p:sldId id="435" r:id="rId34"/>
    <p:sldId id="442" r:id="rId35"/>
    <p:sldId id="444" r:id="rId36"/>
    <p:sldId id="443" r:id="rId37"/>
    <p:sldId id="461" r:id="rId38"/>
    <p:sldId id="445" r:id="rId39"/>
    <p:sldId id="447" r:id="rId40"/>
    <p:sldId id="448" r:id="rId41"/>
    <p:sldId id="475" r:id="rId42"/>
    <p:sldId id="476" r:id="rId43"/>
    <p:sldId id="474" r:id="rId44"/>
    <p:sldId id="462" r:id="rId45"/>
    <p:sldId id="463" r:id="rId46"/>
    <p:sldId id="464" r:id="rId47"/>
    <p:sldId id="465" r:id="rId48"/>
    <p:sldId id="467" r:id="rId49"/>
    <p:sldId id="466" r:id="rId50"/>
    <p:sldId id="468" r:id="rId51"/>
    <p:sldId id="473" r:id="rId52"/>
    <p:sldId id="469" r:id="rId53"/>
    <p:sldId id="470" r:id="rId54"/>
    <p:sldId id="471" r:id="rId55"/>
    <p:sldId id="472" r:id="rId56"/>
    <p:sldId id="477" r:id="rId57"/>
    <p:sldId id="478" r:id="rId58"/>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CC"/>
    <a:srgbClr val="FF9900"/>
    <a:srgbClr val="FFFFFF"/>
    <a:srgbClr val="99CCFF"/>
    <a:srgbClr val="FFFFDD"/>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226" autoAdjust="0"/>
  </p:normalViewPr>
  <p:slideViewPr>
    <p:cSldViewPr>
      <p:cViewPr varScale="1">
        <p:scale>
          <a:sx n="94" d="100"/>
          <a:sy n="94" d="100"/>
        </p:scale>
        <p:origin x="1116" y="7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499F3B0B-BD88-4B34-B238-A6B8EC9CF49D}"/>
    <pc:docChg chg="undo redo custSel addSld delSld modSld sldOrd delMainMaster">
      <pc:chgData name="Pablo Esteban Gutiérrez-Fonseca (he/him)" userId="25bdc618-995f-415b-9b28-31563f05eb38" providerId="ADAL" clId="{499F3B0B-BD88-4B34-B238-A6B8EC9CF49D}" dt="2024-04-16T05:12:20.586" v="2746"/>
      <pc:docMkLst>
        <pc:docMk/>
      </pc:docMkLst>
      <pc:sldChg chg="del">
        <pc:chgData name="Pablo Esteban Gutiérrez-Fonseca (he/him)" userId="25bdc618-995f-415b-9b28-31563f05eb38" providerId="ADAL" clId="{499F3B0B-BD88-4B34-B238-A6B8EC9CF49D}" dt="2024-04-14T16:22:39.905" v="942" actId="47"/>
        <pc:sldMkLst>
          <pc:docMk/>
          <pc:sldMk cId="0" sldId="261"/>
        </pc:sldMkLst>
      </pc:sldChg>
      <pc:sldChg chg="del">
        <pc:chgData name="Pablo Esteban Gutiérrez-Fonseca (he/him)" userId="25bdc618-995f-415b-9b28-31563f05eb38" providerId="ADAL" clId="{499F3B0B-BD88-4B34-B238-A6B8EC9CF49D}" dt="2024-04-14T16:27:08.188" v="964" actId="47"/>
        <pc:sldMkLst>
          <pc:docMk/>
          <pc:sldMk cId="0" sldId="271"/>
        </pc:sldMkLst>
      </pc:sldChg>
      <pc:sldChg chg="del">
        <pc:chgData name="Pablo Esteban Gutiérrez-Fonseca (he/him)" userId="25bdc618-995f-415b-9b28-31563f05eb38" providerId="ADAL" clId="{499F3B0B-BD88-4B34-B238-A6B8EC9CF49D}" dt="2024-04-14T16:22:14.774" v="939" actId="47"/>
        <pc:sldMkLst>
          <pc:docMk/>
          <pc:sldMk cId="0" sldId="275"/>
        </pc:sldMkLst>
      </pc:sldChg>
      <pc:sldChg chg="del">
        <pc:chgData name="Pablo Esteban Gutiérrez-Fonseca (he/him)" userId="25bdc618-995f-415b-9b28-31563f05eb38" providerId="ADAL" clId="{499F3B0B-BD88-4B34-B238-A6B8EC9CF49D}" dt="2024-04-14T16:23:01.487" v="943" actId="47"/>
        <pc:sldMkLst>
          <pc:docMk/>
          <pc:sldMk cId="0" sldId="306"/>
        </pc:sldMkLst>
      </pc:sldChg>
      <pc:sldChg chg="del">
        <pc:chgData name="Pablo Esteban Gutiérrez-Fonseca (he/him)" userId="25bdc618-995f-415b-9b28-31563f05eb38" providerId="ADAL" clId="{499F3B0B-BD88-4B34-B238-A6B8EC9CF49D}" dt="2024-04-14T16:22:39.905" v="942" actId="47"/>
        <pc:sldMkLst>
          <pc:docMk/>
          <pc:sldMk cId="0" sldId="318"/>
        </pc:sldMkLst>
      </pc:sldChg>
      <pc:sldChg chg="del">
        <pc:chgData name="Pablo Esteban Gutiérrez-Fonseca (he/him)" userId="25bdc618-995f-415b-9b28-31563f05eb38" providerId="ADAL" clId="{499F3B0B-BD88-4B34-B238-A6B8EC9CF49D}" dt="2024-04-14T16:22:31.681" v="941" actId="47"/>
        <pc:sldMkLst>
          <pc:docMk/>
          <pc:sldMk cId="0" sldId="321"/>
        </pc:sldMkLst>
      </pc:sldChg>
      <pc:sldChg chg="del">
        <pc:chgData name="Pablo Esteban Gutiérrez-Fonseca (he/him)" userId="25bdc618-995f-415b-9b28-31563f05eb38" providerId="ADAL" clId="{499F3B0B-BD88-4B34-B238-A6B8EC9CF49D}" dt="2024-04-14T16:22:39.905" v="942" actId="47"/>
        <pc:sldMkLst>
          <pc:docMk/>
          <pc:sldMk cId="0" sldId="322"/>
        </pc:sldMkLst>
      </pc:sldChg>
      <pc:sldChg chg="del">
        <pc:chgData name="Pablo Esteban Gutiérrez-Fonseca (he/him)" userId="25bdc618-995f-415b-9b28-31563f05eb38" providerId="ADAL" clId="{499F3B0B-BD88-4B34-B238-A6B8EC9CF49D}" dt="2024-04-14T16:27:20.616" v="965" actId="2696"/>
        <pc:sldMkLst>
          <pc:docMk/>
          <pc:sldMk cId="0" sldId="328"/>
        </pc:sldMkLst>
      </pc:sldChg>
      <pc:sldChg chg="add del">
        <pc:chgData name="Pablo Esteban Gutiérrez-Fonseca (he/him)" userId="25bdc618-995f-415b-9b28-31563f05eb38" providerId="ADAL" clId="{499F3B0B-BD88-4B34-B238-A6B8EC9CF49D}" dt="2024-04-14T17:31:00.255" v="1178" actId="47"/>
        <pc:sldMkLst>
          <pc:docMk/>
          <pc:sldMk cId="4127834286" sldId="328"/>
        </pc:sldMkLst>
      </pc:sldChg>
      <pc:sldChg chg="del">
        <pc:chgData name="Pablo Esteban Gutiérrez-Fonseca (he/him)" userId="25bdc618-995f-415b-9b28-31563f05eb38" providerId="ADAL" clId="{499F3B0B-BD88-4B34-B238-A6B8EC9CF49D}" dt="2024-04-14T16:27:20.616" v="965" actId="2696"/>
        <pc:sldMkLst>
          <pc:docMk/>
          <pc:sldMk cId="0" sldId="329"/>
        </pc:sldMkLst>
      </pc:sldChg>
      <pc:sldChg chg="add del">
        <pc:chgData name="Pablo Esteban Gutiérrez-Fonseca (he/him)" userId="25bdc618-995f-415b-9b28-31563f05eb38" providerId="ADAL" clId="{499F3B0B-BD88-4B34-B238-A6B8EC9CF49D}" dt="2024-04-14T17:30:26.806" v="1171" actId="47"/>
        <pc:sldMkLst>
          <pc:docMk/>
          <pc:sldMk cId="3673688992" sldId="329"/>
        </pc:sldMkLst>
      </pc:sldChg>
      <pc:sldChg chg="del">
        <pc:chgData name="Pablo Esteban Gutiérrez-Fonseca (he/him)" userId="25bdc618-995f-415b-9b28-31563f05eb38" providerId="ADAL" clId="{499F3B0B-BD88-4B34-B238-A6B8EC9CF49D}" dt="2024-04-14T16:27:20.616" v="965" actId="2696"/>
        <pc:sldMkLst>
          <pc:docMk/>
          <pc:sldMk cId="0" sldId="349"/>
        </pc:sldMkLst>
      </pc:sldChg>
      <pc:sldChg chg="addSp delSp modSp add del mod ord modClrScheme chgLayout">
        <pc:chgData name="Pablo Esteban Gutiérrez-Fonseca (he/him)" userId="25bdc618-995f-415b-9b28-31563f05eb38" providerId="ADAL" clId="{499F3B0B-BD88-4B34-B238-A6B8EC9CF49D}" dt="2024-04-14T17:23:02.805" v="1087" actId="47"/>
        <pc:sldMkLst>
          <pc:docMk/>
          <pc:sldMk cId="4222817395" sldId="349"/>
        </pc:sldMkLst>
        <pc:spChg chg="add del mod ord">
          <ac:chgData name="Pablo Esteban Gutiérrez-Fonseca (he/him)" userId="25bdc618-995f-415b-9b28-31563f05eb38" providerId="ADAL" clId="{499F3B0B-BD88-4B34-B238-A6B8EC9CF49D}" dt="2024-04-14T17:21:47.206" v="1072" actId="700"/>
          <ac:spMkLst>
            <pc:docMk/>
            <pc:sldMk cId="4222817395" sldId="349"/>
            <ac:spMk id="2" creationId="{53F21B26-1B84-E960-3362-1BE10B7277BC}"/>
          </ac:spMkLst>
        </pc:spChg>
        <pc:spChg chg="add del mod ord">
          <ac:chgData name="Pablo Esteban Gutiérrez-Fonseca (he/him)" userId="25bdc618-995f-415b-9b28-31563f05eb38" providerId="ADAL" clId="{499F3B0B-BD88-4B34-B238-A6B8EC9CF49D}" dt="2024-04-14T17:21:47.206" v="1072" actId="700"/>
          <ac:spMkLst>
            <pc:docMk/>
            <pc:sldMk cId="4222817395" sldId="349"/>
            <ac:spMk id="3" creationId="{70B12310-7AEF-2312-51BA-E92EFD443121}"/>
          </ac:spMkLst>
        </pc:spChg>
      </pc:sldChg>
      <pc:sldChg chg="modSp mod">
        <pc:chgData name="Pablo Esteban Gutiérrez-Fonseca (he/him)" userId="25bdc618-995f-415b-9b28-31563f05eb38" providerId="ADAL" clId="{499F3B0B-BD88-4B34-B238-A6B8EC9CF49D}" dt="2024-04-13T13:04:56.357" v="5" actId="20577"/>
        <pc:sldMkLst>
          <pc:docMk/>
          <pc:sldMk cId="0" sldId="353"/>
        </pc:sldMkLst>
        <pc:spChg chg="mod">
          <ac:chgData name="Pablo Esteban Gutiérrez-Fonseca (he/him)" userId="25bdc618-995f-415b-9b28-31563f05eb38" providerId="ADAL" clId="{499F3B0B-BD88-4B34-B238-A6B8EC9CF49D}" dt="2024-04-13T13:04:56.357" v="5" actId="20577"/>
          <ac:spMkLst>
            <pc:docMk/>
            <pc:sldMk cId="0" sldId="353"/>
            <ac:spMk id="4099" creationId="{00000000-0000-0000-0000-000000000000}"/>
          </ac:spMkLst>
        </pc:spChg>
      </pc:sldChg>
      <pc:sldChg chg="del">
        <pc:chgData name="Pablo Esteban Gutiérrez-Fonseca (he/him)" userId="25bdc618-995f-415b-9b28-31563f05eb38" providerId="ADAL" clId="{499F3B0B-BD88-4B34-B238-A6B8EC9CF49D}" dt="2024-04-14T16:22:05.339" v="938" actId="47"/>
        <pc:sldMkLst>
          <pc:docMk/>
          <pc:sldMk cId="0" sldId="357"/>
        </pc:sldMkLst>
      </pc:sldChg>
      <pc:sldChg chg="del">
        <pc:chgData name="Pablo Esteban Gutiérrez-Fonseca (he/him)" userId="25bdc618-995f-415b-9b28-31563f05eb38" providerId="ADAL" clId="{499F3B0B-BD88-4B34-B238-A6B8EC9CF49D}" dt="2024-04-14T16:22:31.681" v="941" actId="47"/>
        <pc:sldMkLst>
          <pc:docMk/>
          <pc:sldMk cId="0" sldId="358"/>
        </pc:sldMkLst>
      </pc:sldChg>
      <pc:sldChg chg="del">
        <pc:chgData name="Pablo Esteban Gutiérrez-Fonseca (he/him)" userId="25bdc618-995f-415b-9b28-31563f05eb38" providerId="ADAL" clId="{499F3B0B-BD88-4B34-B238-A6B8EC9CF49D}" dt="2024-04-14T16:27:20.616" v="965" actId="2696"/>
        <pc:sldMkLst>
          <pc:docMk/>
          <pc:sldMk cId="0" sldId="362"/>
        </pc:sldMkLst>
      </pc:sldChg>
      <pc:sldChg chg="add del ord">
        <pc:chgData name="Pablo Esteban Gutiérrez-Fonseca (he/him)" userId="25bdc618-995f-415b-9b28-31563f05eb38" providerId="ADAL" clId="{499F3B0B-BD88-4B34-B238-A6B8EC9CF49D}" dt="2024-04-14T17:30:01.744" v="1170" actId="47"/>
        <pc:sldMkLst>
          <pc:docMk/>
          <pc:sldMk cId="2647100632" sldId="362"/>
        </pc:sldMkLst>
      </pc:sldChg>
      <pc:sldChg chg="del">
        <pc:chgData name="Pablo Esteban Gutiérrez-Fonseca (he/him)" userId="25bdc618-995f-415b-9b28-31563f05eb38" providerId="ADAL" clId="{499F3B0B-BD88-4B34-B238-A6B8EC9CF49D}" dt="2024-04-14T16:27:20.616" v="965" actId="2696"/>
        <pc:sldMkLst>
          <pc:docMk/>
          <pc:sldMk cId="0" sldId="363"/>
        </pc:sldMkLst>
      </pc:sldChg>
      <pc:sldChg chg="add del ord">
        <pc:chgData name="Pablo Esteban Gutiérrez-Fonseca (he/him)" userId="25bdc618-995f-415b-9b28-31563f05eb38" providerId="ADAL" clId="{499F3B0B-BD88-4B34-B238-A6B8EC9CF49D}" dt="2024-04-14T17:25:23.981" v="1112" actId="47"/>
        <pc:sldMkLst>
          <pc:docMk/>
          <pc:sldMk cId="429260610" sldId="363"/>
        </pc:sldMkLst>
      </pc:sldChg>
      <pc:sldChg chg="del">
        <pc:chgData name="Pablo Esteban Gutiérrez-Fonseca (he/him)" userId="25bdc618-995f-415b-9b28-31563f05eb38" providerId="ADAL" clId="{499F3B0B-BD88-4B34-B238-A6B8EC9CF49D}" dt="2024-04-14T16:27:04.701" v="963" actId="47"/>
        <pc:sldMkLst>
          <pc:docMk/>
          <pc:sldMk cId="0" sldId="369"/>
        </pc:sldMkLst>
      </pc:sldChg>
      <pc:sldChg chg="del">
        <pc:chgData name="Pablo Esteban Gutiérrez-Fonseca (he/him)" userId="25bdc618-995f-415b-9b28-31563f05eb38" providerId="ADAL" clId="{499F3B0B-BD88-4B34-B238-A6B8EC9CF49D}" dt="2024-04-14T16:22:05.339" v="938" actId="47"/>
        <pc:sldMkLst>
          <pc:docMk/>
          <pc:sldMk cId="698380568" sldId="384"/>
        </pc:sldMkLst>
      </pc:sldChg>
      <pc:sldChg chg="del">
        <pc:chgData name="Pablo Esteban Gutiérrez-Fonseca (he/him)" userId="25bdc618-995f-415b-9b28-31563f05eb38" providerId="ADAL" clId="{499F3B0B-BD88-4B34-B238-A6B8EC9CF49D}" dt="2024-04-14T16:22:14.774" v="939" actId="47"/>
        <pc:sldMkLst>
          <pc:docMk/>
          <pc:sldMk cId="2682755489" sldId="386"/>
        </pc:sldMkLst>
      </pc:sldChg>
      <pc:sldChg chg="del">
        <pc:chgData name="Pablo Esteban Gutiérrez-Fonseca (he/him)" userId="25bdc618-995f-415b-9b28-31563f05eb38" providerId="ADAL" clId="{499F3B0B-BD88-4B34-B238-A6B8EC9CF49D}" dt="2024-04-14T16:22:25.089" v="940" actId="47"/>
        <pc:sldMkLst>
          <pc:docMk/>
          <pc:sldMk cId="40550363" sldId="387"/>
        </pc:sldMkLst>
      </pc:sldChg>
      <pc:sldChg chg="del">
        <pc:chgData name="Pablo Esteban Gutiérrez-Fonseca (he/him)" userId="25bdc618-995f-415b-9b28-31563f05eb38" providerId="ADAL" clId="{499F3B0B-BD88-4B34-B238-A6B8EC9CF49D}" dt="2024-04-14T16:25:10.635" v="946" actId="47"/>
        <pc:sldMkLst>
          <pc:docMk/>
          <pc:sldMk cId="828757706" sldId="388"/>
        </pc:sldMkLst>
      </pc:sldChg>
      <pc:sldChg chg="del">
        <pc:chgData name="Pablo Esteban Gutiérrez-Fonseca (he/him)" userId="25bdc618-995f-415b-9b28-31563f05eb38" providerId="ADAL" clId="{499F3B0B-BD88-4B34-B238-A6B8EC9CF49D}" dt="2024-04-14T16:25:10.635" v="946" actId="47"/>
        <pc:sldMkLst>
          <pc:docMk/>
          <pc:sldMk cId="2261517203" sldId="389"/>
        </pc:sldMkLst>
      </pc:sldChg>
      <pc:sldChg chg="del">
        <pc:chgData name="Pablo Esteban Gutiérrez-Fonseca (he/him)" userId="25bdc618-995f-415b-9b28-31563f05eb38" providerId="ADAL" clId="{499F3B0B-BD88-4B34-B238-A6B8EC9CF49D}" dt="2024-04-14T16:25:10.635" v="946" actId="47"/>
        <pc:sldMkLst>
          <pc:docMk/>
          <pc:sldMk cId="388603682" sldId="390"/>
        </pc:sldMkLst>
      </pc:sldChg>
      <pc:sldChg chg="modSp mod">
        <pc:chgData name="Pablo Esteban Gutiérrez-Fonseca (he/him)" userId="25bdc618-995f-415b-9b28-31563f05eb38" providerId="ADAL" clId="{499F3B0B-BD88-4B34-B238-A6B8EC9CF49D}" dt="2024-04-14T17:49:05.223" v="1298" actId="115"/>
        <pc:sldMkLst>
          <pc:docMk/>
          <pc:sldMk cId="3620885315" sldId="397"/>
        </pc:sldMkLst>
        <pc:spChg chg="mod">
          <ac:chgData name="Pablo Esteban Gutiérrez-Fonseca (he/him)" userId="25bdc618-995f-415b-9b28-31563f05eb38" providerId="ADAL" clId="{499F3B0B-BD88-4B34-B238-A6B8EC9CF49D}" dt="2024-04-14T17:49:05.223" v="1298" actId="115"/>
          <ac:spMkLst>
            <pc:docMk/>
            <pc:sldMk cId="3620885315" sldId="397"/>
            <ac:spMk id="3" creationId="{00000000-0000-0000-0000-000000000000}"/>
          </ac:spMkLst>
        </pc:spChg>
      </pc:sldChg>
      <pc:sldChg chg="del">
        <pc:chgData name="Pablo Esteban Gutiérrez-Fonseca (he/him)" userId="25bdc618-995f-415b-9b28-31563f05eb38" providerId="ADAL" clId="{499F3B0B-BD88-4B34-B238-A6B8EC9CF49D}" dt="2024-04-14T16:22:25.089" v="940" actId="47"/>
        <pc:sldMkLst>
          <pc:docMk/>
          <pc:sldMk cId="1019775392" sldId="398"/>
        </pc:sldMkLst>
      </pc:sldChg>
      <pc:sldChg chg="del">
        <pc:chgData name="Pablo Esteban Gutiérrez-Fonseca (he/him)" userId="25bdc618-995f-415b-9b28-31563f05eb38" providerId="ADAL" clId="{499F3B0B-BD88-4B34-B238-A6B8EC9CF49D}" dt="2024-04-14T16:22:39.905" v="942" actId="47"/>
        <pc:sldMkLst>
          <pc:docMk/>
          <pc:sldMk cId="3435849168" sldId="399"/>
        </pc:sldMkLst>
      </pc:sldChg>
      <pc:sldChg chg="del">
        <pc:chgData name="Pablo Esteban Gutiérrez-Fonseca (he/him)" userId="25bdc618-995f-415b-9b28-31563f05eb38" providerId="ADAL" clId="{499F3B0B-BD88-4B34-B238-A6B8EC9CF49D}" dt="2024-04-14T16:22:39.905" v="942" actId="47"/>
        <pc:sldMkLst>
          <pc:docMk/>
          <pc:sldMk cId="1954645191" sldId="400"/>
        </pc:sldMkLst>
      </pc:sldChg>
      <pc:sldChg chg="del">
        <pc:chgData name="Pablo Esteban Gutiérrez-Fonseca (he/him)" userId="25bdc618-995f-415b-9b28-31563f05eb38" providerId="ADAL" clId="{499F3B0B-BD88-4B34-B238-A6B8EC9CF49D}" dt="2024-04-14T16:23:01.487" v="943" actId="47"/>
        <pc:sldMkLst>
          <pc:docMk/>
          <pc:sldMk cId="62821021" sldId="401"/>
        </pc:sldMkLst>
      </pc:sldChg>
      <pc:sldChg chg="addSp delSp modSp del mod chgLayout">
        <pc:chgData name="Pablo Esteban Gutiérrez-Fonseca (he/him)" userId="25bdc618-995f-415b-9b28-31563f05eb38" providerId="ADAL" clId="{499F3B0B-BD88-4B34-B238-A6B8EC9CF49D}" dt="2024-04-14T16:25:41.763" v="954" actId="47"/>
        <pc:sldMkLst>
          <pc:docMk/>
          <pc:sldMk cId="4293749346" sldId="402"/>
        </pc:sldMkLst>
        <pc:spChg chg="add del mod ord">
          <ac:chgData name="Pablo Esteban Gutiérrez-Fonseca (he/him)" userId="25bdc618-995f-415b-9b28-31563f05eb38" providerId="ADAL" clId="{499F3B0B-BD88-4B34-B238-A6B8EC9CF49D}" dt="2024-04-14T16:25:20.225" v="948" actId="700"/>
          <ac:spMkLst>
            <pc:docMk/>
            <pc:sldMk cId="4293749346" sldId="402"/>
            <ac:spMk id="2" creationId="{E81C1441-0C3D-582B-E227-D7A01F91C63B}"/>
          </ac:spMkLst>
        </pc:spChg>
        <pc:spChg chg="add del mod ord">
          <ac:chgData name="Pablo Esteban Gutiérrez-Fonseca (he/him)" userId="25bdc618-995f-415b-9b28-31563f05eb38" providerId="ADAL" clId="{499F3B0B-BD88-4B34-B238-A6B8EC9CF49D}" dt="2024-04-14T16:25:20.225" v="948" actId="700"/>
          <ac:spMkLst>
            <pc:docMk/>
            <pc:sldMk cId="4293749346" sldId="402"/>
            <ac:spMk id="3" creationId="{33BC26F1-3C80-50C3-D119-4A61917CAD8D}"/>
          </ac:spMkLst>
        </pc:spChg>
      </pc:sldChg>
      <pc:sldChg chg="del">
        <pc:chgData name="Pablo Esteban Gutiérrez-Fonseca (he/him)" userId="25bdc618-995f-415b-9b28-31563f05eb38" providerId="ADAL" clId="{499F3B0B-BD88-4B34-B238-A6B8EC9CF49D}" dt="2024-04-14T16:25:10.635" v="946" actId="47"/>
        <pc:sldMkLst>
          <pc:docMk/>
          <pc:sldMk cId="1729056996" sldId="404"/>
        </pc:sldMkLst>
      </pc:sldChg>
      <pc:sldChg chg="del">
        <pc:chgData name="Pablo Esteban Gutiérrez-Fonseca (he/him)" userId="25bdc618-995f-415b-9b28-31563f05eb38" providerId="ADAL" clId="{499F3B0B-BD88-4B34-B238-A6B8EC9CF49D}" dt="2024-04-14T16:25:10.635" v="946" actId="47"/>
        <pc:sldMkLst>
          <pc:docMk/>
          <pc:sldMk cId="1315469941" sldId="405"/>
        </pc:sldMkLst>
      </pc:sldChg>
      <pc:sldChg chg="del">
        <pc:chgData name="Pablo Esteban Gutiérrez-Fonseca (he/him)" userId="25bdc618-995f-415b-9b28-31563f05eb38" providerId="ADAL" clId="{499F3B0B-BD88-4B34-B238-A6B8EC9CF49D}" dt="2024-04-14T16:24:50.157" v="944" actId="47"/>
        <pc:sldMkLst>
          <pc:docMk/>
          <pc:sldMk cId="2160933035" sldId="406"/>
        </pc:sldMkLst>
      </pc:sldChg>
      <pc:sldChg chg="del">
        <pc:chgData name="Pablo Esteban Gutiérrez-Fonseca (he/him)" userId="25bdc618-995f-415b-9b28-31563f05eb38" providerId="ADAL" clId="{499F3B0B-BD88-4B34-B238-A6B8EC9CF49D}" dt="2024-04-14T16:24:50.157" v="944" actId="47"/>
        <pc:sldMkLst>
          <pc:docMk/>
          <pc:sldMk cId="829447738" sldId="407"/>
        </pc:sldMkLst>
      </pc:sldChg>
      <pc:sldChg chg="del">
        <pc:chgData name="Pablo Esteban Gutiérrez-Fonseca (he/him)" userId="25bdc618-995f-415b-9b28-31563f05eb38" providerId="ADAL" clId="{499F3B0B-BD88-4B34-B238-A6B8EC9CF49D}" dt="2024-04-14T16:24:50.157" v="944" actId="47"/>
        <pc:sldMkLst>
          <pc:docMk/>
          <pc:sldMk cId="2503546648" sldId="408"/>
        </pc:sldMkLst>
      </pc:sldChg>
      <pc:sldChg chg="del">
        <pc:chgData name="Pablo Esteban Gutiérrez-Fonseca (he/him)" userId="25bdc618-995f-415b-9b28-31563f05eb38" providerId="ADAL" clId="{499F3B0B-BD88-4B34-B238-A6B8EC9CF49D}" dt="2024-04-14T16:24:50.157" v="944" actId="47"/>
        <pc:sldMkLst>
          <pc:docMk/>
          <pc:sldMk cId="3810954347" sldId="409"/>
        </pc:sldMkLst>
      </pc:sldChg>
      <pc:sldChg chg="del">
        <pc:chgData name="Pablo Esteban Gutiérrez-Fonseca (he/him)" userId="25bdc618-995f-415b-9b28-31563f05eb38" providerId="ADAL" clId="{499F3B0B-BD88-4B34-B238-A6B8EC9CF49D}" dt="2024-04-14T16:24:50.157" v="944" actId="47"/>
        <pc:sldMkLst>
          <pc:docMk/>
          <pc:sldMk cId="3064640488" sldId="410"/>
        </pc:sldMkLst>
      </pc:sldChg>
      <pc:sldChg chg="del">
        <pc:chgData name="Pablo Esteban Gutiérrez-Fonseca (he/him)" userId="25bdc618-995f-415b-9b28-31563f05eb38" providerId="ADAL" clId="{499F3B0B-BD88-4B34-B238-A6B8EC9CF49D}" dt="2024-04-14T16:24:50.157" v="944" actId="47"/>
        <pc:sldMkLst>
          <pc:docMk/>
          <pc:sldMk cId="2587402738" sldId="411"/>
        </pc:sldMkLst>
      </pc:sldChg>
      <pc:sldChg chg="del">
        <pc:chgData name="Pablo Esteban Gutiérrez-Fonseca (he/him)" userId="25bdc618-995f-415b-9b28-31563f05eb38" providerId="ADAL" clId="{499F3B0B-BD88-4B34-B238-A6B8EC9CF49D}" dt="2024-04-14T16:25:10.635" v="946" actId="47"/>
        <pc:sldMkLst>
          <pc:docMk/>
          <pc:sldMk cId="3822568281" sldId="414"/>
        </pc:sldMkLst>
      </pc:sldChg>
      <pc:sldChg chg="del">
        <pc:chgData name="Pablo Esteban Gutiérrez-Fonseca (he/him)" userId="25bdc618-995f-415b-9b28-31563f05eb38" providerId="ADAL" clId="{499F3B0B-BD88-4B34-B238-A6B8EC9CF49D}" dt="2024-04-14T16:24:58.511" v="945" actId="47"/>
        <pc:sldMkLst>
          <pc:docMk/>
          <pc:sldMk cId="1092363910" sldId="415"/>
        </pc:sldMkLst>
      </pc:sldChg>
      <pc:sldChg chg="del">
        <pc:chgData name="Pablo Esteban Gutiérrez-Fonseca (he/him)" userId="25bdc618-995f-415b-9b28-31563f05eb38" providerId="ADAL" clId="{499F3B0B-BD88-4B34-B238-A6B8EC9CF49D}" dt="2024-04-14T16:24:50.157" v="944" actId="47"/>
        <pc:sldMkLst>
          <pc:docMk/>
          <pc:sldMk cId="2954419310" sldId="416"/>
        </pc:sldMkLst>
      </pc:sldChg>
      <pc:sldChg chg="del">
        <pc:chgData name="Pablo Esteban Gutiérrez-Fonseca (he/him)" userId="25bdc618-995f-415b-9b28-31563f05eb38" providerId="ADAL" clId="{499F3B0B-BD88-4B34-B238-A6B8EC9CF49D}" dt="2024-04-14T16:24:50.157" v="944" actId="47"/>
        <pc:sldMkLst>
          <pc:docMk/>
          <pc:sldMk cId="835148885" sldId="417"/>
        </pc:sldMkLst>
      </pc:sldChg>
      <pc:sldChg chg="del">
        <pc:chgData name="Pablo Esteban Gutiérrez-Fonseca (he/him)" userId="25bdc618-995f-415b-9b28-31563f05eb38" providerId="ADAL" clId="{499F3B0B-BD88-4B34-B238-A6B8EC9CF49D}" dt="2024-04-14T16:24:50.157" v="944" actId="47"/>
        <pc:sldMkLst>
          <pc:docMk/>
          <pc:sldMk cId="465093453" sldId="418"/>
        </pc:sldMkLst>
      </pc:sldChg>
      <pc:sldChg chg="del">
        <pc:chgData name="Pablo Esteban Gutiérrez-Fonseca (he/him)" userId="25bdc618-995f-415b-9b28-31563f05eb38" providerId="ADAL" clId="{499F3B0B-BD88-4B34-B238-A6B8EC9CF49D}" dt="2024-04-14T16:24:50.157" v="944" actId="47"/>
        <pc:sldMkLst>
          <pc:docMk/>
          <pc:sldMk cId="1718984951" sldId="421"/>
        </pc:sldMkLst>
      </pc:sldChg>
      <pc:sldChg chg="del">
        <pc:chgData name="Pablo Esteban Gutiérrez-Fonseca (he/him)" userId="25bdc618-995f-415b-9b28-31563f05eb38" providerId="ADAL" clId="{499F3B0B-BD88-4B34-B238-A6B8EC9CF49D}" dt="2024-04-14T16:24:50.157" v="944" actId="47"/>
        <pc:sldMkLst>
          <pc:docMk/>
          <pc:sldMk cId="2046322138" sldId="422"/>
        </pc:sldMkLst>
      </pc:sldChg>
      <pc:sldChg chg="del">
        <pc:chgData name="Pablo Esteban Gutiérrez-Fonseca (he/him)" userId="25bdc618-995f-415b-9b28-31563f05eb38" providerId="ADAL" clId="{499F3B0B-BD88-4B34-B238-A6B8EC9CF49D}" dt="2024-04-14T16:22:14.774" v="939" actId="47"/>
        <pc:sldMkLst>
          <pc:docMk/>
          <pc:sldMk cId="2227400068" sldId="423"/>
        </pc:sldMkLst>
      </pc:sldChg>
      <pc:sldChg chg="modSp mod">
        <pc:chgData name="Pablo Esteban Gutiérrez-Fonseca (he/him)" userId="25bdc618-995f-415b-9b28-31563f05eb38" providerId="ADAL" clId="{499F3B0B-BD88-4B34-B238-A6B8EC9CF49D}" dt="2024-04-14T17:35:01.039" v="1189" actId="179"/>
        <pc:sldMkLst>
          <pc:docMk/>
          <pc:sldMk cId="1995688423" sldId="424"/>
        </pc:sldMkLst>
        <pc:spChg chg="mod">
          <ac:chgData name="Pablo Esteban Gutiérrez-Fonseca (he/him)" userId="25bdc618-995f-415b-9b28-31563f05eb38" providerId="ADAL" clId="{499F3B0B-BD88-4B34-B238-A6B8EC9CF49D}" dt="2024-04-14T17:35:01.039" v="1189" actId="179"/>
          <ac:spMkLst>
            <pc:docMk/>
            <pc:sldMk cId="1995688423" sldId="424"/>
            <ac:spMk id="4099" creationId="{00000000-0000-0000-0000-000000000000}"/>
          </ac:spMkLst>
        </pc:spChg>
      </pc:sldChg>
      <pc:sldChg chg="addSp modSp mod modAnim">
        <pc:chgData name="Pablo Esteban Gutiérrez-Fonseca (he/him)" userId="25bdc618-995f-415b-9b28-31563f05eb38" providerId="ADAL" clId="{499F3B0B-BD88-4B34-B238-A6B8EC9CF49D}" dt="2024-04-16T04:17:58.181" v="2529" actId="20577"/>
        <pc:sldMkLst>
          <pc:docMk/>
          <pc:sldMk cId="203113774" sldId="425"/>
        </pc:sldMkLst>
        <pc:spChg chg="mod">
          <ac:chgData name="Pablo Esteban Gutiérrez-Fonseca (he/him)" userId="25bdc618-995f-415b-9b28-31563f05eb38" providerId="ADAL" clId="{499F3B0B-BD88-4B34-B238-A6B8EC9CF49D}" dt="2024-04-16T04:17:58.181" v="2529" actId="20577"/>
          <ac:spMkLst>
            <pc:docMk/>
            <pc:sldMk cId="203113774" sldId="425"/>
            <ac:spMk id="3" creationId="{A8D079B1-DB54-B1C7-FE45-FE459E62345F}"/>
          </ac:spMkLst>
        </pc:spChg>
        <pc:graphicFrameChg chg="add mod">
          <ac:chgData name="Pablo Esteban Gutiérrez-Fonseca (he/him)" userId="25bdc618-995f-415b-9b28-31563f05eb38" providerId="ADAL" clId="{499F3B0B-BD88-4B34-B238-A6B8EC9CF49D}" dt="2024-04-14T19:42:35.655" v="1894"/>
          <ac:graphicFrameMkLst>
            <pc:docMk/>
            <pc:sldMk cId="203113774" sldId="425"/>
            <ac:graphicFrameMk id="4" creationId="{08A8DBA4-D3E6-FD03-3B37-B8D05782174A}"/>
          </ac:graphicFrameMkLst>
        </pc:graphicFrameChg>
        <pc:cxnChg chg="mod">
          <ac:chgData name="Pablo Esteban Gutiérrez-Fonseca (he/him)" userId="25bdc618-995f-415b-9b28-31563f05eb38" providerId="ADAL" clId="{499F3B0B-BD88-4B34-B238-A6B8EC9CF49D}" dt="2024-04-14T19:32:52.831" v="1792" actId="1036"/>
          <ac:cxnSpMkLst>
            <pc:docMk/>
            <pc:sldMk cId="203113774" sldId="425"/>
            <ac:cxnSpMk id="20" creationId="{A8254A16-D778-3F85-D6A0-84DD5C638A9F}"/>
          </ac:cxnSpMkLst>
        </pc:cxnChg>
      </pc:sldChg>
      <pc:sldChg chg="addSp delSp modSp mod modAnim">
        <pc:chgData name="Pablo Esteban Gutiérrez-Fonseca (he/him)" userId="25bdc618-995f-415b-9b28-31563f05eb38" providerId="ADAL" clId="{499F3B0B-BD88-4B34-B238-A6B8EC9CF49D}" dt="2024-04-14T20:03:03.721" v="2002" actId="1076"/>
        <pc:sldMkLst>
          <pc:docMk/>
          <pc:sldMk cId="31230415" sldId="426"/>
        </pc:sldMkLst>
        <pc:spChg chg="mod">
          <ac:chgData name="Pablo Esteban Gutiérrez-Fonseca (he/him)" userId="25bdc618-995f-415b-9b28-31563f05eb38" providerId="ADAL" clId="{499F3B0B-BD88-4B34-B238-A6B8EC9CF49D}" dt="2024-04-14T17:40:19.003" v="1203"/>
          <ac:spMkLst>
            <pc:docMk/>
            <pc:sldMk cId="31230415" sldId="426"/>
            <ac:spMk id="4" creationId="{B3ED7733-D18D-82AA-C526-37B3F74F3220}"/>
          </ac:spMkLst>
        </pc:spChg>
        <pc:spChg chg="add mod">
          <ac:chgData name="Pablo Esteban Gutiérrez-Fonseca (he/him)" userId="25bdc618-995f-415b-9b28-31563f05eb38" providerId="ADAL" clId="{499F3B0B-BD88-4B34-B238-A6B8EC9CF49D}" dt="2024-04-14T17:40:45.026" v="1212" actId="1076"/>
          <ac:spMkLst>
            <pc:docMk/>
            <pc:sldMk cId="31230415" sldId="426"/>
            <ac:spMk id="24" creationId="{64A22EE8-7074-63B7-CAD0-CCF5128F267A}"/>
          </ac:spMkLst>
        </pc:spChg>
        <pc:spChg chg="add mod ord">
          <ac:chgData name="Pablo Esteban Gutiérrez-Fonseca (he/him)" userId="25bdc618-995f-415b-9b28-31563f05eb38" providerId="ADAL" clId="{499F3B0B-BD88-4B34-B238-A6B8EC9CF49D}" dt="2024-04-14T17:42:29.972" v="1231" actId="167"/>
          <ac:spMkLst>
            <pc:docMk/>
            <pc:sldMk cId="31230415" sldId="426"/>
            <ac:spMk id="25" creationId="{0AD25733-4D9F-1B3D-2480-04447C4D2F57}"/>
          </ac:spMkLst>
        </pc:spChg>
        <pc:spChg chg="add mod">
          <ac:chgData name="Pablo Esteban Gutiérrez-Fonseca (he/him)" userId="25bdc618-995f-415b-9b28-31563f05eb38" providerId="ADAL" clId="{499F3B0B-BD88-4B34-B238-A6B8EC9CF49D}" dt="2024-04-14T19:54:26.690" v="1921" actId="14100"/>
          <ac:spMkLst>
            <pc:docMk/>
            <pc:sldMk cId="31230415" sldId="426"/>
            <ac:spMk id="27" creationId="{5FA0C7A7-B620-1AB7-BD1F-54BE60607542}"/>
          </ac:spMkLst>
        </pc:spChg>
        <pc:spChg chg="mod">
          <ac:chgData name="Pablo Esteban Gutiérrez-Fonseca (he/him)" userId="25bdc618-995f-415b-9b28-31563f05eb38" providerId="ADAL" clId="{499F3B0B-BD88-4B34-B238-A6B8EC9CF49D}" dt="2024-04-14T20:03:03.721" v="2002" actId="1076"/>
          <ac:spMkLst>
            <pc:docMk/>
            <pc:sldMk cId="31230415" sldId="426"/>
            <ac:spMk id="48" creationId="{FFE54085-2CFB-07B5-0641-7215B3CB950C}"/>
          </ac:spMkLst>
        </pc:spChg>
        <pc:spChg chg="add del mod">
          <ac:chgData name="Pablo Esteban Gutiérrez-Fonseca (he/him)" userId="25bdc618-995f-415b-9b28-31563f05eb38" providerId="ADAL" clId="{499F3B0B-BD88-4B34-B238-A6B8EC9CF49D}" dt="2024-04-14T20:01:48.661" v="1972" actId="21"/>
          <ac:spMkLst>
            <pc:docMk/>
            <pc:sldMk cId="31230415" sldId="426"/>
            <ac:spMk id="49" creationId="{477DC949-859A-BB05-F852-E063602CB9BC}"/>
          </ac:spMkLst>
        </pc:spChg>
        <pc:spChg chg="mod">
          <ac:chgData name="Pablo Esteban Gutiérrez-Fonseca (he/him)" userId="25bdc618-995f-415b-9b28-31563f05eb38" providerId="ADAL" clId="{499F3B0B-BD88-4B34-B238-A6B8EC9CF49D}" dt="2024-04-14T19:53:42.988" v="1910" actId="1076"/>
          <ac:spMkLst>
            <pc:docMk/>
            <pc:sldMk cId="31230415" sldId="426"/>
            <ac:spMk id="53" creationId="{D33B6169-CDA5-125B-3050-B9F68C71D4DE}"/>
          </ac:spMkLst>
        </pc:spChg>
        <pc:spChg chg="del">
          <ac:chgData name="Pablo Esteban Gutiérrez-Fonseca (he/him)" userId="25bdc618-995f-415b-9b28-31563f05eb38" providerId="ADAL" clId="{499F3B0B-BD88-4B34-B238-A6B8EC9CF49D}" dt="2024-04-14T19:59:25.704" v="1956" actId="478"/>
          <ac:spMkLst>
            <pc:docMk/>
            <pc:sldMk cId="31230415" sldId="426"/>
            <ac:spMk id="58" creationId="{EE6F7699-C19C-2B40-B58D-067AE1BFA110}"/>
          </ac:spMkLst>
        </pc:spChg>
        <pc:spChg chg="mod">
          <ac:chgData name="Pablo Esteban Gutiérrez-Fonseca (he/him)" userId="25bdc618-995f-415b-9b28-31563f05eb38" providerId="ADAL" clId="{499F3B0B-BD88-4B34-B238-A6B8EC9CF49D}" dt="2024-04-14T19:53:37.314" v="1909" actId="1076"/>
          <ac:spMkLst>
            <pc:docMk/>
            <pc:sldMk cId="31230415" sldId="426"/>
            <ac:spMk id="59" creationId="{6A81365E-86FC-F667-64D7-D97981F8FEAF}"/>
          </ac:spMkLst>
        </pc:spChg>
        <pc:grpChg chg="add mod">
          <ac:chgData name="Pablo Esteban Gutiérrez-Fonseca (he/him)" userId="25bdc618-995f-415b-9b28-31563f05eb38" providerId="ADAL" clId="{499F3B0B-BD88-4B34-B238-A6B8EC9CF49D}" dt="2024-04-14T17:40:19.003" v="1203"/>
          <ac:grpSpMkLst>
            <pc:docMk/>
            <pc:sldMk cId="31230415" sldId="426"/>
            <ac:grpSpMk id="3" creationId="{E107C97A-F76F-367C-006A-C9B235E8538A}"/>
          </ac:grpSpMkLst>
        </pc:grpChg>
        <pc:graphicFrameChg chg="add del mod">
          <ac:chgData name="Pablo Esteban Gutiérrez-Fonseca (he/him)" userId="25bdc618-995f-415b-9b28-31563f05eb38" providerId="ADAL" clId="{499F3B0B-BD88-4B34-B238-A6B8EC9CF49D}" dt="2024-04-14T20:01:28.280" v="1968" actId="478"/>
          <ac:graphicFrameMkLst>
            <pc:docMk/>
            <pc:sldMk cId="31230415" sldId="426"/>
            <ac:graphicFrameMk id="26" creationId="{CCB335A4-EB62-0201-C4B6-1173667A1FAE}"/>
          </ac:graphicFrameMkLst>
        </pc:graphicFrameChg>
        <pc:picChg chg="add del mod">
          <ac:chgData name="Pablo Esteban Gutiérrez-Fonseca (he/him)" userId="25bdc618-995f-415b-9b28-31563f05eb38" providerId="ADAL" clId="{499F3B0B-BD88-4B34-B238-A6B8EC9CF49D}" dt="2024-04-14T14:02:59.452" v="108" actId="21"/>
          <ac:picMkLst>
            <pc:docMk/>
            <pc:sldMk cId="31230415" sldId="426"/>
            <ac:picMk id="4" creationId="{B19BBAEE-B605-2379-763B-5F6DC6FC093B}"/>
          </ac:picMkLst>
        </pc:picChg>
        <pc:picChg chg="add del">
          <ac:chgData name="Pablo Esteban Gutiérrez-Fonseca (he/him)" userId="25bdc618-995f-415b-9b28-31563f05eb38" providerId="ADAL" clId="{499F3B0B-BD88-4B34-B238-A6B8EC9CF49D}" dt="2024-04-13T13:48:03.618" v="96" actId="21"/>
          <ac:picMkLst>
            <pc:docMk/>
            <pc:sldMk cId="31230415" sldId="426"/>
            <ac:picMk id="22" creationId="{318FD024-EFA2-0271-FFFE-4A2F75EE59D8}"/>
          </ac:picMkLst>
        </pc:picChg>
        <pc:picChg chg="add mod">
          <ac:chgData name="Pablo Esteban Gutiérrez-Fonseca (he/him)" userId="25bdc618-995f-415b-9b28-31563f05eb38" providerId="ADAL" clId="{499F3B0B-BD88-4B34-B238-A6B8EC9CF49D}" dt="2024-04-13T13:48:07.058" v="97"/>
          <ac:picMkLst>
            <pc:docMk/>
            <pc:sldMk cId="31230415" sldId="426"/>
            <ac:picMk id="24" creationId="{318FD024-EFA2-0271-FFFE-4A2F75EE59D8}"/>
          </ac:picMkLst>
        </pc:picChg>
        <pc:cxnChg chg="mod">
          <ac:chgData name="Pablo Esteban Gutiérrez-Fonseca (he/him)" userId="25bdc618-995f-415b-9b28-31563f05eb38" providerId="ADAL" clId="{499F3B0B-BD88-4B34-B238-A6B8EC9CF49D}" dt="2024-04-14T17:40:19.003" v="1203"/>
          <ac:cxnSpMkLst>
            <pc:docMk/>
            <pc:sldMk cId="31230415" sldId="426"/>
            <ac:cxnSpMk id="6" creationId="{BFB70C4F-6873-9D80-0E4E-CF8989725AC6}"/>
          </ac:cxnSpMkLst>
        </pc:cxnChg>
        <pc:cxnChg chg="mod">
          <ac:chgData name="Pablo Esteban Gutiérrez-Fonseca (he/him)" userId="25bdc618-995f-415b-9b28-31563f05eb38" providerId="ADAL" clId="{499F3B0B-BD88-4B34-B238-A6B8EC9CF49D}" dt="2024-04-14T17:40:19.003" v="1203"/>
          <ac:cxnSpMkLst>
            <pc:docMk/>
            <pc:sldMk cId="31230415" sldId="426"/>
            <ac:cxnSpMk id="22" creationId="{E28BA819-8766-588E-503E-03729C23DD2F}"/>
          </ac:cxnSpMkLst>
        </pc:cxnChg>
        <pc:cxnChg chg="add mod">
          <ac:chgData name="Pablo Esteban Gutiérrez-Fonseca (he/him)" userId="25bdc618-995f-415b-9b28-31563f05eb38" providerId="ADAL" clId="{499F3B0B-BD88-4B34-B238-A6B8EC9CF49D}" dt="2024-04-14T19:54:26.690" v="1921" actId="14100"/>
          <ac:cxnSpMkLst>
            <pc:docMk/>
            <pc:sldMk cId="31230415" sldId="426"/>
            <ac:cxnSpMk id="29" creationId="{98070DF2-5F1C-D910-F796-73A7B30E89E0}"/>
          </ac:cxnSpMkLst>
        </pc:cxnChg>
        <pc:cxnChg chg="mod">
          <ac:chgData name="Pablo Esteban Gutiérrez-Fonseca (he/him)" userId="25bdc618-995f-415b-9b28-31563f05eb38" providerId="ADAL" clId="{499F3B0B-BD88-4B34-B238-A6B8EC9CF49D}" dt="2024-04-14T19:53:49.613" v="1912" actId="14100"/>
          <ac:cxnSpMkLst>
            <pc:docMk/>
            <pc:sldMk cId="31230415" sldId="426"/>
            <ac:cxnSpMk id="54" creationId="{3AF7A50B-F89D-CA04-5FC2-00BA306596A1}"/>
          </ac:cxnSpMkLst>
        </pc:cxnChg>
        <pc:cxnChg chg="del mod">
          <ac:chgData name="Pablo Esteban Gutiérrez-Fonseca (he/him)" userId="25bdc618-995f-415b-9b28-31563f05eb38" providerId="ADAL" clId="{499F3B0B-BD88-4B34-B238-A6B8EC9CF49D}" dt="2024-04-14T19:59:25.704" v="1956" actId="478"/>
          <ac:cxnSpMkLst>
            <pc:docMk/>
            <pc:sldMk cId="31230415" sldId="426"/>
            <ac:cxnSpMk id="57" creationId="{6BDEDE03-716F-1C67-2091-5EAD2D0A1EF5}"/>
          </ac:cxnSpMkLst>
        </pc:cxnChg>
      </pc:sldChg>
      <pc:sldChg chg="modSp del mod">
        <pc:chgData name="Pablo Esteban Gutiérrez-Fonseca (he/him)" userId="25bdc618-995f-415b-9b28-31563f05eb38" providerId="ADAL" clId="{499F3B0B-BD88-4B34-B238-A6B8EC9CF49D}" dt="2024-04-13T13:23:28.621" v="88" actId="47"/>
        <pc:sldMkLst>
          <pc:docMk/>
          <pc:sldMk cId="2475363981" sldId="427"/>
        </pc:sldMkLst>
        <pc:spChg chg="mod">
          <ac:chgData name="Pablo Esteban Gutiérrez-Fonseca (he/him)" userId="25bdc618-995f-415b-9b28-31563f05eb38" providerId="ADAL" clId="{499F3B0B-BD88-4B34-B238-A6B8EC9CF49D}" dt="2024-04-13T13:16:47.782" v="75" actId="14100"/>
          <ac:spMkLst>
            <pc:docMk/>
            <pc:sldMk cId="2475363981" sldId="427"/>
            <ac:spMk id="68" creationId="{20F6A4B4-39D7-6705-89B1-0316A36C9710}"/>
          </ac:spMkLst>
        </pc:spChg>
      </pc:sldChg>
      <pc:sldChg chg="addSp modSp mod modAnim">
        <pc:chgData name="Pablo Esteban Gutiérrez-Fonseca (he/him)" userId="25bdc618-995f-415b-9b28-31563f05eb38" providerId="ADAL" clId="{499F3B0B-BD88-4B34-B238-A6B8EC9CF49D}" dt="2024-04-14T19:42:30.085" v="1893" actId="14100"/>
        <pc:sldMkLst>
          <pc:docMk/>
          <pc:sldMk cId="3836665297" sldId="428"/>
        </pc:sldMkLst>
        <pc:graphicFrameChg chg="add mod">
          <ac:chgData name="Pablo Esteban Gutiérrez-Fonseca (he/him)" userId="25bdc618-995f-415b-9b28-31563f05eb38" providerId="ADAL" clId="{499F3B0B-BD88-4B34-B238-A6B8EC9CF49D}" dt="2024-04-14T19:42:30.085" v="1893" actId="14100"/>
          <ac:graphicFrameMkLst>
            <pc:docMk/>
            <pc:sldMk cId="3836665297" sldId="428"/>
            <ac:graphicFrameMk id="4" creationId="{6A99F885-9C56-728B-D189-A69BCB3B709C}"/>
          </ac:graphicFrameMkLst>
        </pc:graphicFrameChg>
      </pc:sldChg>
      <pc:sldChg chg="modSp mod">
        <pc:chgData name="Pablo Esteban Gutiérrez-Fonseca (he/him)" userId="25bdc618-995f-415b-9b28-31563f05eb38" providerId="ADAL" clId="{499F3B0B-BD88-4B34-B238-A6B8EC9CF49D}" dt="2024-04-14T17:33:57.236" v="1183" actId="20577"/>
        <pc:sldMkLst>
          <pc:docMk/>
          <pc:sldMk cId="3252124337" sldId="429"/>
        </pc:sldMkLst>
        <pc:spChg chg="mod">
          <ac:chgData name="Pablo Esteban Gutiérrez-Fonseca (he/him)" userId="25bdc618-995f-415b-9b28-31563f05eb38" providerId="ADAL" clId="{499F3B0B-BD88-4B34-B238-A6B8EC9CF49D}" dt="2024-04-14T17:33:57.236" v="1183" actId="20577"/>
          <ac:spMkLst>
            <pc:docMk/>
            <pc:sldMk cId="3252124337" sldId="429"/>
            <ac:spMk id="4099" creationId="{00000000-0000-0000-0000-000000000000}"/>
          </ac:spMkLst>
        </pc:spChg>
      </pc:sldChg>
      <pc:sldChg chg="addSp delSp modSp add mod modAnim">
        <pc:chgData name="Pablo Esteban Gutiérrez-Fonseca (he/him)" userId="25bdc618-995f-415b-9b28-31563f05eb38" providerId="ADAL" clId="{499F3B0B-BD88-4B34-B238-A6B8EC9CF49D}" dt="2024-04-14T16:03:33.995" v="686" actId="1076"/>
        <pc:sldMkLst>
          <pc:docMk/>
          <pc:sldMk cId="3604376669" sldId="432"/>
        </pc:sldMkLst>
        <pc:spChg chg="mod">
          <ac:chgData name="Pablo Esteban Gutiérrez-Fonseca (he/him)" userId="25bdc618-995f-415b-9b28-31563f05eb38" providerId="ADAL" clId="{499F3B0B-BD88-4B34-B238-A6B8EC9CF49D}" dt="2024-04-14T15:06:46.348" v="661"/>
          <ac:spMkLst>
            <pc:docMk/>
            <pc:sldMk cId="3604376669" sldId="432"/>
            <ac:spMk id="2" creationId="{00000000-0000-0000-0000-000000000000}"/>
          </ac:spMkLst>
        </pc:spChg>
        <pc:picChg chg="add del mod">
          <ac:chgData name="Pablo Esteban Gutiérrez-Fonseca (he/him)" userId="25bdc618-995f-415b-9b28-31563f05eb38" providerId="ADAL" clId="{499F3B0B-BD88-4B34-B238-A6B8EC9CF49D}" dt="2024-04-14T16:03:18.501" v="679" actId="478"/>
          <ac:picMkLst>
            <pc:docMk/>
            <pc:sldMk cId="3604376669" sldId="432"/>
            <ac:picMk id="4" creationId="{BD13D991-A879-C48A-A622-EBF30CE6234B}"/>
          </ac:picMkLst>
        </pc:picChg>
        <pc:picChg chg="add mod">
          <ac:chgData name="Pablo Esteban Gutiérrez-Fonseca (he/him)" userId="25bdc618-995f-415b-9b28-31563f05eb38" providerId="ADAL" clId="{499F3B0B-BD88-4B34-B238-A6B8EC9CF49D}" dt="2024-04-14T16:03:33.995" v="686" actId="1076"/>
          <ac:picMkLst>
            <pc:docMk/>
            <pc:sldMk cId="3604376669" sldId="432"/>
            <ac:picMk id="1026" creationId="{5945A192-885E-04EE-9651-BA6594CE0682}"/>
          </ac:picMkLst>
        </pc:picChg>
      </pc:sldChg>
      <pc:sldChg chg="del">
        <pc:chgData name="Pablo Esteban Gutiérrez-Fonseca (he/him)" userId="25bdc618-995f-415b-9b28-31563f05eb38" providerId="ADAL" clId="{499F3B0B-BD88-4B34-B238-A6B8EC9CF49D}" dt="2024-04-14T15:05:27.002" v="659" actId="2696"/>
        <pc:sldMkLst>
          <pc:docMk/>
          <pc:sldMk cId="3767931339" sldId="432"/>
        </pc:sldMkLst>
      </pc:sldChg>
      <pc:sldChg chg="modSp add mod">
        <pc:chgData name="Pablo Esteban Gutiérrez-Fonseca (he/him)" userId="25bdc618-995f-415b-9b28-31563f05eb38" providerId="ADAL" clId="{499F3B0B-BD88-4B34-B238-A6B8EC9CF49D}" dt="2024-04-16T04:26:36.486" v="2532" actId="113"/>
        <pc:sldMkLst>
          <pc:docMk/>
          <pc:sldMk cId="3705508344" sldId="433"/>
        </pc:sldMkLst>
        <pc:spChg chg="mod">
          <ac:chgData name="Pablo Esteban Gutiérrez-Fonseca (he/him)" userId="25bdc618-995f-415b-9b28-31563f05eb38" providerId="ADAL" clId="{499F3B0B-BD88-4B34-B238-A6B8EC9CF49D}" dt="2024-04-14T15:06:50.656" v="662"/>
          <ac:spMkLst>
            <pc:docMk/>
            <pc:sldMk cId="3705508344" sldId="433"/>
            <ac:spMk id="2" creationId="{00000000-0000-0000-0000-000000000000}"/>
          </ac:spMkLst>
        </pc:spChg>
        <pc:spChg chg="mod">
          <ac:chgData name="Pablo Esteban Gutiérrez-Fonseca (he/him)" userId="25bdc618-995f-415b-9b28-31563f05eb38" providerId="ADAL" clId="{499F3B0B-BD88-4B34-B238-A6B8EC9CF49D}" dt="2024-04-16T04:26:36.486" v="2532" actId="113"/>
          <ac:spMkLst>
            <pc:docMk/>
            <pc:sldMk cId="3705508344" sldId="433"/>
            <ac:spMk id="7" creationId="{3AE69057-0E32-6829-64F4-45C08DF053FB}"/>
          </ac:spMkLst>
        </pc:spChg>
      </pc:sldChg>
      <pc:sldChg chg="del">
        <pc:chgData name="Pablo Esteban Gutiérrez-Fonseca (he/him)" userId="25bdc618-995f-415b-9b28-31563f05eb38" providerId="ADAL" clId="{499F3B0B-BD88-4B34-B238-A6B8EC9CF49D}" dt="2024-04-14T15:05:27.002" v="659" actId="2696"/>
        <pc:sldMkLst>
          <pc:docMk/>
          <pc:sldMk cId="3779884305" sldId="433"/>
        </pc:sldMkLst>
      </pc:sldChg>
      <pc:sldChg chg="addSp modSp mod modAnim modNotesTx">
        <pc:chgData name="Pablo Esteban Gutiérrez-Fonseca (he/him)" userId="25bdc618-995f-415b-9b28-31563f05eb38" providerId="ADAL" clId="{499F3B0B-BD88-4B34-B238-A6B8EC9CF49D}" dt="2024-04-16T04:33:26.327" v="2538" actId="27636"/>
        <pc:sldMkLst>
          <pc:docMk/>
          <pc:sldMk cId="1966377490" sldId="434"/>
        </pc:sldMkLst>
        <pc:spChg chg="mod">
          <ac:chgData name="Pablo Esteban Gutiérrez-Fonseca (he/him)" userId="25bdc618-995f-415b-9b28-31563f05eb38" providerId="ADAL" clId="{499F3B0B-BD88-4B34-B238-A6B8EC9CF49D}" dt="2024-04-14T16:08:01.856" v="689"/>
          <ac:spMkLst>
            <pc:docMk/>
            <pc:sldMk cId="1966377490" sldId="434"/>
            <ac:spMk id="2" creationId="{00000000-0000-0000-0000-000000000000}"/>
          </ac:spMkLst>
        </pc:spChg>
        <pc:spChg chg="mod">
          <ac:chgData name="Pablo Esteban Gutiérrez-Fonseca (he/him)" userId="25bdc618-995f-415b-9b28-31563f05eb38" providerId="ADAL" clId="{499F3B0B-BD88-4B34-B238-A6B8EC9CF49D}" dt="2024-04-16T04:33:26.327" v="2538" actId="27636"/>
          <ac:spMkLst>
            <pc:docMk/>
            <pc:sldMk cId="1966377490" sldId="434"/>
            <ac:spMk id="3" creationId="{00000000-0000-0000-0000-000000000000}"/>
          </ac:spMkLst>
        </pc:spChg>
        <pc:spChg chg="mod">
          <ac:chgData name="Pablo Esteban Gutiérrez-Fonseca (he/him)" userId="25bdc618-995f-415b-9b28-31563f05eb38" providerId="ADAL" clId="{499F3B0B-BD88-4B34-B238-A6B8EC9CF49D}" dt="2024-04-14T21:57:57.294" v="2250" actId="1076"/>
          <ac:spMkLst>
            <pc:docMk/>
            <pc:sldMk cId="1966377490" sldId="434"/>
            <ac:spMk id="4" creationId="{9A3E2672-7266-2706-E5E2-E7089E489BDD}"/>
          </ac:spMkLst>
        </pc:spChg>
        <pc:spChg chg="mod">
          <ac:chgData name="Pablo Esteban Gutiérrez-Fonseca (he/him)" userId="25bdc618-995f-415b-9b28-31563f05eb38" providerId="ADAL" clId="{499F3B0B-BD88-4B34-B238-A6B8EC9CF49D}" dt="2024-04-14T22:03:11.839" v="2276" actId="207"/>
          <ac:spMkLst>
            <pc:docMk/>
            <pc:sldMk cId="1966377490" sldId="434"/>
            <ac:spMk id="5" creationId="{8F2EFFBD-A572-23F9-2852-034AADA91817}"/>
          </ac:spMkLst>
        </pc:spChg>
        <pc:spChg chg="add mod">
          <ac:chgData name="Pablo Esteban Gutiérrez-Fonseca (he/him)" userId="25bdc618-995f-415b-9b28-31563f05eb38" providerId="ADAL" clId="{499F3B0B-BD88-4B34-B238-A6B8EC9CF49D}" dt="2024-04-14T22:04:38.310" v="2287" actId="3626"/>
          <ac:spMkLst>
            <pc:docMk/>
            <pc:sldMk cId="1966377490" sldId="434"/>
            <ac:spMk id="6" creationId="{7082526D-273C-F378-BABC-49A553DC8FF6}"/>
          </ac:spMkLst>
        </pc:spChg>
      </pc:sldChg>
      <pc:sldChg chg="addSp modSp mod">
        <pc:chgData name="Pablo Esteban Gutiérrez-Fonseca (he/him)" userId="25bdc618-995f-415b-9b28-31563f05eb38" providerId="ADAL" clId="{499F3B0B-BD88-4B34-B238-A6B8EC9CF49D}" dt="2024-04-16T04:34:31.477" v="2543" actId="1076"/>
        <pc:sldMkLst>
          <pc:docMk/>
          <pc:sldMk cId="848024198" sldId="435"/>
        </pc:sldMkLst>
        <pc:spChg chg="mod">
          <ac:chgData name="Pablo Esteban Gutiérrez-Fonseca (he/him)" userId="25bdc618-995f-415b-9b28-31563f05eb38" providerId="ADAL" clId="{499F3B0B-BD88-4B34-B238-A6B8EC9CF49D}" dt="2024-04-14T16:08:27.678" v="692"/>
          <ac:spMkLst>
            <pc:docMk/>
            <pc:sldMk cId="848024198" sldId="435"/>
            <ac:spMk id="2" creationId="{00000000-0000-0000-0000-000000000000}"/>
          </ac:spMkLst>
        </pc:spChg>
        <pc:spChg chg="mod">
          <ac:chgData name="Pablo Esteban Gutiérrez-Fonseca (he/him)" userId="25bdc618-995f-415b-9b28-31563f05eb38" providerId="ADAL" clId="{499F3B0B-BD88-4B34-B238-A6B8EC9CF49D}" dt="2024-04-16T04:34:07.822" v="2539" actId="948"/>
          <ac:spMkLst>
            <pc:docMk/>
            <pc:sldMk cId="848024198" sldId="435"/>
            <ac:spMk id="3" creationId="{00000000-0000-0000-0000-000000000000}"/>
          </ac:spMkLst>
        </pc:spChg>
        <pc:spChg chg="add mod">
          <ac:chgData name="Pablo Esteban Gutiérrez-Fonseca (he/him)" userId="25bdc618-995f-415b-9b28-31563f05eb38" providerId="ADAL" clId="{499F3B0B-BD88-4B34-B238-A6B8EC9CF49D}" dt="2024-04-14T16:09:04.708" v="699" actId="1076"/>
          <ac:spMkLst>
            <pc:docMk/>
            <pc:sldMk cId="848024198" sldId="435"/>
            <ac:spMk id="4" creationId="{00D8C7CC-AC40-81D0-3D7E-94D52E38CDE9}"/>
          </ac:spMkLst>
        </pc:spChg>
        <pc:spChg chg="mod">
          <ac:chgData name="Pablo Esteban Gutiérrez-Fonseca (he/him)" userId="25bdc618-995f-415b-9b28-31563f05eb38" providerId="ADAL" clId="{499F3B0B-BD88-4B34-B238-A6B8EC9CF49D}" dt="2024-04-14T22:04:21.688" v="2283" actId="1076"/>
          <ac:spMkLst>
            <pc:docMk/>
            <pc:sldMk cId="848024198" sldId="435"/>
            <ac:spMk id="5" creationId="{56F1E325-A62B-24B5-F3A3-FE51104713D0}"/>
          </ac:spMkLst>
        </pc:spChg>
        <pc:spChg chg="mod">
          <ac:chgData name="Pablo Esteban Gutiérrez-Fonseca (he/him)" userId="25bdc618-995f-415b-9b28-31563f05eb38" providerId="ADAL" clId="{499F3B0B-BD88-4B34-B238-A6B8EC9CF49D}" dt="2024-04-14T22:05:24.018" v="2301" actId="1076"/>
          <ac:spMkLst>
            <pc:docMk/>
            <pc:sldMk cId="848024198" sldId="435"/>
            <ac:spMk id="6" creationId="{3B1576F4-9648-BC58-3ED7-8F69D3019F03}"/>
          </ac:spMkLst>
        </pc:spChg>
        <pc:spChg chg="add mod">
          <ac:chgData name="Pablo Esteban Gutiérrez-Fonseca (he/him)" userId="25bdc618-995f-415b-9b28-31563f05eb38" providerId="ADAL" clId="{499F3B0B-BD88-4B34-B238-A6B8EC9CF49D}" dt="2024-04-16T04:34:31.477" v="2543" actId="1076"/>
          <ac:spMkLst>
            <pc:docMk/>
            <pc:sldMk cId="848024198" sldId="435"/>
            <ac:spMk id="7" creationId="{A2FE09CC-537F-56BA-5553-0B97141C80C8}"/>
          </ac:spMkLst>
        </pc:spChg>
      </pc:sldChg>
      <pc:sldChg chg="addSp delSp modSp add mod modAnim chgLayout">
        <pc:chgData name="Pablo Esteban Gutiérrez-Fonseca (he/him)" userId="25bdc618-995f-415b-9b28-31563f05eb38" providerId="ADAL" clId="{499F3B0B-BD88-4B34-B238-A6B8EC9CF49D}" dt="2024-04-14T19:58:14.804" v="1955" actId="14100"/>
        <pc:sldMkLst>
          <pc:docMk/>
          <pc:sldMk cId="377430983" sldId="436"/>
        </pc:sldMkLst>
        <pc:spChg chg="mod ord">
          <ac:chgData name="Pablo Esteban Gutiérrez-Fonseca (he/him)" userId="25bdc618-995f-415b-9b28-31563f05eb38" providerId="ADAL" clId="{499F3B0B-BD88-4B34-B238-A6B8EC9CF49D}" dt="2024-04-14T19:17:37.398" v="1605" actId="700"/>
          <ac:spMkLst>
            <pc:docMk/>
            <pc:sldMk cId="377430983" sldId="436"/>
            <ac:spMk id="2" creationId="{BE80F305-B5DD-2266-8FF4-8F6028F5FEB4}"/>
          </ac:spMkLst>
        </pc:spChg>
        <pc:spChg chg="del mod">
          <ac:chgData name="Pablo Esteban Gutiérrez-Fonseca (he/him)" userId="25bdc618-995f-415b-9b28-31563f05eb38" providerId="ADAL" clId="{499F3B0B-BD88-4B34-B238-A6B8EC9CF49D}" dt="2024-04-14T19:10:24.046" v="1590" actId="478"/>
          <ac:spMkLst>
            <pc:docMk/>
            <pc:sldMk cId="377430983" sldId="436"/>
            <ac:spMk id="3" creationId="{A8D079B1-DB54-B1C7-FE45-FE459E62345F}"/>
          </ac:spMkLst>
        </pc:spChg>
        <pc:spChg chg="add del mod">
          <ac:chgData name="Pablo Esteban Gutiérrez-Fonseca (he/him)" userId="25bdc618-995f-415b-9b28-31563f05eb38" providerId="ADAL" clId="{499F3B0B-BD88-4B34-B238-A6B8EC9CF49D}" dt="2024-04-14T19:11:25.416" v="1594" actId="478"/>
          <ac:spMkLst>
            <pc:docMk/>
            <pc:sldMk cId="377430983" sldId="436"/>
            <ac:spMk id="6" creationId="{BE9D62C8-0540-51F5-1030-796CD0B1B269}"/>
          </ac:spMkLst>
        </pc:spChg>
        <pc:spChg chg="add mod">
          <ac:chgData name="Pablo Esteban Gutiérrez-Fonseca (he/him)" userId="25bdc618-995f-415b-9b28-31563f05eb38" providerId="ADAL" clId="{499F3B0B-BD88-4B34-B238-A6B8EC9CF49D}" dt="2024-04-14T19:10:49.924" v="1592"/>
          <ac:spMkLst>
            <pc:docMk/>
            <pc:sldMk cId="377430983" sldId="436"/>
            <ac:spMk id="8" creationId="{9C0BA278-0314-90A7-DD9E-FBFCBE4F3331}"/>
          </ac:spMkLst>
        </pc:spChg>
        <pc:spChg chg="del">
          <ac:chgData name="Pablo Esteban Gutiérrez-Fonseca (he/him)" userId="25bdc618-995f-415b-9b28-31563f05eb38" providerId="ADAL" clId="{499F3B0B-BD88-4B34-B238-A6B8EC9CF49D}" dt="2024-04-14T19:18:56.525" v="1667" actId="478"/>
          <ac:spMkLst>
            <pc:docMk/>
            <pc:sldMk cId="377430983" sldId="436"/>
            <ac:spMk id="9" creationId="{140E7447-0F52-F998-5358-5EAC55DF789A}"/>
          </ac:spMkLst>
        </pc:spChg>
        <pc:spChg chg="del">
          <ac:chgData name="Pablo Esteban Gutiérrez-Fonseca (he/him)" userId="25bdc618-995f-415b-9b28-31563f05eb38" providerId="ADAL" clId="{499F3B0B-BD88-4B34-B238-A6B8EC9CF49D}" dt="2024-04-14T19:18:56.525" v="1667" actId="478"/>
          <ac:spMkLst>
            <pc:docMk/>
            <pc:sldMk cId="377430983" sldId="436"/>
            <ac:spMk id="10" creationId="{E7DD49F1-C6B5-EDC4-8B78-2487F0474CF5}"/>
          </ac:spMkLst>
        </pc:spChg>
        <pc:spChg chg="del">
          <ac:chgData name="Pablo Esteban Gutiérrez-Fonseca (he/him)" userId="25bdc618-995f-415b-9b28-31563f05eb38" providerId="ADAL" clId="{499F3B0B-BD88-4B34-B238-A6B8EC9CF49D}" dt="2024-04-14T19:18:56.525" v="1667" actId="478"/>
          <ac:spMkLst>
            <pc:docMk/>
            <pc:sldMk cId="377430983" sldId="436"/>
            <ac:spMk id="11" creationId="{A5AEFE75-6DD8-B493-BA16-714FC64E64F8}"/>
          </ac:spMkLst>
        </pc:spChg>
        <pc:spChg chg="del">
          <ac:chgData name="Pablo Esteban Gutiérrez-Fonseca (he/him)" userId="25bdc618-995f-415b-9b28-31563f05eb38" providerId="ADAL" clId="{499F3B0B-BD88-4B34-B238-A6B8EC9CF49D}" dt="2024-04-14T19:18:56.525" v="1667" actId="478"/>
          <ac:spMkLst>
            <pc:docMk/>
            <pc:sldMk cId="377430983" sldId="436"/>
            <ac:spMk id="12" creationId="{E41E9B66-104A-BA2E-D7CB-4862F303D571}"/>
          </ac:spMkLst>
        </pc:spChg>
        <pc:spChg chg="del">
          <ac:chgData name="Pablo Esteban Gutiérrez-Fonseca (he/him)" userId="25bdc618-995f-415b-9b28-31563f05eb38" providerId="ADAL" clId="{499F3B0B-BD88-4B34-B238-A6B8EC9CF49D}" dt="2024-04-14T19:18:56.525" v="1667" actId="478"/>
          <ac:spMkLst>
            <pc:docMk/>
            <pc:sldMk cId="377430983" sldId="436"/>
            <ac:spMk id="13" creationId="{4F15F0B6-022E-E0CD-CB25-791D19448E1C}"/>
          </ac:spMkLst>
        </pc:spChg>
        <pc:spChg chg="del">
          <ac:chgData name="Pablo Esteban Gutiérrez-Fonseca (he/him)" userId="25bdc618-995f-415b-9b28-31563f05eb38" providerId="ADAL" clId="{499F3B0B-BD88-4B34-B238-A6B8EC9CF49D}" dt="2024-04-14T19:18:56.525" v="1667" actId="478"/>
          <ac:spMkLst>
            <pc:docMk/>
            <pc:sldMk cId="377430983" sldId="436"/>
            <ac:spMk id="14" creationId="{03EF0CAD-31A0-C1D1-8F15-485BF00CFD01}"/>
          </ac:spMkLst>
        </pc:spChg>
        <pc:spChg chg="del">
          <ac:chgData name="Pablo Esteban Gutiérrez-Fonseca (he/him)" userId="25bdc618-995f-415b-9b28-31563f05eb38" providerId="ADAL" clId="{499F3B0B-BD88-4B34-B238-A6B8EC9CF49D}" dt="2024-04-14T19:18:56.525" v="1667" actId="478"/>
          <ac:spMkLst>
            <pc:docMk/>
            <pc:sldMk cId="377430983" sldId="436"/>
            <ac:spMk id="15" creationId="{7D92AD8A-BBA4-8AEC-28CF-F9A51099D4F2}"/>
          </ac:spMkLst>
        </pc:spChg>
        <pc:spChg chg="del">
          <ac:chgData name="Pablo Esteban Gutiérrez-Fonseca (he/him)" userId="25bdc618-995f-415b-9b28-31563f05eb38" providerId="ADAL" clId="{499F3B0B-BD88-4B34-B238-A6B8EC9CF49D}" dt="2024-04-14T19:18:56.525" v="1667" actId="478"/>
          <ac:spMkLst>
            <pc:docMk/>
            <pc:sldMk cId="377430983" sldId="436"/>
            <ac:spMk id="16" creationId="{39495CF0-D2B1-6E96-78F2-A62EC3862152}"/>
          </ac:spMkLst>
        </pc:spChg>
        <pc:spChg chg="del">
          <ac:chgData name="Pablo Esteban Gutiérrez-Fonseca (he/him)" userId="25bdc618-995f-415b-9b28-31563f05eb38" providerId="ADAL" clId="{499F3B0B-BD88-4B34-B238-A6B8EC9CF49D}" dt="2024-04-14T19:18:56.525" v="1667" actId="478"/>
          <ac:spMkLst>
            <pc:docMk/>
            <pc:sldMk cId="377430983" sldId="436"/>
            <ac:spMk id="17" creationId="{8BE9E88B-BEEB-4D0D-6914-8C3AFC6A3A58}"/>
          </ac:spMkLst>
        </pc:spChg>
        <pc:spChg chg="del">
          <ac:chgData name="Pablo Esteban Gutiérrez-Fonseca (he/him)" userId="25bdc618-995f-415b-9b28-31563f05eb38" providerId="ADAL" clId="{499F3B0B-BD88-4B34-B238-A6B8EC9CF49D}" dt="2024-04-14T19:18:56.525" v="1667" actId="478"/>
          <ac:spMkLst>
            <pc:docMk/>
            <pc:sldMk cId="377430983" sldId="436"/>
            <ac:spMk id="18" creationId="{9A07B536-0B5D-F6F0-7894-00AFB63A230A}"/>
          </ac:spMkLst>
        </pc:spChg>
        <pc:spChg chg="add mod">
          <ac:chgData name="Pablo Esteban Gutiérrez-Fonseca (he/him)" userId="25bdc618-995f-415b-9b28-31563f05eb38" providerId="ADAL" clId="{499F3B0B-BD88-4B34-B238-A6B8EC9CF49D}" dt="2024-04-14T19:10:49.924" v="1592"/>
          <ac:spMkLst>
            <pc:docMk/>
            <pc:sldMk cId="377430983" sldId="436"/>
            <ac:spMk id="19" creationId="{D6E6D8C0-D359-6002-F21D-60EEE72FE36C}"/>
          </ac:spMkLst>
        </pc:spChg>
        <pc:spChg chg="add mod">
          <ac:chgData name="Pablo Esteban Gutiérrez-Fonseca (he/him)" userId="25bdc618-995f-415b-9b28-31563f05eb38" providerId="ADAL" clId="{499F3B0B-BD88-4B34-B238-A6B8EC9CF49D}" dt="2024-04-14T19:10:49.924" v="1592"/>
          <ac:spMkLst>
            <pc:docMk/>
            <pc:sldMk cId="377430983" sldId="436"/>
            <ac:spMk id="21" creationId="{C9F40434-55EF-9A71-9831-8B2A8689BDA4}"/>
          </ac:spMkLst>
        </pc:spChg>
        <pc:spChg chg="add mod">
          <ac:chgData name="Pablo Esteban Gutiérrez-Fonseca (he/him)" userId="25bdc618-995f-415b-9b28-31563f05eb38" providerId="ADAL" clId="{499F3B0B-BD88-4B34-B238-A6B8EC9CF49D}" dt="2024-04-14T19:10:49.924" v="1592"/>
          <ac:spMkLst>
            <pc:docMk/>
            <pc:sldMk cId="377430983" sldId="436"/>
            <ac:spMk id="22" creationId="{54D9F674-7F28-7CC7-1D19-4628845C1F36}"/>
          </ac:spMkLst>
        </pc:spChg>
        <pc:spChg chg="add mod">
          <ac:chgData name="Pablo Esteban Gutiérrez-Fonseca (he/him)" userId="25bdc618-995f-415b-9b28-31563f05eb38" providerId="ADAL" clId="{499F3B0B-BD88-4B34-B238-A6B8EC9CF49D}" dt="2024-04-14T19:10:49.924" v="1592"/>
          <ac:spMkLst>
            <pc:docMk/>
            <pc:sldMk cId="377430983" sldId="436"/>
            <ac:spMk id="24" creationId="{D17BEF2A-8400-D97E-11C4-5DE43FE0AD96}"/>
          </ac:spMkLst>
        </pc:spChg>
        <pc:spChg chg="add mod">
          <ac:chgData name="Pablo Esteban Gutiérrez-Fonseca (he/him)" userId="25bdc618-995f-415b-9b28-31563f05eb38" providerId="ADAL" clId="{499F3B0B-BD88-4B34-B238-A6B8EC9CF49D}" dt="2024-04-14T19:10:49.924" v="1592"/>
          <ac:spMkLst>
            <pc:docMk/>
            <pc:sldMk cId="377430983" sldId="436"/>
            <ac:spMk id="25" creationId="{BD847C4B-8D8D-86E0-3AE4-399A737BDA2C}"/>
          </ac:spMkLst>
        </pc:spChg>
        <pc:spChg chg="add mod">
          <ac:chgData name="Pablo Esteban Gutiérrez-Fonseca (he/him)" userId="25bdc618-995f-415b-9b28-31563f05eb38" providerId="ADAL" clId="{499F3B0B-BD88-4B34-B238-A6B8EC9CF49D}" dt="2024-04-14T19:10:49.924" v="1592"/>
          <ac:spMkLst>
            <pc:docMk/>
            <pc:sldMk cId="377430983" sldId="436"/>
            <ac:spMk id="26" creationId="{1270F959-A60E-3FD9-18F9-573926BB09E8}"/>
          </ac:spMkLst>
        </pc:spChg>
        <pc:spChg chg="add mod">
          <ac:chgData name="Pablo Esteban Gutiérrez-Fonseca (he/him)" userId="25bdc618-995f-415b-9b28-31563f05eb38" providerId="ADAL" clId="{499F3B0B-BD88-4B34-B238-A6B8EC9CF49D}" dt="2024-04-14T19:10:49.924" v="1592"/>
          <ac:spMkLst>
            <pc:docMk/>
            <pc:sldMk cId="377430983" sldId="436"/>
            <ac:spMk id="27" creationId="{E15D8D0F-055E-CB9B-F5BC-894988C45E5E}"/>
          </ac:spMkLst>
        </pc:spChg>
        <pc:spChg chg="add mod">
          <ac:chgData name="Pablo Esteban Gutiérrez-Fonseca (he/him)" userId="25bdc618-995f-415b-9b28-31563f05eb38" providerId="ADAL" clId="{499F3B0B-BD88-4B34-B238-A6B8EC9CF49D}" dt="2024-04-14T19:10:49.924" v="1592"/>
          <ac:spMkLst>
            <pc:docMk/>
            <pc:sldMk cId="377430983" sldId="436"/>
            <ac:spMk id="29" creationId="{94695F57-9AF2-5CCE-9CF4-6DC8435284ED}"/>
          </ac:spMkLst>
        </pc:spChg>
        <pc:spChg chg="add mod">
          <ac:chgData name="Pablo Esteban Gutiérrez-Fonseca (he/him)" userId="25bdc618-995f-415b-9b28-31563f05eb38" providerId="ADAL" clId="{499F3B0B-BD88-4B34-B238-A6B8EC9CF49D}" dt="2024-04-14T19:10:49.924" v="1592"/>
          <ac:spMkLst>
            <pc:docMk/>
            <pc:sldMk cId="377430983" sldId="436"/>
            <ac:spMk id="30" creationId="{44C62142-AC81-BDAA-11EB-229F35AE30D2}"/>
          </ac:spMkLst>
        </pc:spChg>
        <pc:spChg chg="add mod">
          <ac:chgData name="Pablo Esteban Gutiérrez-Fonseca (he/him)" userId="25bdc618-995f-415b-9b28-31563f05eb38" providerId="ADAL" clId="{499F3B0B-BD88-4B34-B238-A6B8EC9CF49D}" dt="2024-04-14T19:10:49.924" v="1592"/>
          <ac:spMkLst>
            <pc:docMk/>
            <pc:sldMk cId="377430983" sldId="436"/>
            <ac:spMk id="33" creationId="{AA598D52-BCF5-60F7-4489-B41E9D4C9D8D}"/>
          </ac:spMkLst>
        </pc:spChg>
        <pc:spChg chg="add mod">
          <ac:chgData name="Pablo Esteban Gutiérrez-Fonseca (he/him)" userId="25bdc618-995f-415b-9b28-31563f05eb38" providerId="ADAL" clId="{499F3B0B-BD88-4B34-B238-A6B8EC9CF49D}" dt="2024-04-14T19:10:49.924" v="1592"/>
          <ac:spMkLst>
            <pc:docMk/>
            <pc:sldMk cId="377430983" sldId="436"/>
            <ac:spMk id="34" creationId="{1DBFF8E7-D74F-9A3C-E90F-714F755625ED}"/>
          </ac:spMkLst>
        </pc:spChg>
        <pc:spChg chg="add mod">
          <ac:chgData name="Pablo Esteban Gutiérrez-Fonseca (he/him)" userId="25bdc618-995f-415b-9b28-31563f05eb38" providerId="ADAL" clId="{499F3B0B-BD88-4B34-B238-A6B8EC9CF49D}" dt="2024-04-14T19:10:49.924" v="1592"/>
          <ac:spMkLst>
            <pc:docMk/>
            <pc:sldMk cId="377430983" sldId="436"/>
            <ac:spMk id="36" creationId="{36E901A4-84DD-3259-0DE3-69967A8B107B}"/>
          </ac:spMkLst>
        </pc:spChg>
        <pc:spChg chg="add mod">
          <ac:chgData name="Pablo Esteban Gutiérrez-Fonseca (he/him)" userId="25bdc618-995f-415b-9b28-31563f05eb38" providerId="ADAL" clId="{499F3B0B-BD88-4B34-B238-A6B8EC9CF49D}" dt="2024-04-14T19:10:49.924" v="1592"/>
          <ac:spMkLst>
            <pc:docMk/>
            <pc:sldMk cId="377430983" sldId="436"/>
            <ac:spMk id="37" creationId="{333CD13B-6869-5B99-63EE-2809FDAE8C77}"/>
          </ac:spMkLst>
        </pc:spChg>
        <pc:spChg chg="add mod">
          <ac:chgData name="Pablo Esteban Gutiérrez-Fonseca (he/him)" userId="25bdc618-995f-415b-9b28-31563f05eb38" providerId="ADAL" clId="{499F3B0B-BD88-4B34-B238-A6B8EC9CF49D}" dt="2024-04-14T19:10:49.924" v="1592"/>
          <ac:spMkLst>
            <pc:docMk/>
            <pc:sldMk cId="377430983" sldId="436"/>
            <ac:spMk id="39" creationId="{6791D8AA-6CF0-464B-DC29-9733199044B3}"/>
          </ac:spMkLst>
        </pc:spChg>
        <pc:spChg chg="add mod">
          <ac:chgData name="Pablo Esteban Gutiérrez-Fonseca (he/him)" userId="25bdc618-995f-415b-9b28-31563f05eb38" providerId="ADAL" clId="{499F3B0B-BD88-4B34-B238-A6B8EC9CF49D}" dt="2024-04-14T19:10:49.924" v="1592"/>
          <ac:spMkLst>
            <pc:docMk/>
            <pc:sldMk cId="377430983" sldId="436"/>
            <ac:spMk id="41" creationId="{F6FEAD85-B823-0CE0-7F7C-C9C9562DB513}"/>
          </ac:spMkLst>
        </pc:spChg>
        <pc:spChg chg="add mod">
          <ac:chgData name="Pablo Esteban Gutiérrez-Fonseca (he/him)" userId="25bdc618-995f-415b-9b28-31563f05eb38" providerId="ADAL" clId="{499F3B0B-BD88-4B34-B238-A6B8EC9CF49D}" dt="2024-04-14T19:10:49.924" v="1592"/>
          <ac:spMkLst>
            <pc:docMk/>
            <pc:sldMk cId="377430983" sldId="436"/>
            <ac:spMk id="42" creationId="{D7F624D0-BC4A-FD18-6AFE-6EB2C1E48F77}"/>
          </ac:spMkLst>
        </pc:spChg>
        <pc:spChg chg="add mod">
          <ac:chgData name="Pablo Esteban Gutiérrez-Fonseca (he/him)" userId="25bdc618-995f-415b-9b28-31563f05eb38" providerId="ADAL" clId="{499F3B0B-BD88-4B34-B238-A6B8EC9CF49D}" dt="2024-04-14T19:10:49.924" v="1592"/>
          <ac:spMkLst>
            <pc:docMk/>
            <pc:sldMk cId="377430983" sldId="436"/>
            <ac:spMk id="43" creationId="{DBFEE55A-7DF4-CCF3-C3E9-72C89FD6DBA2}"/>
          </ac:spMkLst>
        </pc:spChg>
        <pc:spChg chg="add mod">
          <ac:chgData name="Pablo Esteban Gutiérrez-Fonseca (he/him)" userId="25bdc618-995f-415b-9b28-31563f05eb38" providerId="ADAL" clId="{499F3B0B-BD88-4B34-B238-A6B8EC9CF49D}" dt="2024-04-14T19:10:49.924" v="1592"/>
          <ac:spMkLst>
            <pc:docMk/>
            <pc:sldMk cId="377430983" sldId="436"/>
            <ac:spMk id="47" creationId="{EDE038F9-A92C-7B1F-6496-498AF1DB5D74}"/>
          </ac:spMkLst>
        </pc:spChg>
        <pc:spChg chg="add mod">
          <ac:chgData name="Pablo Esteban Gutiérrez-Fonseca (he/him)" userId="25bdc618-995f-415b-9b28-31563f05eb38" providerId="ADAL" clId="{499F3B0B-BD88-4B34-B238-A6B8EC9CF49D}" dt="2024-04-14T19:10:49.924" v="1592"/>
          <ac:spMkLst>
            <pc:docMk/>
            <pc:sldMk cId="377430983" sldId="436"/>
            <ac:spMk id="48" creationId="{8FE93AD7-CCF4-2C89-17FD-4AEF7FBCC34B}"/>
          </ac:spMkLst>
        </pc:spChg>
        <pc:spChg chg="add mod">
          <ac:chgData name="Pablo Esteban Gutiérrez-Fonseca (he/him)" userId="25bdc618-995f-415b-9b28-31563f05eb38" providerId="ADAL" clId="{499F3B0B-BD88-4B34-B238-A6B8EC9CF49D}" dt="2024-04-14T19:10:49.924" v="1592"/>
          <ac:spMkLst>
            <pc:docMk/>
            <pc:sldMk cId="377430983" sldId="436"/>
            <ac:spMk id="49" creationId="{03556A62-B729-2FA0-55F1-9C350F77EDFF}"/>
          </ac:spMkLst>
        </pc:spChg>
        <pc:spChg chg="add del mod">
          <ac:chgData name="Pablo Esteban Gutiérrez-Fonseca (he/him)" userId="25bdc618-995f-415b-9b28-31563f05eb38" providerId="ADAL" clId="{499F3B0B-BD88-4B34-B238-A6B8EC9CF49D}" dt="2024-04-14T19:18:23.419" v="1662" actId="478"/>
          <ac:spMkLst>
            <pc:docMk/>
            <pc:sldMk cId="377430983" sldId="436"/>
            <ac:spMk id="50" creationId="{0E1F929D-4981-E367-C801-2ADC58BCE929}"/>
          </ac:spMkLst>
        </pc:spChg>
        <pc:spChg chg="del">
          <ac:chgData name="Pablo Esteban Gutiérrez-Fonseca (he/him)" userId="25bdc618-995f-415b-9b28-31563f05eb38" providerId="ADAL" clId="{499F3B0B-BD88-4B34-B238-A6B8EC9CF49D}" dt="2024-04-14T19:18:56.525" v="1667" actId="478"/>
          <ac:spMkLst>
            <pc:docMk/>
            <pc:sldMk cId="377430983" sldId="436"/>
            <ac:spMk id="52" creationId="{230A1B25-4B1A-4C0D-28DF-C1EEC5F99D3C}"/>
          </ac:spMkLst>
        </pc:spChg>
        <pc:spChg chg="add del mod">
          <ac:chgData name="Pablo Esteban Gutiérrez-Fonseca (he/him)" userId="25bdc618-995f-415b-9b28-31563f05eb38" providerId="ADAL" clId="{499F3B0B-BD88-4B34-B238-A6B8EC9CF49D}" dt="2024-04-14T19:18:23.419" v="1662" actId="478"/>
          <ac:spMkLst>
            <pc:docMk/>
            <pc:sldMk cId="377430983" sldId="436"/>
            <ac:spMk id="53" creationId="{FD7596DF-44BF-9801-AA92-A20E89B8D2C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4" creationId="{5AE7702A-8C38-E949-7BA4-EA5856FEDFC5}"/>
          </ac:spMkLst>
        </pc:spChg>
        <pc:spChg chg="add del mod">
          <ac:chgData name="Pablo Esteban Gutiérrez-Fonseca (he/him)" userId="25bdc618-995f-415b-9b28-31563f05eb38" providerId="ADAL" clId="{499F3B0B-BD88-4B34-B238-A6B8EC9CF49D}" dt="2024-04-14T19:18:23.419" v="1662" actId="478"/>
          <ac:spMkLst>
            <pc:docMk/>
            <pc:sldMk cId="377430983" sldId="436"/>
            <ac:spMk id="55" creationId="{5DC0F8EF-FF92-62BF-2E88-1EA6268819D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6" creationId="{289F0C80-3E86-21D9-CB04-84F0DC80B1AA}"/>
          </ac:spMkLst>
        </pc:spChg>
        <pc:spChg chg="del">
          <ac:chgData name="Pablo Esteban Gutiérrez-Fonseca (he/him)" userId="25bdc618-995f-415b-9b28-31563f05eb38" providerId="ADAL" clId="{499F3B0B-BD88-4B34-B238-A6B8EC9CF49D}" dt="2024-04-14T19:18:56.525" v="1667" actId="478"/>
          <ac:spMkLst>
            <pc:docMk/>
            <pc:sldMk cId="377430983" sldId="436"/>
            <ac:spMk id="58" creationId="{EE6F7699-C19C-2B40-B58D-067AE1BFA1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59" creationId="{5746B5A8-AEDA-AC62-40EF-412C498B74F5}"/>
          </ac:spMkLst>
        </pc:spChg>
        <pc:spChg chg="add del mod">
          <ac:chgData name="Pablo Esteban Gutiérrez-Fonseca (he/him)" userId="25bdc618-995f-415b-9b28-31563f05eb38" providerId="ADAL" clId="{499F3B0B-BD88-4B34-B238-A6B8EC9CF49D}" dt="2024-04-14T19:17:22.404" v="1603" actId="478"/>
          <ac:spMkLst>
            <pc:docMk/>
            <pc:sldMk cId="377430983" sldId="436"/>
            <ac:spMk id="60" creationId="{3DC75BC4-9EC4-B2AC-005F-26766D7756DD}"/>
          </ac:spMkLst>
        </pc:spChg>
        <pc:spChg chg="add del mod">
          <ac:chgData name="Pablo Esteban Gutiérrez-Fonseca (he/him)" userId="25bdc618-995f-415b-9b28-31563f05eb38" providerId="ADAL" clId="{499F3B0B-BD88-4B34-B238-A6B8EC9CF49D}" dt="2024-04-14T19:17:22.404" v="1603" actId="478"/>
          <ac:spMkLst>
            <pc:docMk/>
            <pc:sldMk cId="377430983" sldId="436"/>
            <ac:spMk id="61" creationId="{D2B45D77-4D1F-DB5F-8679-E59AFF9F46B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2" creationId="{AB58F4BD-8C8D-9105-C226-7C55A28989F9}"/>
          </ac:spMkLst>
        </pc:spChg>
        <pc:spChg chg="add del mod">
          <ac:chgData name="Pablo Esteban Gutiérrez-Fonseca (he/him)" userId="25bdc618-995f-415b-9b28-31563f05eb38" providerId="ADAL" clId="{499F3B0B-BD88-4B34-B238-A6B8EC9CF49D}" dt="2024-04-14T19:17:22.404" v="1603" actId="478"/>
          <ac:spMkLst>
            <pc:docMk/>
            <pc:sldMk cId="377430983" sldId="436"/>
            <ac:spMk id="63" creationId="{5F1B8549-0956-6F48-D80A-AD1367A04F8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4" creationId="{AD09A13E-D4B9-CE57-9B2E-8634C293C417}"/>
          </ac:spMkLst>
        </pc:spChg>
        <pc:spChg chg="add del mod">
          <ac:chgData name="Pablo Esteban Gutiérrez-Fonseca (he/him)" userId="25bdc618-995f-415b-9b28-31563f05eb38" providerId="ADAL" clId="{499F3B0B-BD88-4B34-B238-A6B8EC9CF49D}" dt="2024-04-14T19:17:22.404" v="1603" actId="478"/>
          <ac:spMkLst>
            <pc:docMk/>
            <pc:sldMk cId="377430983" sldId="436"/>
            <ac:spMk id="65" creationId="{2BB4DB39-F7D7-4BA5-7480-989A120DFE58}"/>
          </ac:spMkLst>
        </pc:spChg>
        <pc:spChg chg="del">
          <ac:chgData name="Pablo Esteban Gutiérrez-Fonseca (he/him)" userId="25bdc618-995f-415b-9b28-31563f05eb38" providerId="ADAL" clId="{499F3B0B-BD88-4B34-B238-A6B8EC9CF49D}" dt="2024-04-14T19:18:56.525" v="1667" actId="478"/>
          <ac:spMkLst>
            <pc:docMk/>
            <pc:sldMk cId="377430983" sldId="436"/>
            <ac:spMk id="66" creationId="{30E051F8-8345-05B5-FE5C-3F3CDB98539C}"/>
          </ac:spMkLst>
        </pc:spChg>
        <pc:spChg chg="del">
          <ac:chgData name="Pablo Esteban Gutiérrez-Fonseca (he/him)" userId="25bdc618-995f-415b-9b28-31563f05eb38" providerId="ADAL" clId="{499F3B0B-BD88-4B34-B238-A6B8EC9CF49D}" dt="2024-04-14T19:18:56.525" v="1667" actId="478"/>
          <ac:spMkLst>
            <pc:docMk/>
            <pc:sldMk cId="377430983" sldId="436"/>
            <ac:spMk id="68" creationId="{20F6A4B4-39D7-6705-89B1-0316A36C97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69" creationId="{B55673E1-4DDD-896E-345E-ED83D0029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0" creationId="{1214D919-66B7-8FD4-F46E-6A4EE11C839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1" creationId="{DE018906-D5AF-97BB-D153-AB75292CE567}"/>
          </ac:spMkLst>
        </pc:spChg>
        <pc:spChg chg="add del mod">
          <ac:chgData name="Pablo Esteban Gutiérrez-Fonseca (he/him)" userId="25bdc618-995f-415b-9b28-31563f05eb38" providerId="ADAL" clId="{499F3B0B-BD88-4B34-B238-A6B8EC9CF49D}" dt="2024-04-14T19:17:22.404" v="1603" actId="478"/>
          <ac:spMkLst>
            <pc:docMk/>
            <pc:sldMk cId="377430983" sldId="436"/>
            <ac:spMk id="72" creationId="{CC0421D4-85AB-DA1E-3923-30833F0F849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3" creationId="{F8EE17A8-7013-E320-629B-30362B59C205}"/>
          </ac:spMkLst>
        </pc:spChg>
        <pc:spChg chg="del">
          <ac:chgData name="Pablo Esteban Gutiérrez-Fonseca (he/him)" userId="25bdc618-995f-415b-9b28-31563f05eb38" providerId="ADAL" clId="{499F3B0B-BD88-4B34-B238-A6B8EC9CF49D}" dt="2024-04-14T19:18:56.525" v="1667" actId="478"/>
          <ac:spMkLst>
            <pc:docMk/>
            <pc:sldMk cId="377430983" sldId="436"/>
            <ac:spMk id="74" creationId="{CBB09CC9-7A10-688D-149E-815C47667687}"/>
          </ac:spMkLst>
        </pc:spChg>
        <pc:spChg chg="del">
          <ac:chgData name="Pablo Esteban Gutiérrez-Fonseca (he/him)" userId="25bdc618-995f-415b-9b28-31563f05eb38" providerId="ADAL" clId="{499F3B0B-BD88-4B34-B238-A6B8EC9CF49D}" dt="2024-04-14T19:18:56.525" v="1667" actId="478"/>
          <ac:spMkLst>
            <pc:docMk/>
            <pc:sldMk cId="377430983" sldId="436"/>
            <ac:spMk id="75" creationId="{421E8678-6F36-EEF4-EB22-D5C28C937821}"/>
          </ac:spMkLst>
        </pc:spChg>
        <pc:spChg chg="add del mod">
          <ac:chgData name="Pablo Esteban Gutiérrez-Fonseca (he/him)" userId="25bdc618-995f-415b-9b28-31563f05eb38" providerId="ADAL" clId="{499F3B0B-BD88-4B34-B238-A6B8EC9CF49D}" dt="2024-04-14T19:17:22.404" v="1603" actId="478"/>
          <ac:spMkLst>
            <pc:docMk/>
            <pc:sldMk cId="377430983" sldId="436"/>
            <ac:spMk id="76" creationId="{BF9BBC38-7235-3665-1D3D-76FAB02F57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7" creationId="{E4AFD270-7E53-C0AF-0E42-47F3368D539A}"/>
          </ac:spMkLst>
        </pc:spChg>
        <pc:spChg chg="add del mod">
          <ac:chgData name="Pablo Esteban Gutiérrez-Fonseca (he/him)" userId="25bdc618-995f-415b-9b28-31563f05eb38" providerId="ADAL" clId="{499F3B0B-BD88-4B34-B238-A6B8EC9CF49D}" dt="2024-04-14T19:17:22.404" v="1603" actId="478"/>
          <ac:spMkLst>
            <pc:docMk/>
            <pc:sldMk cId="377430983" sldId="436"/>
            <ac:spMk id="78" creationId="{42A17548-A69F-F057-B785-CBBE29546743}"/>
          </ac:spMkLst>
        </pc:spChg>
        <pc:spChg chg="add del mod">
          <ac:chgData name="Pablo Esteban Gutiérrez-Fonseca (he/him)" userId="25bdc618-995f-415b-9b28-31563f05eb38" providerId="ADAL" clId="{499F3B0B-BD88-4B34-B238-A6B8EC9CF49D}" dt="2024-04-14T19:17:22.404" v="1603" actId="478"/>
          <ac:spMkLst>
            <pc:docMk/>
            <pc:sldMk cId="377430983" sldId="436"/>
            <ac:spMk id="79" creationId="{DD4FF372-4905-F83D-081E-145448C8E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0" creationId="{9108CA4E-7571-BB10-BB04-46D1CF4B23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81" creationId="{D1233F93-F955-096F-91B8-295A3BA88F41}"/>
          </ac:spMkLst>
        </pc:spChg>
        <pc:spChg chg="add del mod">
          <ac:chgData name="Pablo Esteban Gutiérrez-Fonseca (he/him)" userId="25bdc618-995f-415b-9b28-31563f05eb38" providerId="ADAL" clId="{499F3B0B-BD88-4B34-B238-A6B8EC9CF49D}" dt="2024-04-14T19:17:22.404" v="1603" actId="478"/>
          <ac:spMkLst>
            <pc:docMk/>
            <pc:sldMk cId="377430983" sldId="436"/>
            <ac:spMk id="82" creationId="{3F8F5493-1DAF-C32D-F8E6-0083F0C27CEB}"/>
          </ac:spMkLst>
        </pc:spChg>
        <pc:spChg chg="add del mod">
          <ac:chgData name="Pablo Esteban Gutiérrez-Fonseca (he/him)" userId="25bdc618-995f-415b-9b28-31563f05eb38" providerId="ADAL" clId="{499F3B0B-BD88-4B34-B238-A6B8EC9CF49D}" dt="2024-04-14T19:17:22.404" v="1603" actId="478"/>
          <ac:spMkLst>
            <pc:docMk/>
            <pc:sldMk cId="377430983" sldId="436"/>
            <ac:spMk id="83" creationId="{4E4F1B44-1CF1-E728-E99D-1FE28A0889CA}"/>
          </ac:spMkLst>
        </pc:spChg>
        <pc:spChg chg="add del mod">
          <ac:chgData name="Pablo Esteban Gutiérrez-Fonseca (he/him)" userId="25bdc618-995f-415b-9b28-31563f05eb38" providerId="ADAL" clId="{499F3B0B-BD88-4B34-B238-A6B8EC9CF49D}" dt="2024-04-14T19:17:22.404" v="1603" actId="478"/>
          <ac:spMkLst>
            <pc:docMk/>
            <pc:sldMk cId="377430983" sldId="436"/>
            <ac:spMk id="84" creationId="{4EEBED75-30E1-40EF-CE32-3B02A0B4F2B2}"/>
          </ac:spMkLst>
        </pc:spChg>
        <pc:spChg chg="add del mod">
          <ac:chgData name="Pablo Esteban Gutiérrez-Fonseca (he/him)" userId="25bdc618-995f-415b-9b28-31563f05eb38" providerId="ADAL" clId="{499F3B0B-BD88-4B34-B238-A6B8EC9CF49D}" dt="2024-04-14T19:17:22.404" v="1603" actId="478"/>
          <ac:spMkLst>
            <pc:docMk/>
            <pc:sldMk cId="377430983" sldId="436"/>
            <ac:spMk id="85" creationId="{8D7EF80E-EBCB-7413-A056-9BF45B4309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6" creationId="{AF001E6A-269C-3CD4-7259-7A30959589A4}"/>
          </ac:spMkLst>
        </pc:spChg>
        <pc:spChg chg="add del mod">
          <ac:chgData name="Pablo Esteban Gutiérrez-Fonseca (he/him)" userId="25bdc618-995f-415b-9b28-31563f05eb38" providerId="ADAL" clId="{499F3B0B-BD88-4B34-B238-A6B8EC9CF49D}" dt="2024-04-14T19:17:22.404" v="1603" actId="478"/>
          <ac:spMkLst>
            <pc:docMk/>
            <pc:sldMk cId="377430983" sldId="436"/>
            <ac:spMk id="87" creationId="{00DFAF48-7989-7CFA-BD56-9F9C0596C0AE}"/>
          </ac:spMkLst>
        </pc:spChg>
        <pc:spChg chg="add del mod">
          <ac:chgData name="Pablo Esteban Gutiérrez-Fonseca (he/him)" userId="25bdc618-995f-415b-9b28-31563f05eb38" providerId="ADAL" clId="{499F3B0B-BD88-4B34-B238-A6B8EC9CF49D}" dt="2024-04-14T19:17:22.404" v="1603" actId="478"/>
          <ac:spMkLst>
            <pc:docMk/>
            <pc:sldMk cId="377430983" sldId="436"/>
            <ac:spMk id="88" creationId="{3AC5F02B-34BD-A8A9-5773-95D0C209B333}"/>
          </ac:spMkLst>
        </pc:spChg>
        <pc:spChg chg="add del mod">
          <ac:chgData name="Pablo Esteban Gutiérrez-Fonseca (he/him)" userId="25bdc618-995f-415b-9b28-31563f05eb38" providerId="ADAL" clId="{499F3B0B-BD88-4B34-B238-A6B8EC9CF49D}" dt="2024-04-14T19:17:22.404" v="1603" actId="478"/>
          <ac:spMkLst>
            <pc:docMk/>
            <pc:sldMk cId="377430983" sldId="436"/>
            <ac:spMk id="89" creationId="{F27FD61D-BF8B-EA08-B486-C7BB348A3FCD}"/>
          </ac:spMkLst>
        </pc:spChg>
        <pc:spChg chg="mod">
          <ac:chgData name="Pablo Esteban Gutiérrez-Fonseca (he/him)" userId="25bdc618-995f-415b-9b28-31563f05eb38" providerId="ADAL" clId="{499F3B0B-BD88-4B34-B238-A6B8EC9CF49D}" dt="2024-04-14T19:18:36.418" v="1666" actId="1076"/>
          <ac:spMkLst>
            <pc:docMk/>
            <pc:sldMk cId="377430983" sldId="436"/>
            <ac:spMk id="90" creationId="{B0DC40FD-D510-CE3B-FE23-426008A80DC4}"/>
          </ac:spMkLst>
        </pc:spChg>
        <pc:spChg chg="add mod ord">
          <ac:chgData name="Pablo Esteban Gutiérrez-Fonseca (he/him)" userId="25bdc618-995f-415b-9b28-31563f05eb38" providerId="ADAL" clId="{499F3B0B-BD88-4B34-B238-A6B8EC9CF49D}" dt="2024-04-14T19:18:15.106" v="1661" actId="20577"/>
          <ac:spMkLst>
            <pc:docMk/>
            <pc:sldMk cId="377430983" sldId="436"/>
            <ac:spMk id="91" creationId="{24B4EE62-56E0-6E4E-18E0-A2C74249850D}"/>
          </ac:spMkLst>
        </pc:spChg>
        <pc:spChg chg="add mod">
          <ac:chgData name="Pablo Esteban Gutiérrez-Fonseca (he/him)" userId="25bdc618-995f-415b-9b28-31563f05eb38" providerId="ADAL" clId="{499F3B0B-BD88-4B34-B238-A6B8EC9CF49D}" dt="2024-04-14T19:23:41.211" v="1740" actId="1076"/>
          <ac:spMkLst>
            <pc:docMk/>
            <pc:sldMk cId="377430983" sldId="436"/>
            <ac:spMk id="92" creationId="{9A171859-2F32-DF6A-38DE-F9C2379F5BED}"/>
          </ac:spMkLst>
        </pc:spChg>
        <pc:spChg chg="add mod">
          <ac:chgData name="Pablo Esteban Gutiérrez-Fonseca (he/him)" userId="25bdc618-995f-415b-9b28-31563f05eb38" providerId="ADAL" clId="{499F3B0B-BD88-4B34-B238-A6B8EC9CF49D}" dt="2024-04-14T19:23:41.211" v="1740" actId="1076"/>
          <ac:spMkLst>
            <pc:docMk/>
            <pc:sldMk cId="377430983" sldId="436"/>
            <ac:spMk id="93" creationId="{EF420B60-CF59-FD20-CB43-853964E0337C}"/>
          </ac:spMkLst>
        </pc:spChg>
        <pc:spChg chg="add mod">
          <ac:chgData name="Pablo Esteban Gutiérrez-Fonseca (he/him)" userId="25bdc618-995f-415b-9b28-31563f05eb38" providerId="ADAL" clId="{499F3B0B-BD88-4B34-B238-A6B8EC9CF49D}" dt="2024-04-14T19:38:58.499" v="1879" actId="208"/>
          <ac:spMkLst>
            <pc:docMk/>
            <pc:sldMk cId="377430983" sldId="436"/>
            <ac:spMk id="94" creationId="{7EAD20F3-1D8F-5F03-CBFC-4AB95DDE5AC6}"/>
          </ac:spMkLst>
        </pc:spChg>
        <pc:spChg chg="add mod">
          <ac:chgData name="Pablo Esteban Gutiérrez-Fonseca (he/him)" userId="25bdc618-995f-415b-9b28-31563f05eb38" providerId="ADAL" clId="{499F3B0B-BD88-4B34-B238-A6B8EC9CF49D}" dt="2024-04-14T19:38:57.904" v="1876" actId="14100"/>
          <ac:spMkLst>
            <pc:docMk/>
            <pc:sldMk cId="377430983" sldId="436"/>
            <ac:spMk id="95" creationId="{8120BA85-337F-B962-C0B3-3239858E93E9}"/>
          </ac:spMkLst>
        </pc:spChg>
        <pc:spChg chg="add mod">
          <ac:chgData name="Pablo Esteban Gutiérrez-Fonseca (he/him)" userId="25bdc618-995f-415b-9b28-31563f05eb38" providerId="ADAL" clId="{499F3B0B-BD88-4B34-B238-A6B8EC9CF49D}" dt="2024-04-14T19:23:41.211" v="1740" actId="1076"/>
          <ac:spMkLst>
            <pc:docMk/>
            <pc:sldMk cId="377430983" sldId="436"/>
            <ac:spMk id="96" creationId="{4EA7B085-C835-61B9-65DD-4899582D03EB}"/>
          </ac:spMkLst>
        </pc:spChg>
        <pc:spChg chg="add mod">
          <ac:chgData name="Pablo Esteban Gutiérrez-Fonseca (he/him)" userId="25bdc618-995f-415b-9b28-31563f05eb38" providerId="ADAL" clId="{499F3B0B-BD88-4B34-B238-A6B8EC9CF49D}" dt="2024-04-14T19:23:41.211" v="1740" actId="1076"/>
          <ac:spMkLst>
            <pc:docMk/>
            <pc:sldMk cId="377430983" sldId="436"/>
            <ac:spMk id="97" creationId="{EEC5833E-8E37-3299-2085-B0A3E45A7A07}"/>
          </ac:spMkLst>
        </pc:spChg>
        <pc:spChg chg="add del mod">
          <ac:chgData name="Pablo Esteban Gutiérrez-Fonseca (he/him)" userId="25bdc618-995f-415b-9b28-31563f05eb38" providerId="ADAL" clId="{499F3B0B-BD88-4B34-B238-A6B8EC9CF49D}" dt="2024-04-14T19:26:05.523" v="1763" actId="478"/>
          <ac:spMkLst>
            <pc:docMk/>
            <pc:sldMk cId="377430983" sldId="436"/>
            <ac:spMk id="98" creationId="{02C71D48-27A2-40A3-27D6-1D331B95DE56}"/>
          </ac:spMkLst>
        </pc:spChg>
        <pc:spChg chg="add mod">
          <ac:chgData name="Pablo Esteban Gutiérrez-Fonseca (he/him)" userId="25bdc618-995f-415b-9b28-31563f05eb38" providerId="ADAL" clId="{499F3B0B-BD88-4B34-B238-A6B8EC9CF49D}" dt="2024-04-14T19:23:41.211" v="1740" actId="1076"/>
          <ac:spMkLst>
            <pc:docMk/>
            <pc:sldMk cId="377430983" sldId="436"/>
            <ac:spMk id="101" creationId="{A11F7CA4-F4C2-8B87-CF4B-EE20EAE62F6B}"/>
          </ac:spMkLst>
        </pc:spChg>
        <pc:spChg chg="add mod">
          <ac:chgData name="Pablo Esteban Gutiérrez-Fonseca (he/him)" userId="25bdc618-995f-415b-9b28-31563f05eb38" providerId="ADAL" clId="{499F3B0B-BD88-4B34-B238-A6B8EC9CF49D}" dt="2024-04-14T19:26:27.060" v="1766" actId="207"/>
          <ac:spMkLst>
            <pc:docMk/>
            <pc:sldMk cId="377430983" sldId="436"/>
            <ac:spMk id="102" creationId="{77388FC5-457A-8C99-2257-C0014FACF0E8}"/>
          </ac:spMkLst>
        </pc:spChg>
        <pc:spChg chg="add mod">
          <ac:chgData name="Pablo Esteban Gutiérrez-Fonseca (he/him)" userId="25bdc618-995f-415b-9b28-31563f05eb38" providerId="ADAL" clId="{499F3B0B-BD88-4B34-B238-A6B8EC9CF49D}" dt="2024-04-14T19:26:35.057" v="1768" actId="207"/>
          <ac:spMkLst>
            <pc:docMk/>
            <pc:sldMk cId="377430983" sldId="436"/>
            <ac:spMk id="103" creationId="{DEB4689F-6783-EA9F-DB03-5E6C3710D1BF}"/>
          </ac:spMkLst>
        </pc:spChg>
        <pc:spChg chg="add del mod">
          <ac:chgData name="Pablo Esteban Gutiérrez-Fonseca (he/him)" userId="25bdc618-995f-415b-9b28-31563f05eb38" providerId="ADAL" clId="{499F3B0B-BD88-4B34-B238-A6B8EC9CF49D}" dt="2024-04-14T19:23:01.546" v="1729" actId="478"/>
          <ac:spMkLst>
            <pc:docMk/>
            <pc:sldMk cId="377430983" sldId="436"/>
            <ac:spMk id="105" creationId="{FEBC6093-EB74-8669-7746-B999875D338A}"/>
          </ac:spMkLst>
        </pc:spChg>
        <pc:spChg chg="add mod">
          <ac:chgData name="Pablo Esteban Gutiérrez-Fonseca (he/him)" userId="25bdc618-995f-415b-9b28-31563f05eb38" providerId="ADAL" clId="{499F3B0B-BD88-4B34-B238-A6B8EC9CF49D}" dt="2024-04-14T19:38:56.478" v="1868" actId="1076"/>
          <ac:spMkLst>
            <pc:docMk/>
            <pc:sldMk cId="377430983" sldId="436"/>
            <ac:spMk id="106" creationId="{1B1D85CB-0748-BBF8-9AC7-DB59EE024E48}"/>
          </ac:spMkLst>
        </pc:spChg>
        <pc:spChg chg="add mod">
          <ac:chgData name="Pablo Esteban Gutiérrez-Fonseca (he/him)" userId="25bdc618-995f-415b-9b28-31563f05eb38" providerId="ADAL" clId="{499F3B0B-BD88-4B34-B238-A6B8EC9CF49D}" dt="2024-04-14T19:38:58.922" v="1881" actId="693"/>
          <ac:spMkLst>
            <pc:docMk/>
            <pc:sldMk cId="377430983" sldId="436"/>
            <ac:spMk id="107" creationId="{6CA6FEEA-3A7A-D0EB-E0B8-4323E091E96C}"/>
          </ac:spMkLst>
        </pc:spChg>
        <pc:spChg chg="add mod">
          <ac:chgData name="Pablo Esteban Gutiérrez-Fonseca (he/him)" userId="25bdc618-995f-415b-9b28-31563f05eb38" providerId="ADAL" clId="{499F3B0B-BD88-4B34-B238-A6B8EC9CF49D}" dt="2024-04-14T19:38:58.499" v="1879" actId="208"/>
          <ac:spMkLst>
            <pc:docMk/>
            <pc:sldMk cId="377430983" sldId="436"/>
            <ac:spMk id="108" creationId="{3421591C-0D89-7643-D1FB-EB369E8AB08A}"/>
          </ac:spMkLst>
        </pc:spChg>
        <pc:spChg chg="add mod">
          <ac:chgData name="Pablo Esteban Gutiérrez-Fonseca (he/him)" userId="25bdc618-995f-415b-9b28-31563f05eb38" providerId="ADAL" clId="{499F3B0B-BD88-4B34-B238-A6B8EC9CF49D}" dt="2024-04-14T19:23:41.211" v="1740" actId="1076"/>
          <ac:spMkLst>
            <pc:docMk/>
            <pc:sldMk cId="377430983" sldId="436"/>
            <ac:spMk id="109" creationId="{38310CDF-5086-A4DB-CF1C-1930BDE9C237}"/>
          </ac:spMkLst>
        </pc:spChg>
        <pc:spChg chg="add mod">
          <ac:chgData name="Pablo Esteban Gutiérrez-Fonseca (he/him)" userId="25bdc618-995f-415b-9b28-31563f05eb38" providerId="ADAL" clId="{499F3B0B-BD88-4B34-B238-A6B8EC9CF49D}" dt="2024-04-14T19:23:41.211" v="1740" actId="1076"/>
          <ac:spMkLst>
            <pc:docMk/>
            <pc:sldMk cId="377430983" sldId="436"/>
            <ac:spMk id="110" creationId="{DF7203B6-C357-0EDB-BFD8-801E63A8F392}"/>
          </ac:spMkLst>
        </pc:spChg>
        <pc:spChg chg="add mod">
          <ac:chgData name="Pablo Esteban Gutiérrez-Fonseca (he/him)" userId="25bdc618-995f-415b-9b28-31563f05eb38" providerId="ADAL" clId="{499F3B0B-BD88-4B34-B238-A6B8EC9CF49D}" dt="2024-04-14T19:25:33.847" v="1759" actId="403"/>
          <ac:spMkLst>
            <pc:docMk/>
            <pc:sldMk cId="377430983" sldId="436"/>
            <ac:spMk id="112" creationId="{664E118E-F201-E760-6F09-931455AE97ED}"/>
          </ac:spMkLst>
        </pc:spChg>
        <pc:spChg chg="add mod">
          <ac:chgData name="Pablo Esteban Gutiérrez-Fonseca (he/him)" userId="25bdc618-995f-415b-9b28-31563f05eb38" providerId="ADAL" clId="{499F3B0B-BD88-4B34-B238-A6B8EC9CF49D}" dt="2024-04-14T19:25:49.472" v="1761" actId="1076"/>
          <ac:spMkLst>
            <pc:docMk/>
            <pc:sldMk cId="377430983" sldId="436"/>
            <ac:spMk id="113" creationId="{B25686ED-2BED-625C-2080-B2312D5F5FEF}"/>
          </ac:spMkLst>
        </pc:spChg>
        <pc:spChg chg="add mod">
          <ac:chgData name="Pablo Esteban Gutiérrez-Fonseca (he/him)" userId="25bdc618-995f-415b-9b28-31563f05eb38" providerId="ADAL" clId="{499F3B0B-BD88-4B34-B238-A6B8EC9CF49D}" dt="2024-04-14T19:58:14.804" v="1955" actId="14100"/>
          <ac:spMkLst>
            <pc:docMk/>
            <pc:sldMk cId="377430983" sldId="436"/>
            <ac:spMk id="114" creationId="{A586DD4C-9AAE-9B63-6F56-BAFA84F31B08}"/>
          </ac:spMkLst>
        </pc:spChg>
        <pc:spChg chg="mod">
          <ac:chgData name="Pablo Esteban Gutiérrez-Fonseca (he/him)" userId="25bdc618-995f-415b-9b28-31563f05eb38" providerId="ADAL" clId="{499F3B0B-BD88-4B34-B238-A6B8EC9CF49D}" dt="2024-04-14T19:25:39.456" v="1760" actId="207"/>
          <ac:spMkLst>
            <pc:docMk/>
            <pc:sldMk cId="377430983" sldId="436"/>
            <ac:spMk id="115" creationId="{50C4DE0B-8702-4446-B12F-2D3C1307B6AF}"/>
          </ac:spMkLst>
        </pc:spChg>
        <pc:graphicFrameChg chg="add mod">
          <ac:chgData name="Pablo Esteban Gutiérrez-Fonseca (he/him)" userId="25bdc618-995f-415b-9b28-31563f05eb38" providerId="ADAL" clId="{499F3B0B-BD88-4B34-B238-A6B8EC9CF49D}" dt="2024-04-14T19:26:12.433" v="1764" actId="1076"/>
          <ac:graphicFrameMkLst>
            <pc:docMk/>
            <pc:sldMk cId="377430983" sldId="436"/>
            <ac:graphicFrameMk id="99" creationId="{D319BAA7-527B-EBE9-FD84-632307F6FDAE}"/>
          </ac:graphicFrameMkLst>
        </pc:graphicFrameChg>
        <pc:graphicFrameChg chg="add del mod">
          <ac:chgData name="Pablo Esteban Gutiérrez-Fonseca (he/him)" userId="25bdc618-995f-415b-9b28-31563f05eb38" providerId="ADAL" clId="{499F3B0B-BD88-4B34-B238-A6B8EC9CF49D}" dt="2024-04-14T19:20:27.552" v="1709" actId="478"/>
          <ac:graphicFrameMkLst>
            <pc:docMk/>
            <pc:sldMk cId="377430983" sldId="436"/>
            <ac:graphicFrameMk id="100" creationId="{740C0801-6821-03C0-1C44-0F8C59DB08D0}"/>
          </ac:graphicFrameMkLst>
        </pc:graphicFrameChg>
        <pc:graphicFrameChg chg="add del mod">
          <ac:chgData name="Pablo Esteban Gutiérrez-Fonseca (he/him)" userId="25bdc618-995f-415b-9b28-31563f05eb38" providerId="ADAL" clId="{499F3B0B-BD88-4B34-B238-A6B8EC9CF49D}" dt="2024-04-14T19:22:58.427" v="1728" actId="478"/>
          <ac:graphicFrameMkLst>
            <pc:docMk/>
            <pc:sldMk cId="377430983" sldId="436"/>
            <ac:graphicFrameMk id="104" creationId="{9CE3F10B-F16C-19A8-E8EA-23FC5F8A8226}"/>
          </ac:graphicFrameMkLst>
        </pc:graphicFrameChg>
        <pc:graphicFrameChg chg="add del mod">
          <ac:chgData name="Pablo Esteban Gutiérrez-Fonseca (he/him)" userId="25bdc618-995f-415b-9b28-31563f05eb38" providerId="ADAL" clId="{499F3B0B-BD88-4B34-B238-A6B8EC9CF49D}" dt="2024-04-14T19:24:55.821" v="1753" actId="478"/>
          <ac:graphicFrameMkLst>
            <pc:docMk/>
            <pc:sldMk cId="377430983" sldId="436"/>
            <ac:graphicFrameMk id="111" creationId="{4A2B5B3E-F695-4049-E229-3B3408780B0D}"/>
          </ac:graphicFrameMkLst>
        </pc:graphicFrameChg>
        <pc:graphicFrameChg chg="add mod">
          <ac:chgData name="Pablo Esteban Gutiérrez-Fonseca (he/him)" userId="25bdc618-995f-415b-9b28-31563f05eb38" providerId="ADAL" clId="{499F3B0B-BD88-4B34-B238-A6B8EC9CF49D}" dt="2024-04-14T19:42:47.594" v="1897" actId="1076"/>
          <ac:graphicFrameMkLst>
            <pc:docMk/>
            <pc:sldMk cId="377430983" sldId="436"/>
            <ac:graphicFrameMk id="116" creationId="{97B63026-94E8-C99C-4765-EE7DC8B944FB}"/>
          </ac:graphicFrameMkLst>
        </pc:graphicFrameChg>
        <pc:cxnChg chg="del">
          <ac:chgData name="Pablo Esteban Gutiérrez-Fonseca (he/him)" userId="25bdc618-995f-415b-9b28-31563f05eb38" providerId="ADAL" clId="{499F3B0B-BD88-4B34-B238-A6B8EC9CF49D}" dt="2024-04-14T19:18:56.525" v="1667" actId="478"/>
          <ac:cxnSpMkLst>
            <pc:docMk/>
            <pc:sldMk cId="377430983" sldId="436"/>
            <ac:cxnSpMk id="5" creationId="{15F51C0D-CF86-8E03-1F4E-7E5C759B358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7" creationId="{3C4EC87E-4136-824C-A48D-EBAF36834E19}"/>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20" creationId="{A8254A16-D778-3F85-D6A0-84DD5C638A9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3" creationId="{406177F9-AE0C-CCDF-3E90-1C66B00D380B}"/>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8" creationId="{78141F6A-B18B-0C3F-5801-96D8FB458E3D}"/>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31" creationId="{C3191ADD-C587-CDBA-C463-9CC64CB551B7}"/>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2" creationId="{B2B0925C-34AA-D6DD-BF18-FCD9AF3E3C7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5" creationId="{A12EFC9E-5F9D-7E91-41F0-A7280C3151F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8" creationId="{8D9E09AA-1B7E-824F-78E2-B92DB94F14D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0" creationId="{4D200404-E4A1-AFC6-D333-2B63733DA50F}"/>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4" creationId="{D7B1830C-D1C5-0110-0CD9-573895E7F46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5" creationId="{BAA522F3-F301-E40C-CFA5-35166601723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6" creationId="{61F3051B-2DFA-61F6-7E58-F35CD3E5F3B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1" creationId="{4BF977CC-6584-1ACD-D092-8C85060DBA82}"/>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7" creationId="{6BDEDE03-716F-1C67-2091-5EAD2D0A1EF5}"/>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6T04:22:00.604" v="2530" actId="113"/>
        <pc:sldMkLst>
          <pc:docMk/>
          <pc:sldMk cId="3554232102" sldId="437"/>
        </pc:sldMkLst>
        <pc:spChg chg="mod">
          <ac:chgData name="Pablo Esteban Gutiérrez-Fonseca (he/him)" userId="25bdc618-995f-415b-9b28-31563f05eb38" providerId="ADAL" clId="{499F3B0B-BD88-4B34-B238-A6B8EC9CF49D}" dt="2024-04-16T04:22:00.604" v="2530" actId="113"/>
          <ac:spMkLst>
            <pc:docMk/>
            <pc:sldMk cId="3554232102" sldId="437"/>
            <ac:spMk id="3" creationId="{A8D079B1-DB54-B1C7-FE45-FE459E62345F}"/>
          </ac:spMkLst>
        </pc:spChg>
        <pc:spChg chg="add mod">
          <ac:chgData name="Pablo Esteban Gutiérrez-Fonseca (he/him)" userId="25bdc618-995f-415b-9b28-31563f05eb38" providerId="ADAL" clId="{499F3B0B-BD88-4B34-B238-A6B8EC9CF49D}" dt="2024-04-13T13:20:13.734" v="87"/>
          <ac:spMkLst>
            <pc:docMk/>
            <pc:sldMk cId="3554232102" sldId="437"/>
            <ac:spMk id="8" creationId="{C201FF73-F38D-77C6-4B6C-E41017A63F31}"/>
          </ac:spMkLst>
        </pc:spChg>
        <pc:spChg chg="del">
          <ac:chgData name="Pablo Esteban Gutiérrez-Fonseca (he/him)" userId="25bdc618-995f-415b-9b28-31563f05eb38" providerId="ADAL" clId="{499F3B0B-BD88-4B34-B238-A6B8EC9CF49D}" dt="2024-04-13T13:20:12.817" v="86" actId="478"/>
          <ac:spMkLst>
            <pc:docMk/>
            <pc:sldMk cId="3554232102" sldId="437"/>
            <ac:spMk id="9" creationId="{140E7447-0F52-F998-5358-5EAC55DF789A}"/>
          </ac:spMkLst>
        </pc:spChg>
        <pc:spChg chg="add mod">
          <ac:chgData name="Pablo Esteban Gutiérrez-Fonseca (he/him)" userId="25bdc618-995f-415b-9b28-31563f05eb38" providerId="ADAL" clId="{499F3B0B-BD88-4B34-B238-A6B8EC9CF49D}" dt="2024-04-14T20:03:50.181" v="2011"/>
          <ac:spMkLst>
            <pc:docMk/>
            <pc:sldMk cId="3554232102" sldId="437"/>
            <ac:spMk id="10" creationId="{11F86F12-2611-A6FD-4BB6-C2B71348228B}"/>
          </ac:spMkLst>
        </pc:spChg>
        <pc:spChg chg="del">
          <ac:chgData name="Pablo Esteban Gutiérrez-Fonseca (he/him)" userId="25bdc618-995f-415b-9b28-31563f05eb38" providerId="ADAL" clId="{499F3B0B-BD88-4B34-B238-A6B8EC9CF49D}" dt="2024-04-13T13:20:12.817" v="86" actId="478"/>
          <ac:spMkLst>
            <pc:docMk/>
            <pc:sldMk cId="3554232102" sldId="437"/>
            <ac:spMk id="10" creationId="{E7DD49F1-C6B5-EDC4-8B78-2487F0474CF5}"/>
          </ac:spMkLst>
        </pc:spChg>
        <pc:spChg chg="del">
          <ac:chgData name="Pablo Esteban Gutiérrez-Fonseca (he/him)" userId="25bdc618-995f-415b-9b28-31563f05eb38" providerId="ADAL" clId="{499F3B0B-BD88-4B34-B238-A6B8EC9CF49D}" dt="2024-04-13T13:20:12.817" v="86" actId="478"/>
          <ac:spMkLst>
            <pc:docMk/>
            <pc:sldMk cId="3554232102" sldId="437"/>
            <ac:spMk id="11" creationId="{A5AEFE75-6DD8-B493-BA16-714FC64E64F8}"/>
          </ac:spMkLst>
        </pc:spChg>
        <pc:spChg chg="del">
          <ac:chgData name="Pablo Esteban Gutiérrez-Fonseca (he/him)" userId="25bdc618-995f-415b-9b28-31563f05eb38" providerId="ADAL" clId="{499F3B0B-BD88-4B34-B238-A6B8EC9CF49D}" dt="2024-04-13T13:20:12.817" v="86" actId="478"/>
          <ac:spMkLst>
            <pc:docMk/>
            <pc:sldMk cId="3554232102" sldId="437"/>
            <ac:spMk id="12" creationId="{E41E9B66-104A-BA2E-D7CB-4862F303D571}"/>
          </ac:spMkLst>
        </pc:spChg>
        <pc:spChg chg="del">
          <ac:chgData name="Pablo Esteban Gutiérrez-Fonseca (he/him)" userId="25bdc618-995f-415b-9b28-31563f05eb38" providerId="ADAL" clId="{499F3B0B-BD88-4B34-B238-A6B8EC9CF49D}" dt="2024-04-13T13:20:12.817" v="86" actId="478"/>
          <ac:spMkLst>
            <pc:docMk/>
            <pc:sldMk cId="3554232102" sldId="437"/>
            <ac:spMk id="13" creationId="{4F15F0B6-022E-E0CD-CB25-791D19448E1C}"/>
          </ac:spMkLst>
        </pc:spChg>
        <pc:spChg chg="del">
          <ac:chgData name="Pablo Esteban Gutiérrez-Fonseca (he/him)" userId="25bdc618-995f-415b-9b28-31563f05eb38" providerId="ADAL" clId="{499F3B0B-BD88-4B34-B238-A6B8EC9CF49D}" dt="2024-04-13T13:20:12.817" v="86" actId="478"/>
          <ac:spMkLst>
            <pc:docMk/>
            <pc:sldMk cId="3554232102" sldId="437"/>
            <ac:spMk id="14" creationId="{03EF0CAD-31A0-C1D1-8F15-485BF00CFD01}"/>
          </ac:spMkLst>
        </pc:spChg>
        <pc:spChg chg="del">
          <ac:chgData name="Pablo Esteban Gutiérrez-Fonseca (he/him)" userId="25bdc618-995f-415b-9b28-31563f05eb38" providerId="ADAL" clId="{499F3B0B-BD88-4B34-B238-A6B8EC9CF49D}" dt="2024-04-13T13:20:12.817" v="86" actId="478"/>
          <ac:spMkLst>
            <pc:docMk/>
            <pc:sldMk cId="3554232102" sldId="437"/>
            <ac:spMk id="15" creationId="{7D92AD8A-BBA4-8AEC-28CF-F9A51099D4F2}"/>
          </ac:spMkLst>
        </pc:spChg>
        <pc:spChg chg="del">
          <ac:chgData name="Pablo Esteban Gutiérrez-Fonseca (he/him)" userId="25bdc618-995f-415b-9b28-31563f05eb38" providerId="ADAL" clId="{499F3B0B-BD88-4B34-B238-A6B8EC9CF49D}" dt="2024-04-13T13:20:12.817" v="86" actId="478"/>
          <ac:spMkLst>
            <pc:docMk/>
            <pc:sldMk cId="3554232102" sldId="437"/>
            <ac:spMk id="16" creationId="{39495CF0-D2B1-6E96-78F2-A62EC3862152}"/>
          </ac:spMkLst>
        </pc:spChg>
        <pc:spChg chg="del">
          <ac:chgData name="Pablo Esteban Gutiérrez-Fonseca (he/him)" userId="25bdc618-995f-415b-9b28-31563f05eb38" providerId="ADAL" clId="{499F3B0B-BD88-4B34-B238-A6B8EC9CF49D}" dt="2024-04-13T13:20:12.817" v="86" actId="478"/>
          <ac:spMkLst>
            <pc:docMk/>
            <pc:sldMk cId="3554232102" sldId="437"/>
            <ac:spMk id="17" creationId="{8BE9E88B-BEEB-4D0D-6914-8C3AFC6A3A58}"/>
          </ac:spMkLst>
        </pc:spChg>
        <pc:spChg chg="del">
          <ac:chgData name="Pablo Esteban Gutiérrez-Fonseca (he/him)" userId="25bdc618-995f-415b-9b28-31563f05eb38" providerId="ADAL" clId="{499F3B0B-BD88-4B34-B238-A6B8EC9CF49D}" dt="2024-04-13T13:20:12.817" v="86" actId="478"/>
          <ac:spMkLst>
            <pc:docMk/>
            <pc:sldMk cId="3554232102" sldId="437"/>
            <ac:spMk id="18" creationId="{9A07B536-0B5D-F6F0-7894-00AFB63A230A}"/>
          </ac:spMkLst>
        </pc:spChg>
        <pc:spChg chg="add mod">
          <ac:chgData name="Pablo Esteban Gutiérrez-Fonseca (he/him)" userId="25bdc618-995f-415b-9b28-31563f05eb38" providerId="ADAL" clId="{499F3B0B-BD88-4B34-B238-A6B8EC9CF49D}" dt="2024-04-13T13:20:13.734" v="87"/>
          <ac:spMkLst>
            <pc:docMk/>
            <pc:sldMk cId="3554232102" sldId="437"/>
            <ac:spMk id="19" creationId="{C7EC6433-DC82-0D2C-A682-27DE5B4FAEBC}"/>
          </ac:spMkLst>
        </pc:spChg>
        <pc:spChg chg="add mod">
          <ac:chgData name="Pablo Esteban Gutiérrez-Fonseca (he/him)" userId="25bdc618-995f-415b-9b28-31563f05eb38" providerId="ADAL" clId="{499F3B0B-BD88-4B34-B238-A6B8EC9CF49D}" dt="2024-04-13T13:20:13.734" v="87"/>
          <ac:spMkLst>
            <pc:docMk/>
            <pc:sldMk cId="3554232102" sldId="437"/>
            <ac:spMk id="21" creationId="{830CA971-3AD2-7A90-10B8-CC10287EEBC4}"/>
          </ac:spMkLst>
        </pc:spChg>
        <pc:spChg chg="add mod">
          <ac:chgData name="Pablo Esteban Gutiérrez-Fonseca (he/him)" userId="25bdc618-995f-415b-9b28-31563f05eb38" providerId="ADAL" clId="{499F3B0B-BD88-4B34-B238-A6B8EC9CF49D}" dt="2024-04-13T13:20:13.734" v="87"/>
          <ac:spMkLst>
            <pc:docMk/>
            <pc:sldMk cId="3554232102" sldId="437"/>
            <ac:spMk id="22" creationId="{D533C432-8021-7351-39F1-64C60B608D97}"/>
          </ac:spMkLst>
        </pc:spChg>
        <pc:spChg chg="add mod">
          <ac:chgData name="Pablo Esteban Gutiérrez-Fonseca (he/him)" userId="25bdc618-995f-415b-9b28-31563f05eb38" providerId="ADAL" clId="{499F3B0B-BD88-4B34-B238-A6B8EC9CF49D}" dt="2024-04-13T13:20:13.734" v="87"/>
          <ac:spMkLst>
            <pc:docMk/>
            <pc:sldMk cId="3554232102" sldId="437"/>
            <ac:spMk id="24" creationId="{BE0ED3DC-00C1-E5CE-DC35-43AC6C7783B1}"/>
          </ac:spMkLst>
        </pc:spChg>
        <pc:spChg chg="add mod">
          <ac:chgData name="Pablo Esteban Gutiérrez-Fonseca (he/him)" userId="25bdc618-995f-415b-9b28-31563f05eb38" providerId="ADAL" clId="{499F3B0B-BD88-4B34-B238-A6B8EC9CF49D}" dt="2024-04-13T13:20:13.734" v="87"/>
          <ac:spMkLst>
            <pc:docMk/>
            <pc:sldMk cId="3554232102" sldId="437"/>
            <ac:spMk id="25" creationId="{E7093E84-533A-A421-B71E-572331C6E63F}"/>
          </ac:spMkLst>
        </pc:spChg>
        <pc:spChg chg="add mod">
          <ac:chgData name="Pablo Esteban Gutiérrez-Fonseca (he/him)" userId="25bdc618-995f-415b-9b28-31563f05eb38" providerId="ADAL" clId="{499F3B0B-BD88-4B34-B238-A6B8EC9CF49D}" dt="2024-04-13T13:20:13.734" v="87"/>
          <ac:spMkLst>
            <pc:docMk/>
            <pc:sldMk cId="3554232102" sldId="437"/>
            <ac:spMk id="26" creationId="{FDA055FE-AAA4-92F6-EC61-C58007AE7E6C}"/>
          </ac:spMkLst>
        </pc:spChg>
        <pc:spChg chg="add mod">
          <ac:chgData name="Pablo Esteban Gutiérrez-Fonseca (he/him)" userId="25bdc618-995f-415b-9b28-31563f05eb38" providerId="ADAL" clId="{499F3B0B-BD88-4B34-B238-A6B8EC9CF49D}" dt="2024-04-13T13:20:13.734" v="87"/>
          <ac:spMkLst>
            <pc:docMk/>
            <pc:sldMk cId="3554232102" sldId="437"/>
            <ac:spMk id="27" creationId="{26ABE6EF-247A-61AB-0EB8-E6B0F76AFCBF}"/>
          </ac:spMkLst>
        </pc:spChg>
        <pc:spChg chg="add mod">
          <ac:chgData name="Pablo Esteban Gutiérrez-Fonseca (he/him)" userId="25bdc618-995f-415b-9b28-31563f05eb38" providerId="ADAL" clId="{499F3B0B-BD88-4B34-B238-A6B8EC9CF49D}" dt="2024-04-13T13:20:13.734" v="87"/>
          <ac:spMkLst>
            <pc:docMk/>
            <pc:sldMk cId="3554232102" sldId="437"/>
            <ac:spMk id="29" creationId="{13F1EFB9-9900-BE85-A1B1-B5B5B4D70C6C}"/>
          </ac:spMkLst>
        </pc:spChg>
        <pc:spChg chg="add mod">
          <ac:chgData name="Pablo Esteban Gutiérrez-Fonseca (he/him)" userId="25bdc618-995f-415b-9b28-31563f05eb38" providerId="ADAL" clId="{499F3B0B-BD88-4B34-B238-A6B8EC9CF49D}" dt="2024-04-13T13:20:13.734" v="87"/>
          <ac:spMkLst>
            <pc:docMk/>
            <pc:sldMk cId="3554232102" sldId="437"/>
            <ac:spMk id="30" creationId="{5D59CC9F-A645-9F00-11A3-C84B3BF489F3}"/>
          </ac:spMkLst>
        </pc:spChg>
        <pc:spChg chg="add mod">
          <ac:chgData name="Pablo Esteban Gutiérrez-Fonseca (he/him)" userId="25bdc618-995f-415b-9b28-31563f05eb38" providerId="ADAL" clId="{499F3B0B-BD88-4B34-B238-A6B8EC9CF49D}" dt="2024-04-14T17:40:14.079" v="1202" actId="164"/>
          <ac:spMkLst>
            <pc:docMk/>
            <pc:sldMk cId="3554232102" sldId="437"/>
            <ac:spMk id="50" creationId="{396FE8C7-74DC-6485-2E12-FD6A28DE4F87}"/>
          </ac:spMkLst>
        </pc:spChg>
        <pc:spChg chg="del">
          <ac:chgData name="Pablo Esteban Gutiérrez-Fonseca (he/him)" userId="25bdc618-995f-415b-9b28-31563f05eb38" providerId="ADAL" clId="{499F3B0B-BD88-4B34-B238-A6B8EC9CF49D}" dt="2024-04-13T13:20:12.817" v="86" actId="478"/>
          <ac:spMkLst>
            <pc:docMk/>
            <pc:sldMk cId="3554232102" sldId="437"/>
            <ac:spMk id="52" creationId="{230A1B25-4B1A-4C0D-28DF-C1EEC5F99D3C}"/>
          </ac:spMkLst>
        </pc:spChg>
        <pc:spChg chg="add mod">
          <ac:chgData name="Pablo Esteban Gutiérrez-Fonseca (he/him)" userId="25bdc618-995f-415b-9b28-31563f05eb38" providerId="ADAL" clId="{499F3B0B-BD88-4B34-B238-A6B8EC9CF49D}" dt="2024-04-13T13:20:13.734" v="87"/>
          <ac:spMkLst>
            <pc:docMk/>
            <pc:sldMk cId="3554232102" sldId="437"/>
            <ac:spMk id="53" creationId="{50265A2A-95FF-6036-1176-7248DD1DA22D}"/>
          </ac:spMkLst>
        </pc:spChg>
        <pc:spChg chg="add mod">
          <ac:chgData name="Pablo Esteban Gutiérrez-Fonseca (he/him)" userId="25bdc618-995f-415b-9b28-31563f05eb38" providerId="ADAL" clId="{499F3B0B-BD88-4B34-B238-A6B8EC9CF49D}" dt="2024-04-13T13:20:13.734" v="87"/>
          <ac:spMkLst>
            <pc:docMk/>
            <pc:sldMk cId="3554232102" sldId="437"/>
            <ac:spMk id="54" creationId="{25869A53-9C13-C9FC-7FFC-8E8980497E93}"/>
          </ac:spMkLst>
        </pc:spChg>
        <pc:spChg chg="del">
          <ac:chgData name="Pablo Esteban Gutiérrez-Fonseca (he/him)" userId="25bdc618-995f-415b-9b28-31563f05eb38" providerId="ADAL" clId="{499F3B0B-BD88-4B34-B238-A6B8EC9CF49D}" dt="2024-04-13T13:20:12.817" v="86" actId="478"/>
          <ac:spMkLst>
            <pc:docMk/>
            <pc:sldMk cId="3554232102" sldId="437"/>
            <ac:spMk id="58" creationId="{EE6F7699-C19C-2B40-B58D-067AE1BFA110}"/>
          </ac:spMkLst>
        </pc:spChg>
        <pc:spChg chg="del">
          <ac:chgData name="Pablo Esteban Gutiérrez-Fonseca (he/him)" userId="25bdc618-995f-415b-9b28-31563f05eb38" providerId="ADAL" clId="{499F3B0B-BD88-4B34-B238-A6B8EC9CF49D}" dt="2024-04-13T13:20:12.817" v="86" actId="478"/>
          <ac:spMkLst>
            <pc:docMk/>
            <pc:sldMk cId="3554232102" sldId="437"/>
            <ac:spMk id="66" creationId="{30E051F8-8345-05B5-FE5C-3F3CDB98539C}"/>
          </ac:spMkLst>
        </pc:spChg>
        <pc:spChg chg="del">
          <ac:chgData name="Pablo Esteban Gutiérrez-Fonseca (he/him)" userId="25bdc618-995f-415b-9b28-31563f05eb38" providerId="ADAL" clId="{499F3B0B-BD88-4B34-B238-A6B8EC9CF49D}" dt="2024-04-13T13:20:12.817" v="86" actId="478"/>
          <ac:spMkLst>
            <pc:docMk/>
            <pc:sldMk cId="3554232102" sldId="437"/>
            <ac:spMk id="68" creationId="{20F6A4B4-39D7-6705-89B1-0316A36C9710}"/>
          </ac:spMkLst>
        </pc:spChg>
        <pc:spChg chg="del">
          <ac:chgData name="Pablo Esteban Gutiérrez-Fonseca (he/him)" userId="25bdc618-995f-415b-9b28-31563f05eb38" providerId="ADAL" clId="{499F3B0B-BD88-4B34-B238-A6B8EC9CF49D}" dt="2024-04-13T13:20:12.817" v="86" actId="478"/>
          <ac:spMkLst>
            <pc:docMk/>
            <pc:sldMk cId="3554232102" sldId="437"/>
            <ac:spMk id="74" creationId="{CBB09CC9-7A10-688D-149E-815C47667687}"/>
          </ac:spMkLst>
        </pc:spChg>
        <pc:spChg chg="del">
          <ac:chgData name="Pablo Esteban Gutiérrez-Fonseca (he/him)" userId="25bdc618-995f-415b-9b28-31563f05eb38" providerId="ADAL" clId="{499F3B0B-BD88-4B34-B238-A6B8EC9CF49D}" dt="2024-04-13T13:20:12.817" v="86" actId="478"/>
          <ac:spMkLst>
            <pc:docMk/>
            <pc:sldMk cId="3554232102" sldId="437"/>
            <ac:spMk id="75" creationId="{421E8678-6F36-EEF4-EB22-D5C28C937821}"/>
          </ac:spMkLst>
        </pc:spChg>
        <pc:grpChg chg="add mod">
          <ac:chgData name="Pablo Esteban Gutiérrez-Fonseca (he/him)" userId="25bdc618-995f-415b-9b28-31563f05eb38" providerId="ADAL" clId="{499F3B0B-BD88-4B34-B238-A6B8EC9CF49D}" dt="2024-04-14T17:40:14.079" v="1202" actId="164"/>
          <ac:grpSpMkLst>
            <pc:docMk/>
            <pc:sldMk cId="3554232102" sldId="437"/>
            <ac:grpSpMk id="5" creationId="{53937215-D7B6-965B-EA53-645262CBF357}"/>
          </ac:grpSpMkLst>
        </pc:grpChg>
        <pc:graphicFrameChg chg="add del mod">
          <ac:chgData name="Pablo Esteban Gutiérrez-Fonseca (he/him)" userId="25bdc618-995f-415b-9b28-31563f05eb38" providerId="ADAL" clId="{499F3B0B-BD88-4B34-B238-A6B8EC9CF49D}" dt="2024-04-14T20:03:57.172" v="2012" actId="478"/>
          <ac:graphicFrameMkLst>
            <pc:docMk/>
            <pc:sldMk cId="3554232102" sldId="437"/>
            <ac:graphicFrameMk id="7" creationId="{632507AE-E20C-1CD5-B8E5-983D31432BFC}"/>
          </ac:graphicFrameMkLst>
        </pc:graphicFrameChg>
        <pc:cxnChg chg="add mod">
          <ac:chgData name="Pablo Esteban Gutiérrez-Fonseca (he/him)" userId="25bdc618-995f-415b-9b28-31563f05eb38" providerId="ADAL" clId="{499F3B0B-BD88-4B34-B238-A6B8EC9CF49D}" dt="2024-04-13T13:20:13.734" v="87"/>
          <ac:cxnSpMkLst>
            <pc:docMk/>
            <pc:sldMk cId="3554232102" sldId="437"/>
            <ac:cxnSpMk id="4" creationId="{FBCA2ADB-C921-042A-FAB4-2DAC765E99D8}"/>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5" creationId="{15F51C0D-CF86-8E03-1F4E-7E5C759B358A}"/>
          </ac:cxnSpMkLst>
        </pc:cxnChg>
        <pc:cxnChg chg="add mod">
          <ac:chgData name="Pablo Esteban Gutiérrez-Fonseca (he/him)" userId="25bdc618-995f-415b-9b28-31563f05eb38" providerId="ADAL" clId="{499F3B0B-BD88-4B34-B238-A6B8EC9CF49D}" dt="2024-04-13T13:20:13.734" v="87"/>
          <ac:cxnSpMkLst>
            <pc:docMk/>
            <pc:sldMk cId="3554232102" sldId="437"/>
            <ac:cxnSpMk id="6" creationId="{AE5553A4-DBFF-864A-7849-AEC0BBE05AC5}"/>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7" creationId="{3C4EC87E-4136-824C-A48D-EBAF36834E19}"/>
          </ac:cxnSpMkLst>
        </pc:cxnChg>
        <pc:cxnChg chg="add mod">
          <ac:chgData name="Pablo Esteban Gutiérrez-Fonseca (he/him)" userId="25bdc618-995f-415b-9b28-31563f05eb38" providerId="ADAL" clId="{499F3B0B-BD88-4B34-B238-A6B8EC9CF49D}" dt="2024-04-14T20:03:50.181" v="2011"/>
          <ac:cxnSpMkLst>
            <pc:docMk/>
            <pc:sldMk cId="3554232102" sldId="437"/>
            <ac:cxnSpMk id="9" creationId="{28FB56E2-5142-15F0-5A37-BA0B03E12187}"/>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20" creationId="{A8254A16-D778-3F85-D6A0-84DD5C638A9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3" creationId="{406177F9-AE0C-CCDF-3E90-1C66B00D380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8" creationId="{78141F6A-B18B-0C3F-5801-96D8FB458E3D}"/>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31" creationId="{C3191ADD-C587-CDBA-C463-9CC64CB551B7}"/>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2" creationId="{B2B0925C-34AA-D6DD-BF18-FCD9AF3E3C78}"/>
          </ac:cxnSpMkLst>
        </pc:cxnChg>
        <pc:cxnChg chg="add mod">
          <ac:chgData name="Pablo Esteban Gutiérrez-Fonseca (he/him)" userId="25bdc618-995f-415b-9b28-31563f05eb38" providerId="ADAL" clId="{499F3B0B-BD88-4B34-B238-A6B8EC9CF49D}" dt="2024-04-13T13:20:13.734" v="87"/>
          <ac:cxnSpMkLst>
            <pc:docMk/>
            <pc:sldMk cId="3554232102" sldId="437"/>
            <ac:cxnSpMk id="33" creationId="{210E5674-3CFC-E144-1D1D-5C23D82D3973}"/>
          </ac:cxnSpMkLst>
        </pc:cxnChg>
        <pc:cxnChg chg="add mod">
          <ac:chgData name="Pablo Esteban Gutiérrez-Fonseca (he/him)" userId="25bdc618-995f-415b-9b28-31563f05eb38" providerId="ADAL" clId="{499F3B0B-BD88-4B34-B238-A6B8EC9CF49D}" dt="2024-04-13T13:20:13.734" v="87"/>
          <ac:cxnSpMkLst>
            <pc:docMk/>
            <pc:sldMk cId="3554232102" sldId="437"/>
            <ac:cxnSpMk id="34" creationId="{4296401A-8317-CB32-33DC-B014E4E311C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5" creationId="{A12EFC9E-5F9D-7E91-41F0-A7280C3151FF}"/>
          </ac:cxnSpMkLst>
        </pc:cxnChg>
        <pc:cxnChg chg="add mod">
          <ac:chgData name="Pablo Esteban Gutiérrez-Fonseca (he/him)" userId="25bdc618-995f-415b-9b28-31563f05eb38" providerId="ADAL" clId="{499F3B0B-BD88-4B34-B238-A6B8EC9CF49D}" dt="2024-04-13T13:20:13.734" v="87"/>
          <ac:cxnSpMkLst>
            <pc:docMk/>
            <pc:sldMk cId="3554232102" sldId="437"/>
            <ac:cxnSpMk id="36" creationId="{92FD39B2-1DE0-C3A3-1871-0BAFC14EEC55}"/>
          </ac:cxnSpMkLst>
        </pc:cxnChg>
        <pc:cxnChg chg="add mod">
          <ac:chgData name="Pablo Esteban Gutiérrez-Fonseca (he/him)" userId="25bdc618-995f-415b-9b28-31563f05eb38" providerId="ADAL" clId="{499F3B0B-BD88-4B34-B238-A6B8EC9CF49D}" dt="2024-04-13T13:20:13.734" v="87"/>
          <ac:cxnSpMkLst>
            <pc:docMk/>
            <pc:sldMk cId="3554232102" sldId="437"/>
            <ac:cxnSpMk id="37" creationId="{7DA677E4-C797-4A13-7765-46FE8B53A3C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8" creationId="{8D9E09AA-1B7E-824F-78E2-B92DB94F14D8}"/>
          </ac:cxnSpMkLst>
        </pc:cxnChg>
        <pc:cxnChg chg="add mod">
          <ac:chgData name="Pablo Esteban Gutiérrez-Fonseca (he/him)" userId="25bdc618-995f-415b-9b28-31563f05eb38" providerId="ADAL" clId="{499F3B0B-BD88-4B34-B238-A6B8EC9CF49D}" dt="2024-04-13T13:20:13.734" v="87"/>
          <ac:cxnSpMkLst>
            <pc:docMk/>
            <pc:sldMk cId="3554232102" sldId="437"/>
            <ac:cxnSpMk id="39" creationId="{0169EFC3-F3F6-73BD-DA56-801D0C3FB2D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0" creationId="{4D200404-E4A1-AFC6-D333-2B63733DA50F}"/>
          </ac:cxnSpMkLst>
        </pc:cxnChg>
        <pc:cxnChg chg="add mod">
          <ac:chgData name="Pablo Esteban Gutiérrez-Fonseca (he/him)" userId="25bdc618-995f-415b-9b28-31563f05eb38" providerId="ADAL" clId="{499F3B0B-BD88-4B34-B238-A6B8EC9CF49D}" dt="2024-04-13T13:20:13.734" v="87"/>
          <ac:cxnSpMkLst>
            <pc:docMk/>
            <pc:sldMk cId="3554232102" sldId="437"/>
            <ac:cxnSpMk id="41" creationId="{0C33A9B6-4179-F0EB-BBA0-538004FE3DEE}"/>
          </ac:cxnSpMkLst>
        </pc:cxnChg>
        <pc:cxnChg chg="add mod">
          <ac:chgData name="Pablo Esteban Gutiérrez-Fonseca (he/him)" userId="25bdc618-995f-415b-9b28-31563f05eb38" providerId="ADAL" clId="{499F3B0B-BD88-4B34-B238-A6B8EC9CF49D}" dt="2024-04-13T13:20:13.734" v="87"/>
          <ac:cxnSpMkLst>
            <pc:docMk/>
            <pc:sldMk cId="3554232102" sldId="437"/>
            <ac:cxnSpMk id="42" creationId="{2C1673CE-79C5-B69E-09C5-A528DB21B1C6}"/>
          </ac:cxnSpMkLst>
        </pc:cxnChg>
        <pc:cxnChg chg="add mod">
          <ac:chgData name="Pablo Esteban Gutiérrez-Fonseca (he/him)" userId="25bdc618-995f-415b-9b28-31563f05eb38" providerId="ADAL" clId="{499F3B0B-BD88-4B34-B238-A6B8EC9CF49D}" dt="2024-04-13T13:20:13.734" v="87"/>
          <ac:cxnSpMkLst>
            <pc:docMk/>
            <pc:sldMk cId="3554232102" sldId="437"/>
            <ac:cxnSpMk id="43" creationId="{7B0051F1-C148-A064-0A7E-A324950DFB11}"/>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4" creationId="{D7B1830C-D1C5-0110-0CD9-573895E7F46A}"/>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5" creationId="{BAA522F3-F301-E40C-CFA5-35166601723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6" creationId="{61F3051B-2DFA-61F6-7E58-F35CD3E5F3B0}"/>
          </ac:cxnSpMkLst>
        </pc:cxnChg>
        <pc:cxnChg chg="add mod">
          <ac:chgData name="Pablo Esteban Gutiérrez-Fonseca (he/him)" userId="25bdc618-995f-415b-9b28-31563f05eb38" providerId="ADAL" clId="{499F3B0B-BD88-4B34-B238-A6B8EC9CF49D}" dt="2024-04-13T13:20:13.734" v="87"/>
          <ac:cxnSpMkLst>
            <pc:docMk/>
            <pc:sldMk cId="3554232102" sldId="437"/>
            <ac:cxnSpMk id="47" creationId="{45365B2B-5618-BDA8-EE55-EE3732F52EC7}"/>
          </ac:cxnSpMkLst>
        </pc:cxnChg>
        <pc:cxnChg chg="add mod">
          <ac:chgData name="Pablo Esteban Gutiérrez-Fonseca (he/him)" userId="25bdc618-995f-415b-9b28-31563f05eb38" providerId="ADAL" clId="{499F3B0B-BD88-4B34-B238-A6B8EC9CF49D}" dt="2024-04-13T13:20:13.734" v="87"/>
          <ac:cxnSpMkLst>
            <pc:docMk/>
            <pc:sldMk cId="3554232102" sldId="437"/>
            <ac:cxnSpMk id="48" creationId="{9DA9DBD4-E7B0-2842-FFF5-D23B3E6F53D8}"/>
          </ac:cxnSpMkLst>
        </pc:cxnChg>
        <pc:cxnChg chg="add mod">
          <ac:chgData name="Pablo Esteban Gutiérrez-Fonseca (he/him)" userId="25bdc618-995f-415b-9b28-31563f05eb38" providerId="ADAL" clId="{499F3B0B-BD88-4B34-B238-A6B8EC9CF49D}" dt="2024-04-13T13:20:13.734" v="87"/>
          <ac:cxnSpMkLst>
            <pc:docMk/>
            <pc:sldMk cId="3554232102" sldId="437"/>
            <ac:cxnSpMk id="49" creationId="{66905832-95C8-8A48-BDB5-EED8716625D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1" creationId="{4BF977CC-6584-1ACD-D092-8C85060DBA82}"/>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5" creationId="{096DB634-A50B-8178-7450-DBCEE40B8DC4}"/>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6" creationId="{312E774C-A750-A817-BF95-56EB5AD8E592}"/>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7" creationId="{6BDEDE03-716F-1C67-2091-5EAD2D0A1EF5}"/>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67" creationId="{7864FC63-4C5D-2373-4C66-F8E63F76D26A}"/>
          </ac:cxnSpMkLst>
        </pc:cxnChg>
      </pc:sldChg>
      <pc:sldChg chg="addSp delSp modSp add mod addAnim delAnim modAnim chgLayout modNotesTx">
        <pc:chgData name="Pablo Esteban Gutiérrez-Fonseca (he/him)" userId="25bdc618-995f-415b-9b28-31563f05eb38" providerId="ADAL" clId="{499F3B0B-BD88-4B34-B238-A6B8EC9CF49D}" dt="2024-04-14T20:07:12.233" v="2027" actId="1038"/>
        <pc:sldMkLst>
          <pc:docMk/>
          <pc:sldMk cId="1529519286" sldId="438"/>
        </pc:sldMkLst>
        <pc:spChg chg="mod ord">
          <ac:chgData name="Pablo Esteban Gutiérrez-Fonseca (he/him)" userId="25bdc618-995f-415b-9b28-31563f05eb38" providerId="ADAL" clId="{499F3B0B-BD88-4B34-B238-A6B8EC9CF49D}" dt="2024-04-13T14:06:38.118" v="102" actId="700"/>
          <ac:spMkLst>
            <pc:docMk/>
            <pc:sldMk cId="1529519286" sldId="438"/>
            <ac:spMk id="2" creationId="{BE80F305-B5DD-2266-8FF4-8F6028F5FEB4}"/>
          </ac:spMkLst>
        </pc:spChg>
        <pc:spChg chg="add mod">
          <ac:chgData name="Pablo Esteban Gutiérrez-Fonseca (he/him)" userId="25bdc618-995f-415b-9b28-31563f05eb38" providerId="ADAL" clId="{499F3B0B-BD88-4B34-B238-A6B8EC9CF49D}" dt="2024-04-14T20:05:19.258" v="2016"/>
          <ac:spMkLst>
            <pc:docMk/>
            <pc:sldMk cId="1529519286" sldId="438"/>
            <ac:spMk id="3" creationId="{8ACA963F-E7D1-10D1-E020-99B2DDB4873F}"/>
          </ac:spMkLst>
        </pc:spChg>
        <pc:spChg chg="add del mod ord">
          <ac:chgData name="Pablo Esteban Gutiérrez-Fonseca (he/him)" userId="25bdc618-995f-415b-9b28-31563f05eb38" providerId="ADAL" clId="{499F3B0B-BD88-4B34-B238-A6B8EC9CF49D}" dt="2024-04-14T14:10:10.137" v="161" actId="478"/>
          <ac:spMkLst>
            <pc:docMk/>
            <pc:sldMk cId="1529519286" sldId="438"/>
            <ac:spMk id="3" creationId="{D0E4F050-3F69-F2B6-C802-3108FD9C5DAA}"/>
          </ac:spMkLst>
        </pc:spChg>
        <pc:spChg chg="mod">
          <ac:chgData name="Pablo Esteban Gutiérrez-Fonseca (he/him)" userId="25bdc618-995f-415b-9b28-31563f05eb38" providerId="ADAL" clId="{499F3B0B-BD88-4B34-B238-A6B8EC9CF49D}" dt="2024-04-14T14:21:50.498" v="283" actId="164"/>
          <ac:spMkLst>
            <pc:docMk/>
            <pc:sldMk cId="1529519286" sldId="438"/>
            <ac:spMk id="9" creationId="{140E7447-0F52-F998-5358-5EAC55DF789A}"/>
          </ac:spMkLst>
        </pc:spChg>
        <pc:spChg chg="mod">
          <ac:chgData name="Pablo Esteban Gutiérrez-Fonseca (he/him)" userId="25bdc618-995f-415b-9b28-31563f05eb38" providerId="ADAL" clId="{499F3B0B-BD88-4B34-B238-A6B8EC9CF49D}" dt="2024-04-14T14:21:50.498" v="283" actId="164"/>
          <ac:spMkLst>
            <pc:docMk/>
            <pc:sldMk cId="1529519286" sldId="438"/>
            <ac:spMk id="10" creationId="{E7DD49F1-C6B5-EDC4-8B78-2487F0474CF5}"/>
          </ac:spMkLst>
        </pc:spChg>
        <pc:spChg chg="mod">
          <ac:chgData name="Pablo Esteban Gutiérrez-Fonseca (he/him)" userId="25bdc618-995f-415b-9b28-31563f05eb38" providerId="ADAL" clId="{499F3B0B-BD88-4B34-B238-A6B8EC9CF49D}" dt="2024-04-14T14:21:50.498" v="283" actId="164"/>
          <ac:spMkLst>
            <pc:docMk/>
            <pc:sldMk cId="1529519286" sldId="438"/>
            <ac:spMk id="11" creationId="{A5AEFE75-6DD8-B493-BA16-714FC64E64F8}"/>
          </ac:spMkLst>
        </pc:spChg>
        <pc:spChg chg="mod">
          <ac:chgData name="Pablo Esteban Gutiérrez-Fonseca (he/him)" userId="25bdc618-995f-415b-9b28-31563f05eb38" providerId="ADAL" clId="{499F3B0B-BD88-4B34-B238-A6B8EC9CF49D}" dt="2024-04-14T14:21:50.498" v="283" actId="164"/>
          <ac:spMkLst>
            <pc:docMk/>
            <pc:sldMk cId="1529519286" sldId="438"/>
            <ac:spMk id="12" creationId="{E41E9B66-104A-BA2E-D7CB-4862F303D571}"/>
          </ac:spMkLst>
        </pc:spChg>
        <pc:spChg chg="mod">
          <ac:chgData name="Pablo Esteban Gutiérrez-Fonseca (he/him)" userId="25bdc618-995f-415b-9b28-31563f05eb38" providerId="ADAL" clId="{499F3B0B-BD88-4B34-B238-A6B8EC9CF49D}" dt="2024-04-14T14:21:50.498" v="283" actId="164"/>
          <ac:spMkLst>
            <pc:docMk/>
            <pc:sldMk cId="1529519286" sldId="438"/>
            <ac:spMk id="13" creationId="{4F15F0B6-022E-E0CD-CB25-791D19448E1C}"/>
          </ac:spMkLst>
        </pc:spChg>
        <pc:spChg chg="mod">
          <ac:chgData name="Pablo Esteban Gutiérrez-Fonseca (he/him)" userId="25bdc618-995f-415b-9b28-31563f05eb38" providerId="ADAL" clId="{499F3B0B-BD88-4B34-B238-A6B8EC9CF49D}" dt="2024-04-14T14:21:50.498" v="283" actId="164"/>
          <ac:spMkLst>
            <pc:docMk/>
            <pc:sldMk cId="1529519286" sldId="438"/>
            <ac:spMk id="14" creationId="{03EF0CAD-31A0-C1D1-8F15-485BF00CFD01}"/>
          </ac:spMkLst>
        </pc:spChg>
        <pc:spChg chg="mod">
          <ac:chgData name="Pablo Esteban Gutiérrez-Fonseca (he/him)" userId="25bdc618-995f-415b-9b28-31563f05eb38" providerId="ADAL" clId="{499F3B0B-BD88-4B34-B238-A6B8EC9CF49D}" dt="2024-04-14T14:21:50.498" v="283" actId="164"/>
          <ac:spMkLst>
            <pc:docMk/>
            <pc:sldMk cId="1529519286" sldId="438"/>
            <ac:spMk id="15" creationId="{7D92AD8A-BBA4-8AEC-28CF-F9A51099D4F2}"/>
          </ac:spMkLst>
        </pc:spChg>
        <pc:spChg chg="mod">
          <ac:chgData name="Pablo Esteban Gutiérrez-Fonseca (he/him)" userId="25bdc618-995f-415b-9b28-31563f05eb38" providerId="ADAL" clId="{499F3B0B-BD88-4B34-B238-A6B8EC9CF49D}" dt="2024-04-14T14:21:50.498" v="283" actId="164"/>
          <ac:spMkLst>
            <pc:docMk/>
            <pc:sldMk cId="1529519286" sldId="438"/>
            <ac:spMk id="16" creationId="{39495CF0-D2B1-6E96-78F2-A62EC3862152}"/>
          </ac:spMkLst>
        </pc:spChg>
        <pc:spChg chg="mod">
          <ac:chgData name="Pablo Esteban Gutiérrez-Fonseca (he/him)" userId="25bdc618-995f-415b-9b28-31563f05eb38" providerId="ADAL" clId="{499F3B0B-BD88-4B34-B238-A6B8EC9CF49D}" dt="2024-04-14T14:21:50.498" v="283" actId="164"/>
          <ac:spMkLst>
            <pc:docMk/>
            <pc:sldMk cId="1529519286" sldId="438"/>
            <ac:spMk id="17" creationId="{8BE9E88B-BEEB-4D0D-6914-8C3AFC6A3A58}"/>
          </ac:spMkLst>
        </pc:spChg>
        <pc:spChg chg="mod">
          <ac:chgData name="Pablo Esteban Gutiérrez-Fonseca (he/him)" userId="25bdc618-995f-415b-9b28-31563f05eb38" providerId="ADAL" clId="{499F3B0B-BD88-4B34-B238-A6B8EC9CF49D}" dt="2024-04-14T14:21:50.498" v="283" actId="164"/>
          <ac:spMkLst>
            <pc:docMk/>
            <pc:sldMk cId="1529519286" sldId="438"/>
            <ac:spMk id="18" creationId="{9A07B536-0B5D-F6F0-7894-00AFB63A230A}"/>
          </ac:spMkLst>
        </pc:spChg>
        <pc:spChg chg="del">
          <ac:chgData name="Pablo Esteban Gutiérrez-Fonseca (he/him)" userId="25bdc618-995f-415b-9b28-31563f05eb38" providerId="ADAL" clId="{499F3B0B-BD88-4B34-B238-A6B8EC9CF49D}" dt="2024-04-13T13:48:21.290" v="99" actId="478"/>
          <ac:spMkLst>
            <pc:docMk/>
            <pc:sldMk cId="1529519286" sldId="438"/>
            <ac:spMk id="19" creationId="{CB4C23DD-05B1-C3D1-7DF2-778574F1DACB}"/>
          </ac:spMkLst>
        </pc:spChg>
        <pc:spChg chg="mod">
          <ac:chgData name="Pablo Esteban Gutiérrez-Fonseca (he/him)" userId="25bdc618-995f-415b-9b28-31563f05eb38" providerId="ADAL" clId="{499F3B0B-BD88-4B34-B238-A6B8EC9CF49D}" dt="2024-04-14T14:37:59.867" v="422" actId="1037"/>
          <ac:spMkLst>
            <pc:docMk/>
            <pc:sldMk cId="1529519286" sldId="438"/>
            <ac:spMk id="22" creationId="{36DC1141-FC7C-1EBA-A6E3-112233FCB13C}"/>
          </ac:spMkLst>
        </pc:spChg>
        <pc:spChg chg="add mod">
          <ac:chgData name="Pablo Esteban Gutiérrez-Fonseca (he/him)" userId="25bdc618-995f-415b-9b28-31563f05eb38" providerId="ADAL" clId="{499F3B0B-BD88-4B34-B238-A6B8EC9CF49D}" dt="2024-04-14T14:38:14.289" v="426" actId="1037"/>
          <ac:spMkLst>
            <pc:docMk/>
            <pc:sldMk cId="1529519286" sldId="438"/>
            <ac:spMk id="24" creationId="{456781E3-B450-B0CC-7531-1C0F54A7AAB6}"/>
          </ac:spMkLst>
        </pc:spChg>
        <pc:spChg chg="add del mod">
          <ac:chgData name="Pablo Esteban Gutiérrez-Fonseca (he/him)" userId="25bdc618-995f-415b-9b28-31563f05eb38" providerId="ADAL" clId="{499F3B0B-BD88-4B34-B238-A6B8EC9CF49D}" dt="2024-04-14T14:10:13.380" v="162" actId="478"/>
          <ac:spMkLst>
            <pc:docMk/>
            <pc:sldMk cId="1529519286" sldId="438"/>
            <ac:spMk id="26" creationId="{56FE885C-5780-856D-C95C-54AC66C7EC33}"/>
          </ac:spMkLst>
        </pc:spChg>
        <pc:spChg chg="mod">
          <ac:chgData name="Pablo Esteban Gutiérrez-Fonseca (he/him)" userId="25bdc618-995f-415b-9b28-31563f05eb38" providerId="ADAL" clId="{499F3B0B-BD88-4B34-B238-A6B8EC9CF49D}" dt="2024-04-14T14:37:59.867" v="422" actId="1037"/>
          <ac:spMkLst>
            <pc:docMk/>
            <pc:sldMk cId="1529519286" sldId="438"/>
            <ac:spMk id="27" creationId="{92B1D623-B717-6D5A-4CFC-79D829EF5340}"/>
          </ac:spMkLst>
        </pc:spChg>
        <pc:spChg chg="add mod">
          <ac:chgData name="Pablo Esteban Gutiérrez-Fonseca (he/him)" userId="25bdc618-995f-415b-9b28-31563f05eb38" providerId="ADAL" clId="{499F3B0B-BD88-4B34-B238-A6B8EC9CF49D}" dt="2024-04-14T14:38:29.983" v="439" actId="1037"/>
          <ac:spMkLst>
            <pc:docMk/>
            <pc:sldMk cId="1529519286" sldId="438"/>
            <ac:spMk id="29" creationId="{460D2629-E582-11C1-F967-C46891A2F54B}"/>
          </ac:spMkLst>
        </pc:spChg>
        <pc:spChg chg="del">
          <ac:chgData name="Pablo Esteban Gutiérrez-Fonseca (he/him)" userId="25bdc618-995f-415b-9b28-31563f05eb38" providerId="ADAL" clId="{499F3B0B-BD88-4B34-B238-A6B8EC9CF49D}" dt="2024-04-13T13:48:21.290" v="99" actId="478"/>
          <ac:spMkLst>
            <pc:docMk/>
            <pc:sldMk cId="1529519286" sldId="438"/>
            <ac:spMk id="33" creationId="{297F9D2B-7CFF-ADB1-7247-4BEB27588611}"/>
          </ac:spMkLst>
        </pc:spChg>
        <pc:spChg chg="add mod">
          <ac:chgData name="Pablo Esteban Gutiérrez-Fonseca (he/him)" userId="25bdc618-995f-415b-9b28-31563f05eb38" providerId="ADAL" clId="{499F3B0B-BD88-4B34-B238-A6B8EC9CF49D}" dt="2024-04-14T14:38:20.986" v="432" actId="1037"/>
          <ac:spMkLst>
            <pc:docMk/>
            <pc:sldMk cId="1529519286" sldId="438"/>
            <ac:spMk id="37" creationId="{0BFF7A1A-3462-BAEA-E0EB-DB3DFDE3AB83}"/>
          </ac:spMkLst>
        </pc:spChg>
        <pc:spChg chg="add mod">
          <ac:chgData name="Pablo Esteban Gutiérrez-Fonseca (he/him)" userId="25bdc618-995f-415b-9b28-31563f05eb38" providerId="ADAL" clId="{499F3B0B-BD88-4B34-B238-A6B8EC9CF49D}" dt="2024-04-14T14:38:35.557" v="445" actId="1037"/>
          <ac:spMkLst>
            <pc:docMk/>
            <pc:sldMk cId="1529519286" sldId="438"/>
            <ac:spMk id="39" creationId="{115F53D0-E672-65C6-719A-890F03E66964}"/>
          </ac:spMkLst>
        </pc:spChg>
        <pc:spChg chg="del">
          <ac:chgData name="Pablo Esteban Gutiérrez-Fonseca (he/him)" userId="25bdc618-995f-415b-9b28-31563f05eb38" providerId="ADAL" clId="{499F3B0B-BD88-4B34-B238-A6B8EC9CF49D}" dt="2024-04-13T13:48:21.290" v="99" actId="478"/>
          <ac:spMkLst>
            <pc:docMk/>
            <pc:sldMk cId="1529519286" sldId="438"/>
            <ac:spMk id="41" creationId="{25139B87-8F82-456A-91D9-05DA68292EE0}"/>
          </ac:spMkLst>
        </pc:spChg>
        <pc:spChg chg="mod">
          <ac:chgData name="Pablo Esteban Gutiérrez-Fonseca (he/him)" userId="25bdc618-995f-415b-9b28-31563f05eb38" providerId="ADAL" clId="{499F3B0B-BD88-4B34-B238-A6B8EC9CF49D}" dt="2024-04-14T14:37:59.867" v="422" actId="1037"/>
          <ac:spMkLst>
            <pc:docMk/>
            <pc:sldMk cId="1529519286" sldId="438"/>
            <ac:spMk id="43" creationId="{971ABEF0-D2C6-0EEE-6646-6FF5FF7A8DD9}"/>
          </ac:spMkLst>
        </pc:spChg>
        <pc:spChg chg="add mod">
          <ac:chgData name="Pablo Esteban Gutiérrez-Fonseca (he/him)" userId="25bdc618-995f-415b-9b28-31563f05eb38" providerId="ADAL" clId="{499F3B0B-BD88-4B34-B238-A6B8EC9CF49D}" dt="2024-04-14T14:37:59.867" v="422" actId="1037"/>
          <ac:spMkLst>
            <pc:docMk/>
            <pc:sldMk cId="1529519286" sldId="438"/>
            <ac:spMk id="47" creationId="{7F8C0603-F958-3AE6-4588-7B26D1ECD90A}"/>
          </ac:spMkLst>
        </pc:spChg>
        <pc:spChg chg="add mod">
          <ac:chgData name="Pablo Esteban Gutiérrez-Fonseca (he/him)" userId="25bdc618-995f-415b-9b28-31563f05eb38" providerId="ADAL" clId="{499F3B0B-BD88-4B34-B238-A6B8EC9CF49D}" dt="2024-04-14T14:37:59.867" v="422" actId="1037"/>
          <ac:spMkLst>
            <pc:docMk/>
            <pc:sldMk cId="1529519286" sldId="438"/>
            <ac:spMk id="48" creationId="{CAF2DE32-8A4A-CF1B-264B-6930FC471A3B}"/>
          </ac:spMkLst>
        </pc:spChg>
        <pc:spChg chg="add mod">
          <ac:chgData name="Pablo Esteban Gutiérrez-Fonseca (he/him)" userId="25bdc618-995f-415b-9b28-31563f05eb38" providerId="ADAL" clId="{499F3B0B-BD88-4B34-B238-A6B8EC9CF49D}" dt="2024-04-14T14:37:59.867" v="422" actId="1037"/>
          <ac:spMkLst>
            <pc:docMk/>
            <pc:sldMk cId="1529519286" sldId="438"/>
            <ac:spMk id="49" creationId="{A791927A-DCC5-7008-6AB2-7D46A932C172}"/>
          </ac:spMkLst>
        </pc:spChg>
        <pc:spChg chg="mod">
          <ac:chgData name="Pablo Esteban Gutiérrez-Fonseca (he/him)" userId="25bdc618-995f-415b-9b28-31563f05eb38" providerId="ADAL" clId="{499F3B0B-BD88-4B34-B238-A6B8EC9CF49D}" dt="2024-04-14T14:21:50.498" v="283" actId="164"/>
          <ac:spMkLst>
            <pc:docMk/>
            <pc:sldMk cId="1529519286" sldId="438"/>
            <ac:spMk id="52" creationId="{230A1B25-4B1A-4C0D-28DF-C1EEC5F99D3C}"/>
          </ac:spMkLst>
        </pc:spChg>
        <pc:spChg chg="del">
          <ac:chgData name="Pablo Esteban Gutiérrez-Fonseca (he/him)" userId="25bdc618-995f-415b-9b28-31563f05eb38" providerId="ADAL" clId="{499F3B0B-BD88-4B34-B238-A6B8EC9CF49D}" dt="2024-04-13T13:48:21.290" v="99" actId="478"/>
          <ac:spMkLst>
            <pc:docMk/>
            <pc:sldMk cId="1529519286" sldId="438"/>
            <ac:spMk id="53" creationId="{D33B6169-CDA5-125B-3050-B9F68C71D4DE}"/>
          </ac:spMkLst>
        </pc:spChg>
        <pc:spChg chg="add mod ord">
          <ac:chgData name="Pablo Esteban Gutiérrez-Fonseca (he/him)" userId="25bdc618-995f-415b-9b28-31563f05eb38" providerId="ADAL" clId="{499F3B0B-BD88-4B34-B238-A6B8EC9CF49D}" dt="2024-04-14T20:07:12.233" v="2027" actId="1038"/>
          <ac:spMkLst>
            <pc:docMk/>
            <pc:sldMk cId="1529519286" sldId="438"/>
            <ac:spMk id="55" creationId="{762A7413-34D3-9132-9EE9-B564CAA0A061}"/>
          </ac:spMkLst>
        </pc:spChg>
        <pc:spChg chg="add mod">
          <ac:chgData name="Pablo Esteban Gutiérrez-Fonseca (he/him)" userId="25bdc618-995f-415b-9b28-31563f05eb38" providerId="ADAL" clId="{499F3B0B-BD88-4B34-B238-A6B8EC9CF49D}" dt="2024-04-14T20:07:12.233" v="2027" actId="1038"/>
          <ac:spMkLst>
            <pc:docMk/>
            <pc:sldMk cId="1529519286" sldId="438"/>
            <ac:spMk id="56" creationId="{0074D7A7-644A-61A1-BCE8-26AE2CE8E43E}"/>
          </ac:spMkLst>
        </pc:spChg>
        <pc:spChg chg="mod ord">
          <ac:chgData name="Pablo Esteban Gutiérrez-Fonseca (he/him)" userId="25bdc618-995f-415b-9b28-31563f05eb38" providerId="ADAL" clId="{499F3B0B-BD88-4B34-B238-A6B8EC9CF49D}" dt="2024-04-14T20:06:52.134" v="2024" actId="166"/>
          <ac:spMkLst>
            <pc:docMk/>
            <pc:sldMk cId="1529519286" sldId="438"/>
            <ac:spMk id="58" creationId="{EE6F7699-C19C-2B40-B58D-067AE1BFA110}"/>
          </ac:spMkLst>
        </pc:spChg>
        <pc:spChg chg="del">
          <ac:chgData name="Pablo Esteban Gutiérrez-Fonseca (he/him)" userId="25bdc618-995f-415b-9b28-31563f05eb38" providerId="ADAL" clId="{499F3B0B-BD88-4B34-B238-A6B8EC9CF49D}" dt="2024-04-13T13:48:21.290" v="99" actId="478"/>
          <ac:spMkLst>
            <pc:docMk/>
            <pc:sldMk cId="1529519286" sldId="438"/>
            <ac:spMk id="59" creationId="{6A81365E-86FC-F667-64D7-D97981F8FEAF}"/>
          </ac:spMkLst>
        </pc:spChg>
        <pc:spChg chg="mod">
          <ac:chgData name="Pablo Esteban Gutiérrez-Fonseca (he/him)" userId="25bdc618-995f-415b-9b28-31563f05eb38" providerId="ADAL" clId="{499F3B0B-BD88-4B34-B238-A6B8EC9CF49D}" dt="2024-04-14T14:21:50.498" v="283" actId="164"/>
          <ac:spMkLst>
            <pc:docMk/>
            <pc:sldMk cId="1529519286" sldId="438"/>
            <ac:spMk id="66" creationId="{30E051F8-8345-05B5-FE5C-3F3CDB98539C}"/>
          </ac:spMkLst>
        </pc:spChg>
        <pc:spChg chg="mod">
          <ac:chgData name="Pablo Esteban Gutiérrez-Fonseca (he/him)" userId="25bdc618-995f-415b-9b28-31563f05eb38" providerId="ADAL" clId="{499F3B0B-BD88-4B34-B238-A6B8EC9CF49D}" dt="2024-04-14T14:21:50.498" v="283" actId="164"/>
          <ac:spMkLst>
            <pc:docMk/>
            <pc:sldMk cId="1529519286" sldId="438"/>
            <ac:spMk id="68" creationId="{20F6A4B4-39D7-6705-89B1-0316A36C9710}"/>
          </ac:spMkLst>
        </pc:spChg>
        <pc:spChg chg="mod">
          <ac:chgData name="Pablo Esteban Gutiérrez-Fonseca (he/him)" userId="25bdc618-995f-415b-9b28-31563f05eb38" providerId="ADAL" clId="{499F3B0B-BD88-4B34-B238-A6B8EC9CF49D}" dt="2024-04-14T14:21:50.498" v="283" actId="164"/>
          <ac:spMkLst>
            <pc:docMk/>
            <pc:sldMk cId="1529519286" sldId="438"/>
            <ac:spMk id="74" creationId="{CBB09CC9-7A10-688D-149E-815C47667687}"/>
          </ac:spMkLst>
        </pc:spChg>
        <pc:spChg chg="mod">
          <ac:chgData name="Pablo Esteban Gutiérrez-Fonseca (he/him)" userId="25bdc618-995f-415b-9b28-31563f05eb38" providerId="ADAL" clId="{499F3B0B-BD88-4B34-B238-A6B8EC9CF49D}" dt="2024-04-14T14:21:50.498" v="283" actId="164"/>
          <ac:spMkLst>
            <pc:docMk/>
            <pc:sldMk cId="1529519286" sldId="438"/>
            <ac:spMk id="75" creationId="{421E8678-6F36-EEF4-EB22-D5C28C937821}"/>
          </ac:spMkLst>
        </pc:spChg>
        <pc:grpChg chg="add mod">
          <ac:chgData name="Pablo Esteban Gutiérrez-Fonseca (he/him)" userId="25bdc618-995f-415b-9b28-31563f05eb38" providerId="ADAL" clId="{499F3B0B-BD88-4B34-B238-A6B8EC9CF49D}" dt="2024-04-14T14:21:50.498" v="283" actId="164"/>
          <ac:grpSpMkLst>
            <pc:docMk/>
            <pc:sldMk cId="1529519286" sldId="438"/>
            <ac:grpSpMk id="36" creationId="{B34E9D39-AFE8-20C2-2DA6-326F447F3C03}"/>
          </ac:grpSpMkLst>
        </pc:grpChg>
        <pc:graphicFrameChg chg="add del mod modGraphic">
          <ac:chgData name="Pablo Esteban Gutiérrez-Fonseca (he/him)" userId="25bdc618-995f-415b-9b28-31563f05eb38" providerId="ADAL" clId="{499F3B0B-BD88-4B34-B238-A6B8EC9CF49D}" dt="2024-04-14T14:53:14.450" v="539" actId="478"/>
          <ac:graphicFrameMkLst>
            <pc:docMk/>
            <pc:sldMk cId="1529519286" sldId="438"/>
            <ac:graphicFrameMk id="30" creationId="{B9ABFF24-BB7F-C9B8-419B-92E3A3F76554}"/>
          </ac:graphicFrameMkLst>
        </pc:graphicFrameChg>
        <pc:graphicFrameChg chg="add mod ord modGraphic">
          <ac:chgData name="Pablo Esteban Gutiérrez-Fonseca (he/him)" userId="25bdc618-995f-415b-9b28-31563f05eb38" providerId="ADAL" clId="{499F3B0B-BD88-4B34-B238-A6B8EC9CF49D}" dt="2024-04-14T20:07:12.233" v="2027" actId="1038"/>
          <ac:graphicFrameMkLst>
            <pc:docMk/>
            <pc:sldMk cId="1529519286" sldId="438"/>
            <ac:graphicFrameMk id="50" creationId="{68799193-C1C8-E2EE-D386-C811E84F315C}"/>
          </ac:graphicFrameMkLst>
        </pc:graphicFrameChg>
        <pc:picChg chg="del">
          <ac:chgData name="Pablo Esteban Gutiérrez-Fonseca (he/him)" userId="25bdc618-995f-415b-9b28-31563f05eb38" providerId="ADAL" clId="{499F3B0B-BD88-4B34-B238-A6B8EC9CF49D}" dt="2024-04-13T13:49:43.840" v="101" actId="478"/>
          <ac:picMkLst>
            <pc:docMk/>
            <pc:sldMk cId="1529519286" sldId="438"/>
            <ac:picMk id="4" creationId="{B19BBAEE-B605-2379-763B-5F6DC6FC093B}"/>
          </ac:picMkLst>
        </pc:picChg>
        <pc:picChg chg="add del mod">
          <ac:chgData name="Pablo Esteban Gutiérrez-Fonseca (he/him)" userId="25bdc618-995f-415b-9b28-31563f05eb38" providerId="ADAL" clId="{499F3B0B-BD88-4B34-B238-A6B8EC9CF49D}" dt="2024-04-14T14:17:39.283" v="242" actId="478"/>
          <ac:picMkLst>
            <pc:docMk/>
            <pc:sldMk cId="1529519286" sldId="438"/>
            <ac:picMk id="6" creationId="{B19BBAEE-B605-2379-763B-5F6DC6FC093B}"/>
          </ac:picMkLst>
        </pc:picChg>
        <pc:cxnChg chg="mod">
          <ac:chgData name="Pablo Esteban Gutiérrez-Fonseca (he/him)" userId="25bdc618-995f-415b-9b28-31563f05eb38" providerId="ADAL" clId="{499F3B0B-BD88-4B34-B238-A6B8EC9CF49D}" dt="2024-04-14T14:21:50.498" v="283" actId="164"/>
          <ac:cxnSpMkLst>
            <pc:docMk/>
            <pc:sldMk cId="1529519286" sldId="438"/>
            <ac:cxnSpMk id="5" creationId="{15F51C0D-CF86-8E03-1F4E-7E5C759B358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7" creationId="{3C4EC87E-4136-824C-A48D-EBAF36834E19}"/>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0" creationId="{A8254A16-D778-3F85-D6A0-84DD5C638A9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21" creationId="{F7BC637C-5C8C-2C6F-65E6-078225173803}"/>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3" creationId="{406177F9-AE0C-CCDF-3E90-1C66B00D380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8" creationId="{78141F6A-B18B-0C3F-5801-96D8FB458E3D}"/>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1" creationId="{C3191ADD-C587-CDBA-C463-9CC64CB551B7}"/>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2" creationId="{B2B0925C-34AA-D6DD-BF18-FCD9AF3E3C78}"/>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34" creationId="{7C4E0F95-8D2D-D2F9-17C1-40028A0B9D3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5" creationId="{A12EFC9E-5F9D-7E91-41F0-A7280C3151FF}"/>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8" creationId="{8D9E09AA-1B7E-824F-78E2-B92DB94F14D8}"/>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0" creationId="{4D200404-E4A1-AFC6-D333-2B63733DA50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42" creationId="{215BEB4D-4083-1584-CC0B-831A69C7E22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4" creationId="{D7B1830C-D1C5-0110-0CD9-573895E7F46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5" creationId="{BAA522F3-F301-E40C-CFA5-35166601723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6" creationId="{61F3051B-2DFA-61F6-7E58-F35CD3E5F3B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1" creationId="{4BF977CC-6584-1ACD-D092-8C85060DBA82}"/>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54" creationId="{3AF7A50B-F89D-CA04-5FC2-00BA306596A1}"/>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7" creationId="{6BDEDE03-716F-1C67-2091-5EAD2D0A1EF5}"/>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4T20:05:07.777" v="2015" actId="20577"/>
        <pc:sldMkLst>
          <pc:docMk/>
          <pc:sldMk cId="1276764653" sldId="439"/>
        </pc:sldMkLst>
        <pc:spChg chg="add mod">
          <ac:chgData name="Pablo Esteban Gutiérrez-Fonseca (he/him)" userId="25bdc618-995f-415b-9b28-31563f05eb38" providerId="ADAL" clId="{499F3B0B-BD88-4B34-B238-A6B8EC9CF49D}" dt="2024-04-14T14:43:03.701" v="508" actId="113"/>
          <ac:spMkLst>
            <pc:docMk/>
            <pc:sldMk cId="1276764653" sldId="439"/>
            <ac:spMk id="3" creationId="{77F80659-E7D7-0362-6CD4-07108D3FF5A6}"/>
          </ac:spMkLst>
        </pc:spChg>
        <pc:spChg chg="add mod">
          <ac:chgData name="Pablo Esteban Gutiérrez-Fonseca (he/him)" userId="25bdc618-995f-415b-9b28-31563f05eb38" providerId="ADAL" clId="{499F3B0B-BD88-4B34-B238-A6B8EC9CF49D}" dt="2024-04-14T17:40:33.323" v="1210" actId="1076"/>
          <ac:spMkLst>
            <pc:docMk/>
            <pc:sldMk cId="1276764653" sldId="439"/>
            <ac:spMk id="19" creationId="{510D9F49-4DE7-AA10-A94E-477F2EFB8652}"/>
          </ac:spMkLst>
        </pc:spChg>
        <pc:spChg chg="add mod ord">
          <ac:chgData name="Pablo Esteban Gutiérrez-Fonseca (he/him)" userId="25bdc618-995f-415b-9b28-31563f05eb38" providerId="ADAL" clId="{499F3B0B-BD88-4B34-B238-A6B8EC9CF49D}" dt="2024-04-14T14:42:42.764" v="503" actId="167"/>
          <ac:spMkLst>
            <pc:docMk/>
            <pc:sldMk cId="1276764653" sldId="439"/>
            <ac:spMk id="21" creationId="{9A975B3B-42BA-6299-37BD-1B68A1405B0A}"/>
          </ac:spMkLst>
        </pc:spChg>
        <pc:spChg chg="add mod">
          <ac:chgData name="Pablo Esteban Gutiérrez-Fonseca (he/him)" userId="25bdc618-995f-415b-9b28-31563f05eb38" providerId="ADAL" clId="{499F3B0B-BD88-4B34-B238-A6B8EC9CF49D}" dt="2024-04-14T20:05:07.777" v="2015" actId="20577"/>
          <ac:spMkLst>
            <pc:docMk/>
            <pc:sldMk cId="1276764653" sldId="439"/>
            <ac:spMk id="25" creationId="{477DC949-859A-BB05-F852-E063602CB9BC}"/>
          </ac:spMkLst>
        </pc:spChg>
        <pc:spChg chg="add mod">
          <ac:chgData name="Pablo Esteban Gutiérrez-Fonseca (he/him)" userId="25bdc618-995f-415b-9b28-31563f05eb38" providerId="ADAL" clId="{499F3B0B-BD88-4B34-B238-A6B8EC9CF49D}" dt="2024-04-14T20:03:24.395" v="2009" actId="1076"/>
          <ac:spMkLst>
            <pc:docMk/>
            <pc:sldMk cId="1276764653" sldId="439"/>
            <ac:spMk id="26" creationId="{77CB3596-0AD7-4B04-338A-58D049191865}"/>
          </ac:spMkLst>
        </pc:spChg>
        <pc:spChg chg="mod">
          <ac:chgData name="Pablo Esteban Gutiérrez-Fonseca (he/him)" userId="25bdc618-995f-415b-9b28-31563f05eb38" providerId="ADAL" clId="{499F3B0B-BD88-4B34-B238-A6B8EC9CF49D}" dt="2024-04-14T17:46:22.592" v="1256" actId="113"/>
          <ac:spMkLst>
            <pc:docMk/>
            <pc:sldMk cId="1276764653" sldId="439"/>
            <ac:spMk id="37" creationId="{0BFF7A1A-3462-BAEA-E0EB-DB3DFDE3AB83}"/>
          </ac:spMkLst>
        </pc:spChg>
        <pc:spChg chg="mod">
          <ac:chgData name="Pablo Esteban Gutiérrez-Fonseca (he/him)" userId="25bdc618-995f-415b-9b28-31563f05eb38" providerId="ADAL" clId="{499F3B0B-BD88-4B34-B238-A6B8EC9CF49D}" dt="2024-04-14T17:46:26.037" v="1257" actId="113"/>
          <ac:spMkLst>
            <pc:docMk/>
            <pc:sldMk cId="1276764653" sldId="439"/>
            <ac:spMk id="39" creationId="{115F53D0-E672-65C6-719A-890F03E66964}"/>
          </ac:spMkLst>
        </pc:spChg>
        <pc:spChg chg="del">
          <ac:chgData name="Pablo Esteban Gutiérrez-Fonseca (he/him)" userId="25bdc618-995f-415b-9b28-31563f05eb38" providerId="ADAL" clId="{499F3B0B-BD88-4B34-B238-A6B8EC9CF49D}" dt="2024-04-14T20:02:02.169" v="1974" actId="478"/>
          <ac:spMkLst>
            <pc:docMk/>
            <pc:sldMk cId="1276764653" sldId="439"/>
            <ac:spMk id="58" creationId="{EE6F7699-C19C-2B40-B58D-067AE1BFA110}"/>
          </ac:spMkLst>
        </pc:spChg>
        <pc:grpChg chg="mod">
          <ac:chgData name="Pablo Esteban Gutiérrez-Fonseca (he/him)" userId="25bdc618-995f-415b-9b28-31563f05eb38" providerId="ADAL" clId="{499F3B0B-BD88-4B34-B238-A6B8EC9CF49D}" dt="2024-04-14T14:40:01.935" v="450" actId="1076"/>
          <ac:grpSpMkLst>
            <pc:docMk/>
            <pc:sldMk cId="1276764653" sldId="439"/>
            <ac:grpSpMk id="36" creationId="{B34E9D39-AFE8-20C2-2DA6-326F447F3C03}"/>
          </ac:grpSpMkLst>
        </pc:grpChg>
        <pc:graphicFrameChg chg="del">
          <ac:chgData name="Pablo Esteban Gutiérrez-Fonseca (he/him)" userId="25bdc618-995f-415b-9b28-31563f05eb38" providerId="ADAL" clId="{499F3B0B-BD88-4B34-B238-A6B8EC9CF49D}" dt="2024-04-14T14:39:50.556" v="449" actId="478"/>
          <ac:graphicFrameMkLst>
            <pc:docMk/>
            <pc:sldMk cId="1276764653" sldId="439"/>
            <ac:graphicFrameMk id="30" creationId="{B9ABFF24-BB7F-C9B8-419B-92E3A3F76554}"/>
          </ac:graphicFrameMkLst>
        </pc:graphicFrameChg>
        <pc:cxnChg chg="add mod">
          <ac:chgData name="Pablo Esteban Gutiérrez-Fonseca (he/him)" userId="25bdc618-995f-415b-9b28-31563f05eb38" providerId="ADAL" clId="{499F3B0B-BD88-4B34-B238-A6B8EC9CF49D}" dt="2024-04-14T14:40:55.276" v="464" actId="1038"/>
          <ac:cxnSpMkLst>
            <pc:docMk/>
            <pc:sldMk cId="1276764653" sldId="439"/>
            <ac:cxnSpMk id="4" creationId="{32151D20-2744-4948-7D8B-8D84D830951F}"/>
          </ac:cxnSpMkLst>
        </pc:cxnChg>
        <pc:cxnChg chg="add mod">
          <ac:chgData name="Pablo Esteban Gutiérrez-Fonseca (he/him)" userId="25bdc618-995f-415b-9b28-31563f05eb38" providerId="ADAL" clId="{499F3B0B-BD88-4B34-B238-A6B8EC9CF49D}" dt="2024-04-14T14:40:55.276" v="464" actId="1038"/>
          <ac:cxnSpMkLst>
            <pc:docMk/>
            <pc:sldMk cId="1276764653" sldId="439"/>
            <ac:cxnSpMk id="6" creationId="{BD6666FE-685E-99B6-5C2D-E619A693FCDD}"/>
          </ac:cxnSpMkLst>
        </pc:cxnChg>
        <pc:cxnChg chg="add mod">
          <ac:chgData name="Pablo Esteban Gutiérrez-Fonseca (he/him)" userId="25bdc618-995f-415b-9b28-31563f05eb38" providerId="ADAL" clId="{499F3B0B-BD88-4B34-B238-A6B8EC9CF49D}" dt="2024-04-14T20:03:34.762" v="2010" actId="14100"/>
          <ac:cxnSpMkLst>
            <pc:docMk/>
            <pc:sldMk cId="1276764653" sldId="439"/>
            <ac:cxnSpMk id="33" creationId="{3CB5FAA9-6C79-ABF4-4F33-2044C9F83F6A}"/>
          </ac:cxnSpMkLst>
        </pc:cxnChg>
        <pc:cxnChg chg="del mod">
          <ac:chgData name="Pablo Esteban Gutiérrez-Fonseca (he/him)" userId="25bdc618-995f-415b-9b28-31563f05eb38" providerId="ADAL" clId="{499F3B0B-BD88-4B34-B238-A6B8EC9CF49D}" dt="2024-04-14T20:02:02.169" v="1974" actId="478"/>
          <ac:cxnSpMkLst>
            <pc:docMk/>
            <pc:sldMk cId="1276764653" sldId="439"/>
            <ac:cxnSpMk id="57" creationId="{6BDEDE03-716F-1C67-2091-5EAD2D0A1EF5}"/>
          </ac:cxnSpMkLst>
        </pc:cxnChg>
      </pc:sldChg>
      <pc:sldChg chg="delSp modSp add del mod modAnim">
        <pc:chgData name="Pablo Esteban Gutiérrez-Fonseca (he/him)" userId="25bdc618-995f-415b-9b28-31563f05eb38" providerId="ADAL" clId="{499F3B0B-BD88-4B34-B238-A6B8EC9CF49D}" dt="2024-04-14T14:39:27.823" v="446" actId="47"/>
        <pc:sldMkLst>
          <pc:docMk/>
          <pc:sldMk cId="3384767035" sldId="439"/>
        </pc:sldMkLst>
        <pc:grpChg chg="mod">
          <ac:chgData name="Pablo Esteban Gutiérrez-Fonseca (he/him)" userId="25bdc618-995f-415b-9b28-31563f05eb38" providerId="ADAL" clId="{499F3B0B-BD88-4B34-B238-A6B8EC9CF49D}" dt="2024-04-14T14:37:26.093" v="418" actId="1076"/>
          <ac:grpSpMkLst>
            <pc:docMk/>
            <pc:sldMk cId="3384767035" sldId="439"/>
            <ac:grpSpMk id="36" creationId="{B34E9D39-AFE8-20C2-2DA6-326F447F3C03}"/>
          </ac:grpSpMkLst>
        </pc:grpChg>
        <pc:graphicFrameChg chg="del">
          <ac:chgData name="Pablo Esteban Gutiérrez-Fonseca (he/him)" userId="25bdc618-995f-415b-9b28-31563f05eb38" providerId="ADAL" clId="{499F3B0B-BD88-4B34-B238-A6B8EC9CF49D}" dt="2024-04-14T14:37:10.653" v="417" actId="478"/>
          <ac:graphicFrameMkLst>
            <pc:docMk/>
            <pc:sldMk cId="3384767035" sldId="439"/>
            <ac:graphicFrameMk id="30" creationId="{B9ABFF24-BB7F-C9B8-419B-92E3A3F76554}"/>
          </ac:graphicFrameMkLst>
        </pc:graphicFrameChg>
      </pc:sldChg>
      <pc:sldChg chg="addSp delSp modSp add mod delAnim chgLayout">
        <pc:chgData name="Pablo Esteban Gutiérrez-Fonseca (he/him)" userId="25bdc618-995f-415b-9b28-31563f05eb38" providerId="ADAL" clId="{499F3B0B-BD88-4B34-B238-A6B8EC9CF49D}" dt="2024-04-14T19:04:42.537" v="1570" actId="1076"/>
        <pc:sldMkLst>
          <pc:docMk/>
          <pc:sldMk cId="2710363587" sldId="440"/>
        </pc:sldMkLst>
        <pc:spChg chg="mod ord">
          <ac:chgData name="Pablo Esteban Gutiérrez-Fonseca (he/him)" userId="25bdc618-995f-415b-9b28-31563f05eb38" providerId="ADAL" clId="{499F3B0B-BD88-4B34-B238-A6B8EC9CF49D}" dt="2024-04-14T15:07:10.123" v="665" actId="700"/>
          <ac:spMkLst>
            <pc:docMk/>
            <pc:sldMk cId="2710363587" sldId="440"/>
            <ac:spMk id="2" creationId="{BE80F305-B5DD-2266-8FF4-8F6028F5FEB4}"/>
          </ac:spMkLst>
        </pc:spChg>
        <pc:spChg chg="del">
          <ac:chgData name="Pablo Esteban Gutiérrez-Fonseca (he/him)" userId="25bdc618-995f-415b-9b28-31563f05eb38" providerId="ADAL" clId="{499F3B0B-BD88-4B34-B238-A6B8EC9CF49D}" dt="2024-04-14T15:07:05.979" v="664" actId="478"/>
          <ac:spMkLst>
            <pc:docMk/>
            <pc:sldMk cId="2710363587" sldId="440"/>
            <ac:spMk id="3" creationId="{77F80659-E7D7-0362-6CD4-07108D3FF5A6}"/>
          </ac:spMkLst>
        </pc:spChg>
        <pc:spChg chg="add del mod">
          <ac:chgData name="Pablo Esteban Gutiérrez-Fonseca (he/him)" userId="25bdc618-995f-415b-9b28-31563f05eb38" providerId="ADAL" clId="{499F3B0B-BD88-4B34-B238-A6B8EC9CF49D}" dt="2024-04-14T18:55:24.975" v="1491" actId="478"/>
          <ac:spMkLst>
            <pc:docMk/>
            <pc:sldMk cId="2710363587" sldId="440"/>
            <ac:spMk id="4" creationId="{A56721A4-6C44-988C-638E-016B857940F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 creationId="{C4F85728-EFE9-2A57-40EE-8D0E08650F8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6" creationId="{41EAF54E-7F83-D4B4-C238-54313AA6EFF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7" creationId="{34776CCB-B76E-BE09-5237-778B846BE55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8" creationId="{C33278C0-24B6-5E40-A458-D152D9B8133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9" creationId="{1C46A6AE-DFC7-3BE0-8ED8-8C457DEA7E1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0" creationId="{1AFCD237-4468-16C3-2B27-6C55067515A1}"/>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1" creationId="{EF68998C-B7A6-FF9D-2206-414DAAF692C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2" creationId="{786FB827-18F6-5C42-C780-E9C5CA83247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3" creationId="{FBADA5D6-180E-9A23-727B-6D0C0FD0484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4" creationId="{9980CFFF-D48F-8D21-72D6-E6B821F5765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5" creationId="{0078A52C-73E9-1F82-2A63-1BB637091B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6" creationId="{EC304D7E-C5A9-914B-8F9A-32778F59057D}"/>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7" creationId="{A0E07409-60F5-6E9F-247D-3F6D3AEAA9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8" creationId="{E84C8660-2911-4BA5-2EC7-45C54CC66496}"/>
          </ac:spMkLst>
        </pc:spChg>
        <pc:spChg chg="del">
          <ac:chgData name="Pablo Esteban Gutiérrez-Fonseca (he/him)" userId="25bdc618-995f-415b-9b28-31563f05eb38" providerId="ADAL" clId="{499F3B0B-BD88-4B34-B238-A6B8EC9CF49D}" dt="2024-04-14T15:07:05.979" v="664" actId="478"/>
          <ac:spMkLst>
            <pc:docMk/>
            <pc:sldMk cId="2710363587" sldId="440"/>
            <ac:spMk id="19" creationId="{510D9F49-4DE7-AA10-A94E-477F2EFB86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9" creationId="{C3506B49-F835-83B6-DE5A-705C7A9EA01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0" creationId="{7B476E15-B6A2-7CB7-483A-C9CDBE6A84D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1" creationId="{2ACE2D85-AD52-7382-8FCE-507AC3C406CA}"/>
          </ac:spMkLst>
        </pc:spChg>
        <pc:spChg chg="del">
          <ac:chgData name="Pablo Esteban Gutiérrez-Fonseca (he/him)" userId="25bdc618-995f-415b-9b28-31563f05eb38" providerId="ADAL" clId="{499F3B0B-BD88-4B34-B238-A6B8EC9CF49D}" dt="2024-04-14T15:07:05.979" v="664" actId="478"/>
          <ac:spMkLst>
            <pc:docMk/>
            <pc:sldMk cId="2710363587" sldId="440"/>
            <ac:spMk id="21" creationId="{9A975B3B-42BA-6299-37BD-1B68A1405B0A}"/>
          </ac:spMkLst>
        </pc:spChg>
        <pc:spChg chg="del">
          <ac:chgData name="Pablo Esteban Gutiérrez-Fonseca (he/him)" userId="25bdc618-995f-415b-9b28-31563f05eb38" providerId="ADAL" clId="{499F3B0B-BD88-4B34-B238-A6B8EC9CF49D}" dt="2024-04-14T15:07:05.979" v="664" actId="478"/>
          <ac:spMkLst>
            <pc:docMk/>
            <pc:sldMk cId="2710363587" sldId="440"/>
            <ac:spMk id="22" creationId="{36DC1141-FC7C-1EBA-A6E3-112233FCB13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2" creationId="{4371D558-474D-6C0F-8801-6590C7C19AE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3" creationId="{114E9756-8606-A73A-2CDF-23CC3E44FB2A}"/>
          </ac:spMkLst>
        </pc:spChg>
        <pc:spChg chg="del">
          <ac:chgData name="Pablo Esteban Gutiérrez-Fonseca (he/him)" userId="25bdc618-995f-415b-9b28-31563f05eb38" providerId="ADAL" clId="{499F3B0B-BD88-4B34-B238-A6B8EC9CF49D}" dt="2024-04-14T15:07:05.979" v="664" actId="478"/>
          <ac:spMkLst>
            <pc:docMk/>
            <pc:sldMk cId="2710363587" sldId="440"/>
            <ac:spMk id="24" creationId="{456781E3-B450-B0CC-7531-1C0F54A7AAB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4" creationId="{8EC4CF18-CA78-08B4-834F-0A4AA9DBED8E}"/>
          </ac:spMkLst>
        </pc:spChg>
        <pc:spChg chg="add mod ord">
          <ac:chgData name="Pablo Esteban Gutiérrez-Fonseca (he/him)" userId="25bdc618-995f-415b-9b28-31563f05eb38" providerId="ADAL" clId="{499F3B0B-BD88-4B34-B238-A6B8EC9CF49D}" dt="2024-04-14T19:02:06.763" v="1544" actId="167"/>
          <ac:spMkLst>
            <pc:docMk/>
            <pc:sldMk cId="2710363587" sldId="440"/>
            <ac:spMk id="25" creationId="{2C854889-3B72-3679-2262-C804486DEC8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6" creationId="{72A95B23-E6E1-FD08-298D-A0757942FA66}"/>
          </ac:spMkLst>
        </pc:spChg>
        <pc:spChg chg="del">
          <ac:chgData name="Pablo Esteban Gutiérrez-Fonseca (he/him)" userId="25bdc618-995f-415b-9b28-31563f05eb38" providerId="ADAL" clId="{499F3B0B-BD88-4B34-B238-A6B8EC9CF49D}" dt="2024-04-14T15:07:05.979" v="664" actId="478"/>
          <ac:spMkLst>
            <pc:docMk/>
            <pc:sldMk cId="2710363587" sldId="440"/>
            <ac:spMk id="27" creationId="{92B1D623-B717-6D5A-4CFC-79D829EF534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7" creationId="{AB626A89-788A-7D24-8F1E-12BC377EB48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8" creationId="{DB510098-4944-2161-5868-6FAA668BCB5C}"/>
          </ac:spMkLst>
        </pc:spChg>
        <pc:spChg chg="del">
          <ac:chgData name="Pablo Esteban Gutiérrez-Fonseca (he/him)" userId="25bdc618-995f-415b-9b28-31563f05eb38" providerId="ADAL" clId="{499F3B0B-BD88-4B34-B238-A6B8EC9CF49D}" dt="2024-04-14T15:07:05.979" v="664" actId="478"/>
          <ac:spMkLst>
            <pc:docMk/>
            <pc:sldMk cId="2710363587" sldId="440"/>
            <ac:spMk id="29" creationId="{460D2629-E582-11C1-F967-C46891A2F54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9" creationId="{9008802E-59EC-08D8-C004-939E4C75A30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0" creationId="{818A2A9A-C65D-38AC-3E6B-1CCDB157973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1" creationId="{F4BD5A35-47B0-F357-BA33-120D64A9B69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2" creationId="{C13591DF-CBBE-17E0-FD90-34E37DD5DDB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3" creationId="{1DD1100E-A83C-9F1D-E541-BDD940221FD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4" creationId="{208776E4-CCAF-1F29-467F-ED027547526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5" creationId="{43E235D7-5AA1-2160-44A9-26BD04B94A0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6" creationId="{C0A8E73A-4C68-A3E5-4726-99729BAECACA}"/>
          </ac:spMkLst>
        </pc:spChg>
        <pc:spChg chg="del">
          <ac:chgData name="Pablo Esteban Gutiérrez-Fonseca (he/him)" userId="25bdc618-995f-415b-9b28-31563f05eb38" providerId="ADAL" clId="{499F3B0B-BD88-4B34-B238-A6B8EC9CF49D}" dt="2024-04-14T15:07:05.979" v="664" actId="478"/>
          <ac:spMkLst>
            <pc:docMk/>
            <pc:sldMk cId="2710363587" sldId="440"/>
            <ac:spMk id="37" creationId="{0BFF7A1A-3462-BAEA-E0EB-DB3DFDE3AB8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7" creationId="{D598084D-3244-406F-8B0C-38470A554F7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8" creationId="{CADF7E5B-BB73-A758-F679-E16AE98062BF}"/>
          </ac:spMkLst>
        </pc:spChg>
        <pc:spChg chg="del">
          <ac:chgData name="Pablo Esteban Gutiérrez-Fonseca (he/him)" userId="25bdc618-995f-415b-9b28-31563f05eb38" providerId="ADAL" clId="{499F3B0B-BD88-4B34-B238-A6B8EC9CF49D}" dt="2024-04-14T15:07:05.979" v="664" actId="478"/>
          <ac:spMkLst>
            <pc:docMk/>
            <pc:sldMk cId="2710363587" sldId="440"/>
            <ac:spMk id="39" creationId="{115F53D0-E672-65C6-719A-890F03E6696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9" creationId="{EEB0786C-62F8-3825-2BF4-6851B42352F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0" creationId="{3B1CF96B-4336-6816-4661-1491A1013F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1" creationId="{0C57D0F5-55BC-FC43-50F9-4068DDCFB7C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2" creationId="{40762861-69C7-4C02-E285-7765F6D01F9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3" creationId="{46B022DD-557F-28E7-4936-800082D1B798}"/>
          </ac:spMkLst>
        </pc:spChg>
        <pc:spChg chg="del">
          <ac:chgData name="Pablo Esteban Gutiérrez-Fonseca (he/him)" userId="25bdc618-995f-415b-9b28-31563f05eb38" providerId="ADAL" clId="{499F3B0B-BD88-4B34-B238-A6B8EC9CF49D}" dt="2024-04-14T15:07:05.979" v="664" actId="478"/>
          <ac:spMkLst>
            <pc:docMk/>
            <pc:sldMk cId="2710363587" sldId="440"/>
            <ac:spMk id="43" creationId="{971ABEF0-D2C6-0EEE-6646-6FF5FF7A8DD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4" creationId="{BF4FCDF7-EA2D-05C4-1DF6-30CB23E945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5" creationId="{5452A06F-7B8B-C8EE-B002-B564642154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6" creationId="{831184BE-925E-BE3C-8B63-279BDC108849}"/>
          </ac:spMkLst>
        </pc:spChg>
        <pc:spChg chg="del">
          <ac:chgData name="Pablo Esteban Gutiérrez-Fonseca (he/him)" userId="25bdc618-995f-415b-9b28-31563f05eb38" providerId="ADAL" clId="{499F3B0B-BD88-4B34-B238-A6B8EC9CF49D}" dt="2024-04-14T15:07:05.979" v="664" actId="478"/>
          <ac:spMkLst>
            <pc:docMk/>
            <pc:sldMk cId="2710363587" sldId="440"/>
            <ac:spMk id="47" creationId="{7F8C0603-F958-3AE6-4588-7B26D1ECD90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7" creationId="{CEC16445-C843-C47C-E832-A71110C7CE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8" creationId="{1B026AA4-A1CC-E7EF-F7C7-F9081779487A}"/>
          </ac:spMkLst>
        </pc:spChg>
        <pc:spChg chg="del">
          <ac:chgData name="Pablo Esteban Gutiérrez-Fonseca (he/him)" userId="25bdc618-995f-415b-9b28-31563f05eb38" providerId="ADAL" clId="{499F3B0B-BD88-4B34-B238-A6B8EC9CF49D}" dt="2024-04-14T15:07:05.979" v="664" actId="478"/>
          <ac:spMkLst>
            <pc:docMk/>
            <pc:sldMk cId="2710363587" sldId="440"/>
            <ac:spMk id="48" creationId="{CAF2DE32-8A4A-CF1B-264B-6930FC471A3B}"/>
          </ac:spMkLst>
        </pc:spChg>
        <pc:spChg chg="del">
          <ac:chgData name="Pablo Esteban Gutiérrez-Fonseca (he/him)" userId="25bdc618-995f-415b-9b28-31563f05eb38" providerId="ADAL" clId="{499F3B0B-BD88-4B34-B238-A6B8EC9CF49D}" dt="2024-04-14T15:07:05.979" v="664" actId="478"/>
          <ac:spMkLst>
            <pc:docMk/>
            <pc:sldMk cId="2710363587" sldId="440"/>
            <ac:spMk id="49" creationId="{A791927A-DCC5-7008-6AB2-7D46A932C17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9" creationId="{B81A810F-C00B-67F2-A28E-8C528955AA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0" creationId="{7A6F7903-F4BF-C7D3-0BB0-B52874161CF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1" creationId="{3EE70CF1-6B91-F209-2014-44FB512993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2" creationId="{17D70741-4795-21A0-7759-9F3AAC79FE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3" creationId="{01475F14-CB6F-1042-80A9-C226D5D03E3B}"/>
          </ac:spMkLst>
        </pc:spChg>
        <pc:spChg chg="add del mod">
          <ac:chgData name="Pablo Esteban Gutiérrez-Fonseca (he/him)" userId="25bdc618-995f-415b-9b28-31563f05eb38" providerId="ADAL" clId="{499F3B0B-BD88-4B34-B238-A6B8EC9CF49D}" dt="2024-04-14T19:01:51.280" v="1539" actId="478"/>
          <ac:spMkLst>
            <pc:docMk/>
            <pc:sldMk cId="2710363587" sldId="440"/>
            <ac:spMk id="54" creationId="{49A3CAA9-6162-A44D-93A9-76F827EF3E0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5" creationId="{CA20495F-4428-942C-DB3F-E7C0F6997BA6}"/>
          </ac:spMkLst>
        </pc:spChg>
        <pc:spChg chg="add del mod">
          <ac:chgData name="Pablo Esteban Gutiérrez-Fonseca (he/him)" userId="25bdc618-995f-415b-9b28-31563f05eb38" providerId="ADAL" clId="{499F3B0B-BD88-4B34-B238-A6B8EC9CF49D}" dt="2024-04-14T19:04:40.495" v="1569" actId="478"/>
          <ac:spMkLst>
            <pc:docMk/>
            <pc:sldMk cId="2710363587" sldId="440"/>
            <ac:spMk id="56" creationId="{456D52ED-8B71-DF6D-DA89-06905B0122DF}"/>
          </ac:spMkLst>
        </pc:spChg>
        <pc:grpChg chg="del">
          <ac:chgData name="Pablo Esteban Gutiérrez-Fonseca (he/him)" userId="25bdc618-995f-415b-9b28-31563f05eb38" providerId="ADAL" clId="{499F3B0B-BD88-4B34-B238-A6B8EC9CF49D}" dt="2024-04-14T15:07:05.979" v="664" actId="478"/>
          <ac:grpSpMkLst>
            <pc:docMk/>
            <pc:sldMk cId="2710363587" sldId="440"/>
            <ac:grpSpMk id="36" creationId="{B34E9D39-AFE8-20C2-2DA6-326F447F3C03}"/>
          </ac:grpSpMkLst>
        </pc:grpChg>
        <pc:graphicFrameChg chg="del">
          <ac:chgData name="Pablo Esteban Gutiérrez-Fonseca (he/him)" userId="25bdc618-995f-415b-9b28-31563f05eb38" providerId="ADAL" clId="{499F3B0B-BD88-4B34-B238-A6B8EC9CF49D}" dt="2024-04-14T15:07:05.979" v="664" actId="478"/>
          <ac:graphicFrameMkLst>
            <pc:docMk/>
            <pc:sldMk cId="2710363587" sldId="440"/>
            <ac:graphicFrameMk id="8" creationId="{541AF4EB-6163-3A1B-15D4-88D24E55871A}"/>
          </ac:graphicFrameMkLst>
        </pc:graphicFrameChg>
        <pc:picChg chg="add mod">
          <ac:chgData name="Pablo Esteban Gutiérrez-Fonseca (he/him)" userId="25bdc618-995f-415b-9b28-31563f05eb38" providerId="ADAL" clId="{499F3B0B-BD88-4B34-B238-A6B8EC9CF49D}" dt="2024-04-14T19:04:42.537" v="1570" actId="1076"/>
          <ac:picMkLst>
            <pc:docMk/>
            <pc:sldMk cId="2710363587" sldId="440"/>
            <ac:picMk id="3" creationId="{7B6960A7-4169-0AD6-8342-43E4B43DB175}"/>
          </ac:picMkLst>
        </pc:picChg>
        <pc:cxnChg chg="del">
          <ac:chgData name="Pablo Esteban Gutiérrez-Fonseca (he/him)" userId="25bdc618-995f-415b-9b28-31563f05eb38" providerId="ADAL" clId="{499F3B0B-BD88-4B34-B238-A6B8EC9CF49D}" dt="2024-04-14T15:07:05.979" v="664" actId="478"/>
          <ac:cxnSpMkLst>
            <pc:docMk/>
            <pc:sldMk cId="2710363587" sldId="440"/>
            <ac:cxnSpMk id="4" creationId="{32151D20-2744-4948-7D8B-8D84D830951F}"/>
          </ac:cxnSpMkLst>
        </pc:cxnChg>
        <pc:cxnChg chg="del">
          <ac:chgData name="Pablo Esteban Gutiérrez-Fonseca (he/him)" userId="25bdc618-995f-415b-9b28-31563f05eb38" providerId="ADAL" clId="{499F3B0B-BD88-4B34-B238-A6B8EC9CF49D}" dt="2024-04-14T15:07:05.979" v="664" actId="478"/>
          <ac:cxnSpMkLst>
            <pc:docMk/>
            <pc:sldMk cId="2710363587" sldId="440"/>
            <ac:cxnSpMk id="6" creationId="{BD6666FE-685E-99B6-5C2D-E619A693FCD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3" creationId="{406177F9-AE0C-CCDF-3E90-1C66B00D380B}"/>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8" creationId="{78141F6A-B18B-0C3F-5801-96D8FB458E3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2" creationId="{B2B0925C-34AA-D6DD-BF18-FCD9AF3E3C7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5" creationId="{A12EFC9E-5F9D-7E91-41F0-A7280C3151F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8" creationId="{8D9E09AA-1B7E-824F-78E2-B92DB94F14D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0" creationId="{4D200404-E4A1-AFC6-D333-2B63733DA50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6" creationId="{61F3051B-2DFA-61F6-7E58-F35CD3E5F3B0}"/>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1" creationId="{4BF977CC-6584-1ACD-D092-8C85060DBA82}"/>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7" creationId="{6BDEDE03-716F-1C67-2091-5EAD2D0A1EF5}"/>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67" creationId="{7864FC63-4C5D-2373-4C66-F8E63F76D26A}"/>
          </ac:cxnSpMkLst>
        </pc:cxnChg>
      </pc:sldChg>
      <pc:sldChg chg="add del">
        <pc:chgData name="Pablo Esteban Gutiérrez-Fonseca (he/him)" userId="25bdc618-995f-415b-9b28-31563f05eb38" providerId="ADAL" clId="{499F3B0B-BD88-4B34-B238-A6B8EC9CF49D}" dt="2024-04-14T17:53:11.127" v="1306" actId="47"/>
        <pc:sldMkLst>
          <pc:docMk/>
          <pc:sldMk cId="1349195724" sldId="441"/>
        </pc:sldMkLst>
      </pc:sldChg>
      <pc:sldChg chg="add del">
        <pc:chgData name="Pablo Esteban Gutiérrez-Fonseca (he/him)" userId="25bdc618-995f-415b-9b28-31563f05eb38" providerId="ADAL" clId="{499F3B0B-BD88-4B34-B238-A6B8EC9CF49D}" dt="2024-04-14T15:07:14.064" v="667"/>
        <pc:sldMkLst>
          <pc:docMk/>
          <pc:sldMk cId="1518645884" sldId="441"/>
        </pc:sldMkLst>
      </pc:sldChg>
      <pc:sldChg chg="modSp add mod modAnim chgLayout">
        <pc:chgData name="Pablo Esteban Gutiérrez-Fonseca (he/him)" userId="25bdc618-995f-415b-9b28-31563f05eb38" providerId="ADAL" clId="{499F3B0B-BD88-4B34-B238-A6B8EC9CF49D}" dt="2024-04-14T22:06:33.063" v="2302" actId="207"/>
        <pc:sldMkLst>
          <pc:docMk/>
          <pc:sldMk cId="3650460827" sldId="442"/>
        </pc:sldMkLst>
        <pc:spChg chg="mod ord">
          <ac:chgData name="Pablo Esteban Gutiérrez-Fonseca (he/him)" userId="25bdc618-995f-415b-9b28-31563f05eb38" providerId="ADAL" clId="{499F3B0B-BD88-4B34-B238-A6B8EC9CF49D}" dt="2024-04-14T18:17:57.987" v="1311" actId="20577"/>
          <ac:spMkLst>
            <pc:docMk/>
            <pc:sldMk cId="3650460827" sldId="442"/>
            <ac:spMk id="5" creationId="{00000000-0000-0000-0000-000000000000}"/>
          </ac:spMkLst>
        </pc:spChg>
        <pc:spChg chg="mod ord">
          <ac:chgData name="Pablo Esteban Gutiérrez-Fonseca (he/him)" userId="25bdc618-995f-415b-9b28-31563f05eb38" providerId="ADAL" clId="{499F3B0B-BD88-4B34-B238-A6B8EC9CF49D}" dt="2024-04-14T22:06:33.063" v="2302" actId="207"/>
          <ac:spMkLst>
            <pc:docMk/>
            <pc:sldMk cId="3650460827" sldId="442"/>
            <ac:spMk id="35843" creationId="{00000000-0000-0000-0000-000000000000}"/>
          </ac:spMkLst>
        </pc:spChg>
      </pc:sldChg>
      <pc:sldChg chg="addSp delSp modSp add mod modClrScheme chgLayout">
        <pc:chgData name="Pablo Esteban Gutiérrez-Fonseca (he/him)" userId="25bdc618-995f-415b-9b28-31563f05eb38" providerId="ADAL" clId="{499F3B0B-BD88-4B34-B238-A6B8EC9CF49D}" dt="2024-04-14T22:26:37.973" v="2328" actId="21"/>
        <pc:sldMkLst>
          <pc:docMk/>
          <pc:sldMk cId="1442753479" sldId="443"/>
        </pc:sldMkLst>
        <pc:spChg chg="add del mod ord">
          <ac:chgData name="Pablo Esteban Gutiérrez-Fonseca (he/him)" userId="25bdc618-995f-415b-9b28-31563f05eb38" providerId="ADAL" clId="{499F3B0B-BD88-4B34-B238-A6B8EC9CF49D}" dt="2024-04-14T16:14:22.143" v="789" actId="700"/>
          <ac:spMkLst>
            <pc:docMk/>
            <pc:sldMk cId="1442753479" sldId="443"/>
            <ac:spMk id="2" creationId="{9A20CBD7-5D51-53DB-415C-2658C24EB691}"/>
          </ac:spMkLst>
        </pc:spChg>
        <pc:spChg chg="add del mod ord">
          <ac:chgData name="Pablo Esteban Gutiérrez-Fonseca (he/him)" userId="25bdc618-995f-415b-9b28-31563f05eb38" providerId="ADAL" clId="{499F3B0B-BD88-4B34-B238-A6B8EC9CF49D}" dt="2024-04-14T16:14:25.393" v="790" actId="478"/>
          <ac:spMkLst>
            <pc:docMk/>
            <pc:sldMk cId="1442753479" sldId="443"/>
            <ac:spMk id="3" creationId="{257C78C6-E250-4681-6BCA-126763DB6DB5}"/>
          </ac:spMkLst>
        </pc:spChg>
        <pc:spChg chg="add del mod ord">
          <ac:chgData name="Pablo Esteban Gutiérrez-Fonseca (he/him)" userId="25bdc618-995f-415b-9b28-31563f05eb38" providerId="ADAL" clId="{499F3B0B-BD88-4B34-B238-A6B8EC9CF49D}" dt="2024-04-14T16:16:01.006" v="802" actId="478"/>
          <ac:spMkLst>
            <pc:docMk/>
            <pc:sldMk cId="1442753479" sldId="443"/>
            <ac:spMk id="4" creationId="{540A5278-EA80-E93C-5830-11E4B401B1CA}"/>
          </ac:spMkLst>
        </pc:spChg>
        <pc:spChg chg="mod ord">
          <ac:chgData name="Pablo Esteban Gutiérrez-Fonseca (he/him)" userId="25bdc618-995f-415b-9b28-31563f05eb38" providerId="ADAL" clId="{499F3B0B-BD88-4B34-B238-A6B8EC9CF49D}" dt="2024-04-14T22:07:57.654" v="2308" actId="20577"/>
          <ac:spMkLst>
            <pc:docMk/>
            <pc:sldMk cId="1442753479" sldId="443"/>
            <ac:spMk id="5" creationId="{00000000-0000-0000-0000-000000000000}"/>
          </ac:spMkLst>
        </pc:spChg>
        <pc:spChg chg="del mod">
          <ac:chgData name="Pablo Esteban Gutiérrez-Fonseca (he/him)" userId="25bdc618-995f-415b-9b28-31563f05eb38" providerId="ADAL" clId="{499F3B0B-BD88-4B34-B238-A6B8EC9CF49D}" dt="2024-04-14T16:16:26.357" v="808" actId="478"/>
          <ac:spMkLst>
            <pc:docMk/>
            <pc:sldMk cId="1442753479" sldId="443"/>
            <ac:spMk id="6" creationId="{00000000-0000-0000-0000-000000000000}"/>
          </ac:spMkLst>
        </pc:spChg>
        <pc:spChg chg="add del mod ord">
          <ac:chgData name="Pablo Esteban Gutiérrez-Fonseca (he/him)" userId="25bdc618-995f-415b-9b28-31563f05eb38" providerId="ADAL" clId="{499F3B0B-BD88-4B34-B238-A6B8EC9CF49D}" dt="2024-04-14T16:16:22.928" v="807" actId="700"/>
          <ac:spMkLst>
            <pc:docMk/>
            <pc:sldMk cId="1442753479" sldId="443"/>
            <ac:spMk id="7" creationId="{6DB8DD9F-AE32-07CC-F460-93686D82B976}"/>
          </ac:spMkLst>
        </pc:spChg>
        <pc:spChg chg="add mod ord">
          <ac:chgData name="Pablo Esteban Gutiérrez-Fonseca (he/him)" userId="25bdc618-995f-415b-9b28-31563f05eb38" providerId="ADAL" clId="{499F3B0B-BD88-4B34-B238-A6B8EC9CF49D}" dt="2024-04-14T22:26:37.973" v="2328" actId="21"/>
          <ac:spMkLst>
            <pc:docMk/>
            <pc:sldMk cId="1442753479" sldId="443"/>
            <ac:spMk id="8" creationId="{511A3ABA-51D1-40CD-BA89-345A2715925C}"/>
          </ac:spMkLst>
        </pc:spChg>
        <pc:picChg chg="del">
          <ac:chgData name="Pablo Esteban Gutiérrez-Fonseca (he/him)" userId="25bdc618-995f-415b-9b28-31563f05eb38" providerId="ADAL" clId="{499F3B0B-BD88-4B34-B238-A6B8EC9CF49D}" dt="2024-04-14T16:16:07.881" v="805" actId="478"/>
          <ac:picMkLst>
            <pc:docMk/>
            <pc:sldMk cId="1442753479" sldId="443"/>
            <ac:picMk id="40964" creationId="{00000000-0000-0000-0000-000000000000}"/>
          </ac:picMkLst>
        </pc:picChg>
      </pc:sldChg>
      <pc:sldChg chg="delSp modSp add mod">
        <pc:chgData name="Pablo Esteban Gutiérrez-Fonseca (he/him)" userId="25bdc618-995f-415b-9b28-31563f05eb38" providerId="ADAL" clId="{499F3B0B-BD88-4B34-B238-A6B8EC9CF49D}" dt="2024-04-14T22:07:50.689" v="2305" actId="20577"/>
        <pc:sldMkLst>
          <pc:docMk/>
          <pc:sldMk cId="4293684270" sldId="444"/>
        </pc:sldMkLst>
        <pc:spChg chg="mod ord">
          <ac:chgData name="Pablo Esteban Gutiérrez-Fonseca (he/him)" userId="25bdc618-995f-415b-9b28-31563f05eb38" providerId="ADAL" clId="{499F3B0B-BD88-4B34-B238-A6B8EC9CF49D}" dt="2024-04-14T18:58:25.032" v="1511"/>
          <ac:spMkLst>
            <pc:docMk/>
            <pc:sldMk cId="4293684270" sldId="444"/>
            <ac:spMk id="4" creationId="{540A5278-EA80-E93C-5830-11E4B401B1CA}"/>
          </ac:spMkLst>
        </pc:spChg>
        <pc:spChg chg="mod">
          <ac:chgData name="Pablo Esteban Gutiérrez-Fonseca (he/him)" userId="25bdc618-995f-415b-9b28-31563f05eb38" providerId="ADAL" clId="{499F3B0B-BD88-4B34-B238-A6B8EC9CF49D}" dt="2024-04-14T22:07:50.689" v="2305" actId="20577"/>
          <ac:spMkLst>
            <pc:docMk/>
            <pc:sldMk cId="4293684270" sldId="444"/>
            <ac:spMk id="5" creationId="{00000000-0000-0000-0000-000000000000}"/>
          </ac:spMkLst>
        </pc:spChg>
        <pc:spChg chg="del">
          <ac:chgData name="Pablo Esteban Gutiérrez-Fonseca (he/him)" userId="25bdc618-995f-415b-9b28-31563f05eb38" providerId="ADAL" clId="{499F3B0B-BD88-4B34-B238-A6B8EC9CF49D}" dt="2024-04-14T16:14:38.804" v="793" actId="478"/>
          <ac:spMkLst>
            <pc:docMk/>
            <pc:sldMk cId="4293684270" sldId="444"/>
            <ac:spMk id="6" creationId="{00000000-0000-0000-0000-000000000000}"/>
          </ac:spMkLst>
        </pc:spChg>
        <pc:picChg chg="del">
          <ac:chgData name="Pablo Esteban Gutiérrez-Fonseca (he/him)" userId="25bdc618-995f-415b-9b28-31563f05eb38" providerId="ADAL" clId="{499F3B0B-BD88-4B34-B238-A6B8EC9CF49D}" dt="2024-04-14T16:14:57.674" v="796" actId="478"/>
          <ac:picMkLst>
            <pc:docMk/>
            <pc:sldMk cId="4293684270" sldId="444"/>
            <ac:picMk id="40964" creationId="{00000000-0000-0000-0000-000000000000}"/>
          </ac:picMkLst>
        </pc:picChg>
      </pc:sldChg>
      <pc:sldChg chg="addSp delSp modSp add mod">
        <pc:chgData name="Pablo Esteban Gutiérrez-Fonseca (he/him)" userId="25bdc618-995f-415b-9b28-31563f05eb38" providerId="ADAL" clId="{499F3B0B-BD88-4B34-B238-A6B8EC9CF49D}" dt="2024-04-14T23:23:56.203" v="2523" actId="114"/>
        <pc:sldMkLst>
          <pc:docMk/>
          <pc:sldMk cId="706335863" sldId="445"/>
        </pc:sldMkLst>
        <pc:spChg chg="add del">
          <ac:chgData name="Pablo Esteban Gutiérrez-Fonseca (he/him)" userId="25bdc618-995f-415b-9b28-31563f05eb38" providerId="ADAL" clId="{499F3B0B-BD88-4B34-B238-A6B8EC9CF49D}" dt="2024-04-14T16:20:31.038" v="917" actId="22"/>
          <ac:spMkLst>
            <pc:docMk/>
            <pc:sldMk cId="706335863" sldId="445"/>
            <ac:spMk id="3" creationId="{7B19F861-BB29-146B-DAC4-BA225F61DA06}"/>
          </ac:spMkLst>
        </pc:spChg>
        <pc:spChg chg="mod">
          <ac:chgData name="Pablo Esteban Gutiérrez-Fonseca (he/him)" userId="25bdc618-995f-415b-9b28-31563f05eb38" providerId="ADAL" clId="{499F3B0B-BD88-4B34-B238-A6B8EC9CF49D}" dt="2024-04-14T22:08:02.364" v="2311" actId="20577"/>
          <ac:spMkLst>
            <pc:docMk/>
            <pc:sldMk cId="706335863" sldId="445"/>
            <ac:spMk id="5" creationId="{00000000-0000-0000-0000-000000000000}"/>
          </ac:spMkLst>
        </pc:spChg>
        <pc:spChg chg="mod">
          <ac:chgData name="Pablo Esteban Gutiérrez-Fonseca (he/him)" userId="25bdc618-995f-415b-9b28-31563f05eb38" providerId="ADAL" clId="{499F3B0B-BD88-4B34-B238-A6B8EC9CF49D}" dt="2024-04-14T23:23:56.203" v="2523" actId="114"/>
          <ac:spMkLst>
            <pc:docMk/>
            <pc:sldMk cId="706335863" sldId="445"/>
            <ac:spMk id="8" creationId="{511A3ABA-51D1-40CD-BA89-345A2715925C}"/>
          </ac:spMkLst>
        </pc:spChg>
      </pc:sldChg>
      <pc:sldChg chg="addSp delSp modSp add del mod">
        <pc:chgData name="Pablo Esteban Gutiérrez-Fonseca (he/him)" userId="25bdc618-995f-415b-9b28-31563f05eb38" providerId="ADAL" clId="{499F3B0B-BD88-4B34-B238-A6B8EC9CF49D}" dt="2024-04-15T00:02:17.356" v="2524" actId="47"/>
        <pc:sldMkLst>
          <pc:docMk/>
          <pc:sldMk cId="303887930" sldId="446"/>
        </pc:sldMkLst>
        <pc:spChg chg="add del">
          <ac:chgData name="Pablo Esteban Gutiérrez-Fonseca (he/him)" userId="25bdc618-995f-415b-9b28-31563f05eb38" providerId="ADAL" clId="{499F3B0B-BD88-4B34-B238-A6B8EC9CF49D}" dt="2024-04-14T16:21:12.387" v="927" actId="22"/>
          <ac:spMkLst>
            <pc:docMk/>
            <pc:sldMk cId="303887930" sldId="446"/>
            <ac:spMk id="3" creationId="{0D914CDB-B53E-4E99-AD59-1D917825A0AB}"/>
          </ac:spMkLst>
        </pc:spChg>
        <pc:spChg chg="mod">
          <ac:chgData name="Pablo Esteban Gutiérrez-Fonseca (he/him)" userId="25bdc618-995f-415b-9b28-31563f05eb38" providerId="ADAL" clId="{499F3B0B-BD88-4B34-B238-A6B8EC9CF49D}" dt="2024-04-14T22:08:07.306" v="2314" actId="20577"/>
          <ac:spMkLst>
            <pc:docMk/>
            <pc:sldMk cId="303887930" sldId="446"/>
            <ac:spMk id="5" creationId="{00000000-0000-0000-0000-000000000000}"/>
          </ac:spMkLst>
        </pc:spChg>
        <pc:spChg chg="mod">
          <ac:chgData name="Pablo Esteban Gutiérrez-Fonseca (he/him)" userId="25bdc618-995f-415b-9b28-31563f05eb38" providerId="ADAL" clId="{499F3B0B-BD88-4B34-B238-A6B8EC9CF49D}" dt="2024-04-14T23:19:27.562" v="2496" actId="20577"/>
          <ac:spMkLst>
            <pc:docMk/>
            <pc:sldMk cId="303887930" sldId="446"/>
            <ac:spMk id="8" creationId="{511A3ABA-51D1-40CD-BA89-345A2715925C}"/>
          </ac:spMkLst>
        </pc:spChg>
      </pc:sldChg>
      <pc:sldChg chg="modSp add mod">
        <pc:chgData name="Pablo Esteban Gutiérrez-Fonseca (he/him)" userId="25bdc618-995f-415b-9b28-31563f05eb38" providerId="ADAL" clId="{499F3B0B-BD88-4B34-B238-A6B8EC9CF49D}" dt="2024-04-14T22:08:13.534" v="2317" actId="20577"/>
        <pc:sldMkLst>
          <pc:docMk/>
          <pc:sldMk cId="2456501208" sldId="447"/>
        </pc:sldMkLst>
        <pc:spChg chg="mod">
          <ac:chgData name="Pablo Esteban Gutiérrez-Fonseca (he/him)" userId="25bdc618-995f-415b-9b28-31563f05eb38" providerId="ADAL" clId="{499F3B0B-BD88-4B34-B238-A6B8EC9CF49D}" dt="2024-04-14T22:08:13.534" v="2317" actId="20577"/>
          <ac:spMkLst>
            <pc:docMk/>
            <pc:sldMk cId="2456501208" sldId="447"/>
            <ac:spMk id="5" creationId="{00000000-0000-0000-0000-000000000000}"/>
          </ac:spMkLst>
        </pc:spChg>
        <pc:spChg chg="mod">
          <ac:chgData name="Pablo Esteban Gutiérrez-Fonseca (he/him)" userId="25bdc618-995f-415b-9b28-31563f05eb38" providerId="ADAL" clId="{499F3B0B-BD88-4B34-B238-A6B8EC9CF49D}" dt="2024-04-14T16:21:54.312" v="937" actId="113"/>
          <ac:spMkLst>
            <pc:docMk/>
            <pc:sldMk cId="2456501208" sldId="447"/>
            <ac:spMk id="8" creationId="{511A3ABA-51D1-40CD-BA89-345A2715925C}"/>
          </ac:spMkLst>
        </pc:spChg>
      </pc:sldChg>
      <pc:sldChg chg="modSp new mod">
        <pc:chgData name="Pablo Esteban Gutiérrez-Fonseca (he/him)" userId="25bdc618-995f-415b-9b28-31563f05eb38" providerId="ADAL" clId="{499F3B0B-BD88-4B34-B238-A6B8EC9CF49D}" dt="2024-04-14T16:26:19.947" v="962" actId="27636"/>
        <pc:sldMkLst>
          <pc:docMk/>
          <pc:sldMk cId="433020280" sldId="448"/>
        </pc:sldMkLst>
        <pc:spChg chg="mod">
          <ac:chgData name="Pablo Esteban Gutiérrez-Fonseca (he/him)" userId="25bdc618-995f-415b-9b28-31563f05eb38" providerId="ADAL" clId="{499F3B0B-BD88-4B34-B238-A6B8EC9CF49D}" dt="2024-04-14T16:25:53.921" v="956" actId="20577"/>
          <ac:spMkLst>
            <pc:docMk/>
            <pc:sldMk cId="433020280" sldId="448"/>
            <ac:spMk id="2" creationId="{CBA71750-822A-E291-EB2E-50174BE38D61}"/>
          </ac:spMkLst>
        </pc:spChg>
        <pc:spChg chg="mod">
          <ac:chgData name="Pablo Esteban Gutiérrez-Fonseca (he/him)" userId="25bdc618-995f-415b-9b28-31563f05eb38" providerId="ADAL" clId="{499F3B0B-BD88-4B34-B238-A6B8EC9CF49D}" dt="2024-04-14T16:26:19.947" v="962" actId="27636"/>
          <ac:spMkLst>
            <pc:docMk/>
            <pc:sldMk cId="433020280" sldId="448"/>
            <ac:spMk id="3" creationId="{DAF8BD07-D809-CD1F-327A-55BC4A822907}"/>
          </ac:spMkLst>
        </pc:spChg>
      </pc:sldChg>
      <pc:sldChg chg="addSp modSp new mod modAnim">
        <pc:chgData name="Pablo Esteban Gutiérrez-Fonseca (he/him)" userId="25bdc618-995f-415b-9b28-31563f05eb38" providerId="ADAL" clId="{499F3B0B-BD88-4B34-B238-A6B8EC9CF49D}" dt="2024-04-14T21:07:09.007" v="2115" actId="1076"/>
        <pc:sldMkLst>
          <pc:docMk/>
          <pc:sldMk cId="1529699048" sldId="449"/>
        </pc:sldMkLst>
        <pc:spChg chg="mod">
          <ac:chgData name="Pablo Esteban Gutiérrez-Fonseca (he/him)" userId="25bdc618-995f-415b-9b28-31563f05eb38" providerId="ADAL" clId="{499F3B0B-BD88-4B34-B238-A6B8EC9CF49D}" dt="2024-04-14T16:28:29.391" v="969" actId="108"/>
          <ac:spMkLst>
            <pc:docMk/>
            <pc:sldMk cId="1529699048" sldId="449"/>
            <ac:spMk id="2" creationId="{AE014CCC-F384-286E-4AA6-FAC69BCBF5F2}"/>
          </ac:spMkLst>
        </pc:spChg>
        <pc:spChg chg="mod">
          <ac:chgData name="Pablo Esteban Gutiérrez-Fonseca (he/him)" userId="25bdc618-995f-415b-9b28-31563f05eb38" providerId="ADAL" clId="{499F3B0B-BD88-4B34-B238-A6B8EC9CF49D}" dt="2024-04-14T17:49:58.992" v="1299" actId="27636"/>
          <ac:spMkLst>
            <pc:docMk/>
            <pc:sldMk cId="1529699048" sldId="449"/>
            <ac:spMk id="3" creationId="{085AAD1B-BB0B-BAB4-28D9-08F4F69A7E2B}"/>
          </ac:spMkLst>
        </pc:spChg>
        <pc:picChg chg="add mod">
          <ac:chgData name="Pablo Esteban Gutiérrez-Fonseca (he/him)" userId="25bdc618-995f-415b-9b28-31563f05eb38" providerId="ADAL" clId="{499F3B0B-BD88-4B34-B238-A6B8EC9CF49D}" dt="2024-04-14T21:07:09.007" v="2115" actId="1076"/>
          <ac:picMkLst>
            <pc:docMk/>
            <pc:sldMk cId="1529699048" sldId="449"/>
            <ac:picMk id="1026" creationId="{4795F44E-7AB8-EE5F-35D0-3B094259EC51}"/>
          </ac:picMkLst>
        </pc:picChg>
      </pc:sldChg>
      <pc:sldChg chg="addSp modSp add mod modAnim modNotesTx">
        <pc:chgData name="Pablo Esteban Gutiérrez-Fonseca (he/him)" userId="25bdc618-995f-415b-9b28-31563f05eb38" providerId="ADAL" clId="{499F3B0B-BD88-4B34-B238-A6B8EC9CF49D}" dt="2024-04-14T21:49:46.117" v="2164"/>
        <pc:sldMkLst>
          <pc:docMk/>
          <pc:sldMk cId="3028745146" sldId="450"/>
        </pc:sldMkLst>
        <pc:spChg chg="mod">
          <ac:chgData name="Pablo Esteban Gutiérrez-Fonseca (he/him)" userId="25bdc618-995f-415b-9b28-31563f05eb38" providerId="ADAL" clId="{499F3B0B-BD88-4B34-B238-A6B8EC9CF49D}" dt="2024-04-14T16:30:28.822" v="992"/>
          <ac:spMkLst>
            <pc:docMk/>
            <pc:sldMk cId="3028745146" sldId="450"/>
            <ac:spMk id="2" creationId="{AE014CCC-F384-286E-4AA6-FAC69BCBF5F2}"/>
          </ac:spMkLst>
        </pc:spChg>
        <pc:spChg chg="mod">
          <ac:chgData name="Pablo Esteban Gutiérrez-Fonseca (he/him)" userId="25bdc618-995f-415b-9b28-31563f05eb38" providerId="ADAL" clId="{499F3B0B-BD88-4B34-B238-A6B8EC9CF49D}" dt="2024-04-14T21:48:54.959" v="2161" actId="20577"/>
          <ac:spMkLst>
            <pc:docMk/>
            <pc:sldMk cId="3028745146" sldId="450"/>
            <ac:spMk id="3" creationId="{085AAD1B-BB0B-BAB4-28D9-08F4F69A7E2B}"/>
          </ac:spMkLst>
        </pc:spChg>
        <pc:picChg chg="add mod">
          <ac:chgData name="Pablo Esteban Gutiérrez-Fonseca (he/him)" userId="25bdc618-995f-415b-9b28-31563f05eb38" providerId="ADAL" clId="{499F3B0B-BD88-4B34-B238-A6B8EC9CF49D}" dt="2024-04-14T21:08:03.485" v="2121" actId="1076"/>
          <ac:picMkLst>
            <pc:docMk/>
            <pc:sldMk cId="3028745146" sldId="450"/>
            <ac:picMk id="4" creationId="{787868D4-3405-FFEC-2459-4E26F105B98D}"/>
          </ac:picMkLst>
        </pc:picChg>
      </pc:sldChg>
      <pc:sldChg chg="addSp delSp modSp add mod modNotesTx">
        <pc:chgData name="Pablo Esteban Gutiérrez-Fonseca (he/him)" userId="25bdc618-995f-415b-9b28-31563f05eb38" providerId="ADAL" clId="{499F3B0B-BD88-4B34-B238-A6B8EC9CF49D}" dt="2024-04-14T21:14:16.653" v="2145" actId="1076"/>
        <pc:sldMkLst>
          <pc:docMk/>
          <pc:sldMk cId="3409393423" sldId="451"/>
        </pc:sldMkLst>
        <pc:spChg chg="mod">
          <ac:chgData name="Pablo Esteban Gutiérrez-Fonseca (he/him)" userId="25bdc618-995f-415b-9b28-31563f05eb38" providerId="ADAL" clId="{499F3B0B-BD88-4B34-B238-A6B8EC9CF49D}" dt="2024-04-14T17:50:51.984" v="1305" actId="20577"/>
          <ac:spMkLst>
            <pc:docMk/>
            <pc:sldMk cId="3409393423" sldId="451"/>
            <ac:spMk id="3" creationId="{085AAD1B-BB0B-BAB4-28D9-08F4F69A7E2B}"/>
          </ac:spMkLst>
        </pc:spChg>
        <pc:spChg chg="add">
          <ac:chgData name="Pablo Esteban Gutiérrez-Fonseca (he/him)" userId="25bdc618-995f-415b-9b28-31563f05eb38" providerId="ADAL" clId="{499F3B0B-BD88-4B34-B238-A6B8EC9CF49D}" dt="2024-04-14T21:11:49.838" v="2126"/>
          <ac:spMkLst>
            <pc:docMk/>
            <pc:sldMk cId="3409393423" sldId="451"/>
            <ac:spMk id="5" creationId="{4A13CA40-DA2F-8E6F-CEDF-0FC5D14C30CA}"/>
          </ac:spMkLst>
        </pc:spChg>
        <pc:spChg chg="add mod">
          <ac:chgData name="Pablo Esteban Gutiérrez-Fonseca (he/him)" userId="25bdc618-995f-415b-9b28-31563f05eb38" providerId="ADAL" clId="{499F3B0B-BD88-4B34-B238-A6B8EC9CF49D}" dt="2024-04-14T21:13:08.029" v="2130"/>
          <ac:spMkLst>
            <pc:docMk/>
            <pc:sldMk cId="3409393423" sldId="451"/>
            <ac:spMk id="7" creationId="{50679DB2-FC1C-BAAD-6B4C-F3D213E53FA9}"/>
          </ac:spMkLst>
        </pc:spChg>
        <pc:spChg chg="add mod">
          <ac:chgData name="Pablo Esteban Gutiérrez-Fonseca (he/him)" userId="25bdc618-995f-415b-9b28-31563f05eb38" providerId="ADAL" clId="{499F3B0B-BD88-4B34-B238-A6B8EC9CF49D}" dt="2024-04-14T21:13:34.160" v="2135"/>
          <ac:spMkLst>
            <pc:docMk/>
            <pc:sldMk cId="3409393423" sldId="451"/>
            <ac:spMk id="9" creationId="{51672513-EA90-1275-1CF9-2CD628CC78A7}"/>
          </ac:spMkLst>
        </pc:spChg>
        <pc:picChg chg="add del mod">
          <ac:chgData name="Pablo Esteban Gutiérrez-Fonseca (he/him)" userId="25bdc618-995f-415b-9b28-31563f05eb38" providerId="ADAL" clId="{499F3B0B-BD88-4B34-B238-A6B8EC9CF49D}" dt="2024-04-14T21:11:49.390" v="2125" actId="478"/>
          <ac:picMkLst>
            <pc:docMk/>
            <pc:sldMk cId="3409393423" sldId="451"/>
            <ac:picMk id="4" creationId="{A1198C88-CD8B-0B7E-967F-6725D6795B00}"/>
          </ac:picMkLst>
        </pc:picChg>
        <pc:picChg chg="add del mod">
          <ac:chgData name="Pablo Esteban Gutiérrez-Fonseca (he/him)" userId="25bdc618-995f-415b-9b28-31563f05eb38" providerId="ADAL" clId="{499F3B0B-BD88-4B34-B238-A6B8EC9CF49D}" dt="2024-04-14T21:11:58.005" v="2129" actId="478"/>
          <ac:picMkLst>
            <pc:docMk/>
            <pc:sldMk cId="3409393423" sldId="451"/>
            <ac:picMk id="6" creationId="{BB0173D9-B70F-B556-119D-1105D6E97C67}"/>
          </ac:picMkLst>
        </pc:picChg>
        <pc:picChg chg="add del mod">
          <ac:chgData name="Pablo Esteban Gutiérrez-Fonseca (he/him)" userId="25bdc618-995f-415b-9b28-31563f05eb38" providerId="ADAL" clId="{499F3B0B-BD88-4B34-B238-A6B8EC9CF49D}" dt="2024-04-14T21:13:24.941" v="2134" actId="478"/>
          <ac:picMkLst>
            <pc:docMk/>
            <pc:sldMk cId="3409393423" sldId="451"/>
            <ac:picMk id="8" creationId="{3AFB42AC-780E-619B-CF60-4AB1153F1A65}"/>
          </ac:picMkLst>
        </pc:picChg>
        <pc:picChg chg="add del mod">
          <ac:chgData name="Pablo Esteban Gutiérrez-Fonseca (he/him)" userId="25bdc618-995f-415b-9b28-31563f05eb38" providerId="ADAL" clId="{499F3B0B-BD88-4B34-B238-A6B8EC9CF49D}" dt="2024-04-14T21:13:57.832" v="2141" actId="478"/>
          <ac:picMkLst>
            <pc:docMk/>
            <pc:sldMk cId="3409393423" sldId="451"/>
            <ac:picMk id="10" creationId="{3C198657-3879-6EC6-39F9-033460480779}"/>
          </ac:picMkLst>
        </pc:picChg>
        <pc:picChg chg="add mod">
          <ac:chgData name="Pablo Esteban Gutiérrez-Fonseca (he/him)" userId="25bdc618-995f-415b-9b28-31563f05eb38" providerId="ADAL" clId="{499F3B0B-BD88-4B34-B238-A6B8EC9CF49D}" dt="2024-04-14T21:14:16.653" v="2145" actId="1076"/>
          <ac:picMkLst>
            <pc:docMk/>
            <pc:sldMk cId="3409393423" sldId="451"/>
            <ac:picMk id="11" creationId="{41C1E734-C860-DC8D-D26D-B7CC2983F3BB}"/>
          </ac:picMkLst>
        </pc:picChg>
      </pc:sldChg>
      <pc:sldChg chg="addSp modSp add mod modAnim">
        <pc:chgData name="Pablo Esteban Gutiérrez-Fonseca (he/him)" userId="25bdc618-995f-415b-9b28-31563f05eb38" providerId="ADAL" clId="{499F3B0B-BD88-4B34-B238-A6B8EC9CF49D}" dt="2024-04-14T18:58:09.591" v="1509" actId="108"/>
        <pc:sldMkLst>
          <pc:docMk/>
          <pc:sldMk cId="2044860063" sldId="452"/>
        </pc:sldMkLst>
        <pc:spChg chg="mod">
          <ac:chgData name="Pablo Esteban Gutiérrez-Fonseca (he/him)" userId="25bdc618-995f-415b-9b28-31563f05eb38" providerId="ADAL" clId="{499F3B0B-BD88-4B34-B238-A6B8EC9CF49D}" dt="2024-04-14T17:18:53.289" v="1021"/>
          <ac:spMkLst>
            <pc:docMk/>
            <pc:sldMk cId="2044860063" sldId="452"/>
            <ac:spMk id="2" creationId="{AE014CCC-F384-286E-4AA6-FAC69BCBF5F2}"/>
          </ac:spMkLst>
        </pc:spChg>
        <pc:spChg chg="mod">
          <ac:chgData name="Pablo Esteban Gutiérrez-Fonseca (he/him)" userId="25bdc618-995f-415b-9b28-31563f05eb38" providerId="ADAL" clId="{499F3B0B-BD88-4B34-B238-A6B8EC9CF49D}" dt="2024-04-14T18:58:09.591" v="1509" actId="108"/>
          <ac:spMkLst>
            <pc:docMk/>
            <pc:sldMk cId="2044860063" sldId="452"/>
            <ac:spMk id="3" creationId="{085AAD1B-BB0B-BAB4-28D9-08F4F69A7E2B}"/>
          </ac:spMkLst>
        </pc:spChg>
        <pc:picChg chg="add mod">
          <ac:chgData name="Pablo Esteban Gutiérrez-Fonseca (he/him)" userId="25bdc618-995f-415b-9b28-31563f05eb38" providerId="ADAL" clId="{499F3B0B-BD88-4B34-B238-A6B8EC9CF49D}" dt="2024-04-14T17:30:56.950" v="1177" actId="14100"/>
          <ac:picMkLst>
            <pc:docMk/>
            <pc:sldMk cId="2044860063" sldId="452"/>
            <ac:picMk id="4" creationId="{F75329FC-E30F-9FD9-3136-3CEAF53C40B7}"/>
          </ac:picMkLst>
        </pc:picChg>
        <pc:picChg chg="add mod">
          <ac:chgData name="Pablo Esteban Gutiérrez-Fonseca (he/him)" userId="25bdc618-995f-415b-9b28-31563f05eb38" providerId="ADAL" clId="{499F3B0B-BD88-4B34-B238-A6B8EC9CF49D}" dt="2024-04-14T17:30:53.614" v="1175" actId="14100"/>
          <ac:picMkLst>
            <pc:docMk/>
            <pc:sldMk cId="2044860063" sldId="452"/>
            <ac:picMk id="5" creationId="{79073F32-BB94-4C1E-F6AA-A9D1FB5F074E}"/>
          </ac:picMkLst>
        </pc:picChg>
      </pc:sldChg>
      <pc:sldChg chg="addSp delSp modSp add mod">
        <pc:chgData name="Pablo Esteban Gutiérrez-Fonseca (he/him)" userId="25bdc618-995f-415b-9b28-31563f05eb38" providerId="ADAL" clId="{499F3B0B-BD88-4B34-B238-A6B8EC9CF49D}" dt="2024-04-14T21:35:18.639" v="2150" actId="1076"/>
        <pc:sldMkLst>
          <pc:docMk/>
          <pc:sldMk cId="1599736166" sldId="453"/>
        </pc:sldMkLst>
        <pc:spChg chg="mod">
          <ac:chgData name="Pablo Esteban Gutiérrez-Fonseca (he/him)" userId="25bdc618-995f-415b-9b28-31563f05eb38" providerId="ADAL" clId="{499F3B0B-BD88-4B34-B238-A6B8EC9CF49D}" dt="2024-04-14T17:21:28.953" v="1070" actId="27636"/>
          <ac:spMkLst>
            <pc:docMk/>
            <pc:sldMk cId="1599736166" sldId="453"/>
            <ac:spMk id="3" creationId="{085AAD1B-BB0B-BAB4-28D9-08F4F69A7E2B}"/>
          </ac:spMkLst>
        </pc:spChg>
        <pc:picChg chg="add del">
          <ac:chgData name="Pablo Esteban Gutiérrez-Fonseca (he/him)" userId="25bdc618-995f-415b-9b28-31563f05eb38" providerId="ADAL" clId="{499F3B0B-BD88-4B34-B238-A6B8EC9CF49D}" dt="2024-04-14T21:30:18.151" v="2147" actId="478"/>
          <ac:picMkLst>
            <pc:docMk/>
            <pc:sldMk cId="1599736166" sldId="453"/>
            <ac:picMk id="4" creationId="{5760F439-53DE-232B-43E9-4342FEFF621D}"/>
          </ac:picMkLst>
        </pc:picChg>
        <pc:picChg chg="add mod">
          <ac:chgData name="Pablo Esteban Gutiérrez-Fonseca (he/him)" userId="25bdc618-995f-415b-9b28-31563f05eb38" providerId="ADAL" clId="{499F3B0B-BD88-4B34-B238-A6B8EC9CF49D}" dt="2024-04-14T21:35:18.639" v="2150" actId="1076"/>
          <ac:picMkLst>
            <pc:docMk/>
            <pc:sldMk cId="1599736166" sldId="453"/>
            <ac:picMk id="5" creationId="{0BA7A1DA-9B78-9F8B-58F5-3D020BE8C1B7}"/>
          </ac:picMkLst>
        </pc:picChg>
      </pc:sldChg>
      <pc:sldChg chg="addSp modSp add mod">
        <pc:chgData name="Pablo Esteban Gutiérrez-Fonseca (he/him)" userId="25bdc618-995f-415b-9b28-31563f05eb38" providerId="ADAL" clId="{499F3B0B-BD88-4B34-B238-A6B8EC9CF49D}" dt="2024-04-14T17:29:20.580" v="1161" actId="6549"/>
        <pc:sldMkLst>
          <pc:docMk/>
          <pc:sldMk cId="2651903870" sldId="454"/>
        </pc:sldMkLst>
        <pc:spChg chg="mod">
          <ac:chgData name="Pablo Esteban Gutiérrez-Fonseca (he/him)" userId="25bdc618-995f-415b-9b28-31563f05eb38" providerId="ADAL" clId="{499F3B0B-BD88-4B34-B238-A6B8EC9CF49D}" dt="2024-04-14T17:28:15.281" v="1142" actId="404"/>
          <ac:spMkLst>
            <pc:docMk/>
            <pc:sldMk cId="2651903870" sldId="454"/>
            <ac:spMk id="2" creationId="{AE014CCC-F384-286E-4AA6-FAC69BCBF5F2}"/>
          </ac:spMkLst>
        </pc:spChg>
        <pc:spChg chg="mod">
          <ac:chgData name="Pablo Esteban Gutiérrez-Fonseca (he/him)" userId="25bdc618-995f-415b-9b28-31563f05eb38" providerId="ADAL" clId="{499F3B0B-BD88-4B34-B238-A6B8EC9CF49D}" dt="2024-04-14T17:29:20.580" v="1161" actId="6549"/>
          <ac:spMkLst>
            <pc:docMk/>
            <pc:sldMk cId="2651903870" sldId="454"/>
            <ac:spMk id="3" creationId="{085AAD1B-BB0B-BAB4-28D9-08F4F69A7E2B}"/>
          </ac:spMkLst>
        </pc:spChg>
        <pc:spChg chg="add mod">
          <ac:chgData name="Pablo Esteban Gutiérrez-Fonseca (he/him)" userId="25bdc618-995f-415b-9b28-31563f05eb38" providerId="ADAL" clId="{499F3B0B-BD88-4B34-B238-A6B8EC9CF49D}" dt="2024-04-14T17:22:01.941" v="1075" actId="1076"/>
          <ac:spMkLst>
            <pc:docMk/>
            <pc:sldMk cId="2651903870" sldId="454"/>
            <ac:spMk id="5" creationId="{1ED21EBE-A192-AB27-8BA1-65BF52FF5E68}"/>
          </ac:spMkLst>
        </pc:spChg>
        <pc:picChg chg="add mod">
          <ac:chgData name="Pablo Esteban Gutiérrez-Fonseca (he/him)" userId="25bdc618-995f-415b-9b28-31563f05eb38" providerId="ADAL" clId="{499F3B0B-BD88-4B34-B238-A6B8EC9CF49D}" dt="2024-04-14T17:22:01.941" v="1075" actId="1076"/>
          <ac:picMkLst>
            <pc:docMk/>
            <pc:sldMk cId="2651903870" sldId="454"/>
            <ac:picMk id="4" creationId="{71BEBDC1-37EF-21CA-6845-8CAB94795F0F}"/>
          </ac:picMkLst>
        </pc:picChg>
      </pc:sldChg>
      <pc:sldChg chg="modSp add del mod">
        <pc:chgData name="Pablo Esteban Gutiérrez-Fonseca (he/him)" userId="25bdc618-995f-415b-9b28-31563f05eb38" providerId="ADAL" clId="{499F3B0B-BD88-4B34-B238-A6B8EC9CF49D}" dt="2024-04-14T17:27:45.053" v="1140" actId="47"/>
        <pc:sldMkLst>
          <pc:docMk/>
          <pc:sldMk cId="2034621859" sldId="455"/>
        </pc:sldMkLst>
        <pc:spChg chg="mod">
          <ac:chgData name="Pablo Esteban Gutiérrez-Fonseca (he/him)" userId="25bdc618-995f-415b-9b28-31563f05eb38" providerId="ADAL" clId="{499F3B0B-BD88-4B34-B238-A6B8EC9CF49D}" dt="2024-04-14T17:25:02.805" v="1111" actId="20577"/>
          <ac:spMkLst>
            <pc:docMk/>
            <pc:sldMk cId="2034621859" sldId="455"/>
            <ac:spMk id="3" creationId="{085AAD1B-BB0B-BAB4-28D9-08F4F69A7E2B}"/>
          </ac:spMkLst>
        </pc:spChg>
      </pc:sldChg>
      <pc:sldChg chg="modSp add mod">
        <pc:chgData name="Pablo Esteban Gutiérrez-Fonseca (he/him)" userId="25bdc618-995f-415b-9b28-31563f05eb38" providerId="ADAL" clId="{499F3B0B-BD88-4B34-B238-A6B8EC9CF49D}" dt="2024-04-14T17:29:53.099" v="1168"/>
        <pc:sldMkLst>
          <pc:docMk/>
          <pc:sldMk cId="3010514874" sldId="456"/>
        </pc:sldMkLst>
        <pc:spChg chg="mod">
          <ac:chgData name="Pablo Esteban Gutiérrez-Fonseca (he/him)" userId="25bdc618-995f-415b-9b28-31563f05eb38" providerId="ADAL" clId="{499F3B0B-BD88-4B34-B238-A6B8EC9CF49D}" dt="2024-04-14T17:29:53.099" v="1168"/>
          <ac:spMkLst>
            <pc:docMk/>
            <pc:sldMk cId="3010514874" sldId="456"/>
            <ac:spMk id="2" creationId="{AE014CCC-F384-286E-4AA6-FAC69BCBF5F2}"/>
          </ac:spMkLst>
        </pc:spChg>
        <pc:spChg chg="mod">
          <ac:chgData name="Pablo Esteban Gutiérrez-Fonseca (he/him)" userId="25bdc618-995f-415b-9b28-31563f05eb38" providerId="ADAL" clId="{499F3B0B-BD88-4B34-B238-A6B8EC9CF49D}" dt="2024-04-14T17:29:26.388" v="1164" actId="5793"/>
          <ac:spMkLst>
            <pc:docMk/>
            <pc:sldMk cId="3010514874" sldId="456"/>
            <ac:spMk id="3" creationId="{085AAD1B-BB0B-BAB4-28D9-08F4F69A7E2B}"/>
          </ac:spMkLst>
        </pc:spChg>
      </pc:sldChg>
      <pc:sldChg chg="modSp add mod">
        <pc:chgData name="Pablo Esteban Gutiérrez-Fonseca (he/him)" userId="25bdc618-995f-415b-9b28-31563f05eb38" providerId="ADAL" clId="{499F3B0B-BD88-4B34-B238-A6B8EC9CF49D}" dt="2024-04-14T17:29:55.934" v="1169"/>
        <pc:sldMkLst>
          <pc:docMk/>
          <pc:sldMk cId="3854649333" sldId="457"/>
        </pc:sldMkLst>
        <pc:spChg chg="mod">
          <ac:chgData name="Pablo Esteban Gutiérrez-Fonseca (he/him)" userId="25bdc618-995f-415b-9b28-31563f05eb38" providerId="ADAL" clId="{499F3B0B-BD88-4B34-B238-A6B8EC9CF49D}" dt="2024-04-14T17:29:55.934" v="1169"/>
          <ac:spMkLst>
            <pc:docMk/>
            <pc:sldMk cId="3854649333" sldId="457"/>
            <ac:spMk id="2" creationId="{AE014CCC-F384-286E-4AA6-FAC69BCBF5F2}"/>
          </ac:spMkLst>
        </pc:spChg>
        <pc:spChg chg="mod">
          <ac:chgData name="Pablo Esteban Gutiérrez-Fonseca (he/him)" userId="25bdc618-995f-415b-9b28-31563f05eb38" providerId="ADAL" clId="{499F3B0B-BD88-4B34-B238-A6B8EC9CF49D}" dt="2024-04-14T17:29:36.817" v="1167" actId="113"/>
          <ac:spMkLst>
            <pc:docMk/>
            <pc:sldMk cId="3854649333" sldId="457"/>
            <ac:spMk id="3" creationId="{085AAD1B-BB0B-BAB4-28D9-08F4F69A7E2B}"/>
          </ac:spMkLst>
        </pc:spChg>
      </pc:sldChg>
      <pc:sldChg chg="modSp add mod">
        <pc:chgData name="Pablo Esteban Gutiérrez-Fonseca (he/him)" userId="25bdc618-995f-415b-9b28-31563f05eb38" providerId="ADAL" clId="{499F3B0B-BD88-4B34-B238-A6B8EC9CF49D}" dt="2024-04-14T17:29:14.268" v="1159" actId="113"/>
        <pc:sldMkLst>
          <pc:docMk/>
          <pc:sldMk cId="3794688295" sldId="458"/>
        </pc:sldMkLst>
        <pc:spChg chg="mod">
          <ac:chgData name="Pablo Esteban Gutiérrez-Fonseca (he/him)" userId="25bdc618-995f-415b-9b28-31563f05eb38" providerId="ADAL" clId="{499F3B0B-BD88-4B34-B238-A6B8EC9CF49D}" dt="2024-04-14T17:29:14.268" v="1159" actId="113"/>
          <ac:spMkLst>
            <pc:docMk/>
            <pc:sldMk cId="3794688295" sldId="458"/>
            <ac:spMk id="3" creationId="{085AAD1B-BB0B-BAB4-28D9-08F4F69A7E2B}"/>
          </ac:spMkLst>
        </pc:spChg>
      </pc:sldChg>
      <pc:sldChg chg="modSp new mod modAnim">
        <pc:chgData name="Pablo Esteban Gutiérrez-Fonseca (he/him)" userId="25bdc618-995f-415b-9b28-31563f05eb38" providerId="ADAL" clId="{499F3B0B-BD88-4B34-B238-A6B8EC9CF49D}" dt="2024-04-16T04:16:03.649" v="2528" actId="113"/>
        <pc:sldMkLst>
          <pc:docMk/>
          <pc:sldMk cId="831549164" sldId="459"/>
        </pc:sldMkLst>
        <pc:spChg chg="mod">
          <ac:chgData name="Pablo Esteban Gutiérrez-Fonseca (he/him)" userId="25bdc618-995f-415b-9b28-31563f05eb38" providerId="ADAL" clId="{499F3B0B-BD88-4B34-B238-A6B8EC9CF49D}" dt="2024-04-14T18:48:37.434" v="1468" actId="404"/>
          <ac:spMkLst>
            <pc:docMk/>
            <pc:sldMk cId="831549164" sldId="459"/>
            <ac:spMk id="2" creationId="{BE4EA379-0DF9-4EEB-DAD6-2B446D2081EC}"/>
          </ac:spMkLst>
        </pc:spChg>
        <pc:spChg chg="mod">
          <ac:chgData name="Pablo Esteban Gutiérrez-Fonseca (he/him)" userId="25bdc618-995f-415b-9b28-31563f05eb38" providerId="ADAL" clId="{499F3B0B-BD88-4B34-B238-A6B8EC9CF49D}" dt="2024-04-16T04:16:03.649" v="2528" actId="113"/>
          <ac:spMkLst>
            <pc:docMk/>
            <pc:sldMk cId="831549164" sldId="459"/>
            <ac:spMk id="3" creationId="{FB64FADA-2823-499D-B17C-6606225ADD3B}"/>
          </ac:spMkLst>
        </pc:spChg>
      </pc:sldChg>
      <pc:sldChg chg="add del">
        <pc:chgData name="Pablo Esteban Gutiérrez-Fonseca (he/him)" userId="25bdc618-995f-415b-9b28-31563f05eb38" providerId="ADAL" clId="{499F3B0B-BD88-4B34-B238-A6B8EC9CF49D}" dt="2024-04-14T19:08:55.233" v="1572" actId="47"/>
        <pc:sldMkLst>
          <pc:docMk/>
          <pc:sldMk cId="685880386" sldId="460"/>
        </pc:sldMkLst>
      </pc:sldChg>
      <pc:sldChg chg="modSp add mod">
        <pc:chgData name="Pablo Esteban Gutiérrez-Fonseca (he/him)" userId="25bdc618-995f-415b-9b28-31563f05eb38" providerId="ADAL" clId="{499F3B0B-BD88-4B34-B238-A6B8EC9CF49D}" dt="2024-04-14T20:27:51.325" v="2111" actId="404"/>
        <pc:sldMkLst>
          <pc:docMk/>
          <pc:sldMk cId="3026364795" sldId="460"/>
        </pc:sldMkLst>
        <pc:spChg chg="mod">
          <ac:chgData name="Pablo Esteban Gutiérrez-Fonseca (he/him)" userId="25bdc618-995f-415b-9b28-31563f05eb38" providerId="ADAL" clId="{499F3B0B-BD88-4B34-B238-A6B8EC9CF49D}" dt="2024-04-14T20:27:51.325" v="2111" actId="404"/>
          <ac:spMkLst>
            <pc:docMk/>
            <pc:sldMk cId="3026364795" sldId="460"/>
            <ac:spMk id="3" creationId="{A8D079B1-DB54-B1C7-FE45-FE459E62345F}"/>
          </ac:spMkLst>
        </pc:spChg>
      </pc:sldChg>
      <pc:sldChg chg="addSp modSp add mod modNotesTx">
        <pc:chgData name="Pablo Esteban Gutiérrez-Fonseca (he/him)" userId="25bdc618-995f-415b-9b28-31563f05eb38" providerId="ADAL" clId="{499F3B0B-BD88-4B34-B238-A6B8EC9CF49D}" dt="2024-04-14T23:18:30.367" v="2495" actId="108"/>
        <pc:sldMkLst>
          <pc:docMk/>
          <pc:sldMk cId="2790315627" sldId="461"/>
        </pc:sldMkLst>
        <pc:spChg chg="add mod">
          <ac:chgData name="Pablo Esteban Gutiérrez-Fonseca (he/him)" userId="25bdc618-995f-415b-9b28-31563f05eb38" providerId="ADAL" clId="{499F3B0B-BD88-4B34-B238-A6B8EC9CF49D}" dt="2024-04-14T22:31:14.408" v="2348" actId="14100"/>
          <ac:spMkLst>
            <pc:docMk/>
            <pc:sldMk cId="2790315627" sldId="461"/>
            <ac:spMk id="2" creationId="{BD95A889-1D85-ED89-3331-E37904E16EFF}"/>
          </ac:spMkLst>
        </pc:spChg>
        <pc:spChg chg="add mod">
          <ac:chgData name="Pablo Esteban Gutiérrez-Fonseca (he/him)" userId="25bdc618-995f-415b-9b28-31563f05eb38" providerId="ADAL" clId="{499F3B0B-BD88-4B34-B238-A6B8EC9CF49D}" dt="2024-04-14T22:33:42.665" v="2368" actId="14100"/>
          <ac:spMkLst>
            <pc:docMk/>
            <pc:sldMk cId="2790315627" sldId="461"/>
            <ac:spMk id="3" creationId="{721E0A1E-7839-2229-DAFC-58F6AA91FECF}"/>
          </ac:spMkLst>
        </pc:spChg>
        <pc:spChg chg="mod">
          <ac:chgData name="Pablo Esteban Gutiérrez-Fonseca (he/him)" userId="25bdc618-995f-415b-9b28-31563f05eb38" providerId="ADAL" clId="{499F3B0B-BD88-4B34-B238-A6B8EC9CF49D}" dt="2024-04-14T23:05:44.741" v="2427"/>
          <ac:spMkLst>
            <pc:docMk/>
            <pc:sldMk cId="2790315627" sldId="461"/>
            <ac:spMk id="4" creationId="{3B126796-7D33-2AED-DAAF-42298C02AB3F}"/>
          </ac:spMkLst>
        </pc:spChg>
        <pc:spChg chg="add mod">
          <ac:chgData name="Pablo Esteban Gutiérrez-Fonseca (he/him)" userId="25bdc618-995f-415b-9b28-31563f05eb38" providerId="ADAL" clId="{499F3B0B-BD88-4B34-B238-A6B8EC9CF49D}" dt="2024-04-14T22:33:46.459" v="2370" actId="14100"/>
          <ac:spMkLst>
            <pc:docMk/>
            <pc:sldMk cId="2790315627" sldId="461"/>
            <ac:spMk id="6" creationId="{C2CD1173-8774-AB0B-8EB6-4710F644A0B9}"/>
          </ac:spMkLst>
        </pc:spChg>
        <pc:spChg chg="mod">
          <ac:chgData name="Pablo Esteban Gutiérrez-Fonseca (he/him)" userId="25bdc618-995f-415b-9b28-31563f05eb38" providerId="ADAL" clId="{499F3B0B-BD88-4B34-B238-A6B8EC9CF49D}" dt="2024-04-14T22:41:56.155" v="2421" actId="1076"/>
          <ac:spMkLst>
            <pc:docMk/>
            <pc:sldMk cId="2790315627" sldId="461"/>
            <ac:spMk id="7" creationId="{97C904A3-C9C4-0E53-B775-0B8A05F4CDEB}"/>
          </ac:spMkLst>
        </pc:spChg>
        <pc:spChg chg="mod">
          <ac:chgData name="Pablo Esteban Gutiérrez-Fonseca (he/him)" userId="25bdc618-995f-415b-9b28-31563f05eb38" providerId="ADAL" clId="{499F3B0B-BD88-4B34-B238-A6B8EC9CF49D}" dt="2024-04-14T23:18:30.367" v="2495" actId="108"/>
          <ac:spMkLst>
            <pc:docMk/>
            <pc:sldMk cId="2790315627" sldId="461"/>
            <ac:spMk id="8" creationId="{511A3ABA-51D1-40CD-BA89-345A2715925C}"/>
          </ac:spMkLst>
        </pc:spChg>
        <pc:spChg chg="add mod">
          <ac:chgData name="Pablo Esteban Gutiérrez-Fonseca (he/him)" userId="25bdc618-995f-415b-9b28-31563f05eb38" providerId="ADAL" clId="{499F3B0B-BD88-4B34-B238-A6B8EC9CF49D}" dt="2024-04-14T22:41:53.851" v="2420" actId="1076"/>
          <ac:spMkLst>
            <pc:docMk/>
            <pc:sldMk cId="2790315627" sldId="461"/>
            <ac:spMk id="9" creationId="{03AAA6FA-C944-3996-74F1-C76479BFD9F2}"/>
          </ac:spMkLst>
        </pc:spChg>
        <pc:spChg chg="add mod">
          <ac:chgData name="Pablo Esteban Gutiérrez-Fonseca (he/him)" userId="25bdc618-995f-415b-9b28-31563f05eb38" providerId="ADAL" clId="{499F3B0B-BD88-4B34-B238-A6B8EC9CF49D}" dt="2024-04-14T22:38:07.744" v="2405" actId="1076"/>
          <ac:spMkLst>
            <pc:docMk/>
            <pc:sldMk cId="2790315627" sldId="461"/>
            <ac:spMk id="10" creationId="{39704C69-779A-0BDF-03F4-3A98D9CDF7E6}"/>
          </ac:spMkLst>
        </pc:spChg>
        <pc:spChg chg="add mod">
          <ac:chgData name="Pablo Esteban Gutiérrez-Fonseca (he/him)" userId="25bdc618-995f-415b-9b28-31563f05eb38" providerId="ADAL" clId="{499F3B0B-BD88-4B34-B238-A6B8EC9CF49D}" dt="2024-04-14T23:04:46.568" v="2425" actId="20577"/>
          <ac:spMkLst>
            <pc:docMk/>
            <pc:sldMk cId="2790315627" sldId="461"/>
            <ac:spMk id="11" creationId="{AFEE353E-AA44-B30B-47DD-58EC5DB4D3D8}"/>
          </ac:spMkLst>
        </pc:spChg>
        <pc:spChg chg="add mod">
          <ac:chgData name="Pablo Esteban Gutiérrez-Fonseca (he/him)" userId="25bdc618-995f-415b-9b28-31563f05eb38" providerId="ADAL" clId="{499F3B0B-BD88-4B34-B238-A6B8EC9CF49D}" dt="2024-04-14T23:05:24.656" v="2426" actId="20577"/>
          <ac:spMkLst>
            <pc:docMk/>
            <pc:sldMk cId="2790315627" sldId="461"/>
            <ac:spMk id="12" creationId="{B9C44B68-E10D-032C-40F4-C2BB075212CC}"/>
          </ac:spMkLst>
        </pc:spChg>
      </pc:sldChg>
      <pc:sldChg chg="addSp delSp modSp mod">
        <pc:chgData name="Pablo Esteban Gutiérrez-Fonseca (he/him)" userId="25bdc618-995f-415b-9b28-31563f05eb38" providerId="ADAL" clId="{499F3B0B-BD88-4B34-B238-A6B8EC9CF49D}" dt="2024-04-16T04:50:40.314" v="2610" actId="1035"/>
        <pc:sldMkLst>
          <pc:docMk/>
          <pc:sldMk cId="4283467524" sldId="462"/>
        </pc:sldMkLst>
        <pc:picChg chg="add mod ord modCrop">
          <ac:chgData name="Pablo Esteban Gutiérrez-Fonseca (he/him)" userId="25bdc618-995f-415b-9b28-31563f05eb38" providerId="ADAL" clId="{499F3B0B-BD88-4B34-B238-A6B8EC9CF49D}" dt="2024-04-16T04:50:40.314" v="2610" actId="1035"/>
          <ac:picMkLst>
            <pc:docMk/>
            <pc:sldMk cId="4283467524" sldId="462"/>
            <ac:picMk id="3" creationId="{4D7952AB-4116-E30C-D4E9-B692C66E3396}"/>
          </ac:picMkLst>
        </pc:picChg>
        <pc:picChg chg="del">
          <ac:chgData name="Pablo Esteban Gutiérrez-Fonseca (he/him)" userId="25bdc618-995f-415b-9b28-31563f05eb38" providerId="ADAL" clId="{499F3B0B-BD88-4B34-B238-A6B8EC9CF49D}" dt="2024-04-16T04:50:26.693" v="2604" actId="478"/>
          <ac:picMkLst>
            <pc:docMk/>
            <pc:sldMk cId="4283467524" sldId="462"/>
            <ac:picMk id="6" creationId="{2070A4B5-EF6D-F116-C527-55468C7DFD06}"/>
          </ac:picMkLst>
        </pc:picChg>
      </pc:sldChg>
      <pc:sldChg chg="addSp delSp modSp mod">
        <pc:chgData name="Pablo Esteban Gutiérrez-Fonseca (he/him)" userId="25bdc618-995f-415b-9b28-31563f05eb38" providerId="ADAL" clId="{499F3B0B-BD88-4B34-B238-A6B8EC9CF49D}" dt="2024-04-16T04:56:15.300" v="2679" actId="20577"/>
        <pc:sldMkLst>
          <pc:docMk/>
          <pc:sldMk cId="2865823119" sldId="463"/>
        </pc:sldMkLst>
        <pc:spChg chg="mod">
          <ac:chgData name="Pablo Esteban Gutiérrez-Fonseca (he/him)" userId="25bdc618-995f-415b-9b28-31563f05eb38" providerId="ADAL" clId="{499F3B0B-BD88-4B34-B238-A6B8EC9CF49D}" dt="2024-04-16T04:56:15.300" v="2679" actId="20577"/>
          <ac:spMkLst>
            <pc:docMk/>
            <pc:sldMk cId="2865823119" sldId="463"/>
            <ac:spMk id="17" creationId="{89F39AF1-7575-2D1C-5913-A624EBD5A433}"/>
          </ac:spMkLst>
        </pc:spChg>
        <pc:spChg chg="mod">
          <ac:chgData name="Pablo Esteban Gutiérrez-Fonseca (he/him)" userId="25bdc618-995f-415b-9b28-31563f05eb38" providerId="ADAL" clId="{499F3B0B-BD88-4B34-B238-A6B8EC9CF49D}" dt="2024-04-16T04:51:54.981" v="2621" actId="1038"/>
          <ac:spMkLst>
            <pc:docMk/>
            <pc:sldMk cId="2865823119" sldId="463"/>
            <ac:spMk id="27" creationId="{2122B45F-61C9-E412-378A-622A0CC4717A}"/>
          </ac:spMkLst>
        </pc:spChg>
        <pc:picChg chg="add mod ord">
          <ac:chgData name="Pablo Esteban Gutiérrez-Fonseca (he/him)" userId="25bdc618-995f-415b-9b28-31563f05eb38" providerId="ADAL" clId="{499F3B0B-BD88-4B34-B238-A6B8EC9CF49D}" dt="2024-04-16T04:51:37.191" v="2617" actId="167"/>
          <ac:picMkLst>
            <pc:docMk/>
            <pc:sldMk cId="2865823119" sldId="463"/>
            <ac:picMk id="3" creationId="{2758022C-CD7D-271A-14F5-D9D7BB0A05FE}"/>
          </ac:picMkLst>
        </pc:picChg>
        <pc:picChg chg="del">
          <ac:chgData name="Pablo Esteban Gutiérrez-Fonseca (he/him)" userId="25bdc618-995f-415b-9b28-31563f05eb38" providerId="ADAL" clId="{499F3B0B-BD88-4B34-B238-A6B8EC9CF49D}" dt="2024-04-16T04:51:32.624" v="2615" actId="478"/>
          <ac:picMkLst>
            <pc:docMk/>
            <pc:sldMk cId="2865823119" sldId="463"/>
            <ac:picMk id="6" creationId="{2070A4B5-EF6D-F116-C527-55468C7DFD06}"/>
          </ac:picMkLst>
        </pc:picChg>
        <pc:cxnChg chg="mod">
          <ac:chgData name="Pablo Esteban Gutiérrez-Fonseca (he/him)" userId="25bdc618-995f-415b-9b28-31563f05eb38" providerId="ADAL" clId="{499F3B0B-BD88-4B34-B238-A6B8EC9CF49D}" dt="2024-04-16T04:51:54.981" v="2621" actId="1038"/>
          <ac:cxnSpMkLst>
            <pc:docMk/>
            <pc:sldMk cId="2865823119" sldId="463"/>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8:23.342" v="2703" actId="255"/>
        <pc:sldMkLst>
          <pc:docMk/>
          <pc:sldMk cId="1105824289" sldId="464"/>
        </pc:sldMkLst>
        <pc:spChg chg="mod">
          <ac:chgData name="Pablo Esteban Gutiérrez-Fonseca (he/him)" userId="25bdc618-995f-415b-9b28-31563f05eb38" providerId="ADAL" clId="{499F3B0B-BD88-4B34-B238-A6B8EC9CF49D}" dt="2024-04-16T04:58:23.342" v="2703" actId="255"/>
          <ac:spMkLst>
            <pc:docMk/>
            <pc:sldMk cId="1105824289" sldId="464"/>
            <ac:spMk id="10" creationId="{6A2BB86B-687D-ECA8-0553-817A23C04AD8}"/>
          </ac:spMkLst>
        </pc:spChg>
        <pc:spChg chg="mod">
          <ac:chgData name="Pablo Esteban Gutiérrez-Fonseca (he/him)" userId="25bdc618-995f-415b-9b28-31563f05eb38" providerId="ADAL" clId="{499F3B0B-BD88-4B34-B238-A6B8EC9CF49D}" dt="2024-04-16T04:52:22.369" v="2627" actId="1037"/>
          <ac:spMkLst>
            <pc:docMk/>
            <pc:sldMk cId="1105824289" sldId="464"/>
            <ac:spMk id="27" creationId="{2122B45F-61C9-E412-378A-622A0CC4717A}"/>
          </ac:spMkLst>
        </pc:spChg>
        <pc:picChg chg="add mod ord">
          <ac:chgData name="Pablo Esteban Gutiérrez-Fonseca (he/him)" userId="25bdc618-995f-415b-9b28-31563f05eb38" providerId="ADAL" clId="{499F3B0B-BD88-4B34-B238-A6B8EC9CF49D}" dt="2024-04-16T04:52:17.461" v="2624" actId="167"/>
          <ac:picMkLst>
            <pc:docMk/>
            <pc:sldMk cId="1105824289" sldId="464"/>
            <ac:picMk id="3" creationId="{72A69AB1-FF53-C3F4-3761-B8460292ACD8}"/>
          </ac:picMkLst>
        </pc:picChg>
        <pc:picChg chg="del">
          <ac:chgData name="Pablo Esteban Gutiérrez-Fonseca (he/him)" userId="25bdc618-995f-415b-9b28-31563f05eb38" providerId="ADAL" clId="{499F3B0B-BD88-4B34-B238-A6B8EC9CF49D}" dt="2024-04-16T04:52:13.101" v="2622" actId="478"/>
          <ac:picMkLst>
            <pc:docMk/>
            <pc:sldMk cId="1105824289" sldId="464"/>
            <ac:picMk id="6" creationId="{2070A4B5-EF6D-F116-C527-55468C7DFD06}"/>
          </ac:picMkLst>
        </pc:picChg>
        <pc:cxnChg chg="mod">
          <ac:chgData name="Pablo Esteban Gutiérrez-Fonseca (he/him)" userId="25bdc618-995f-415b-9b28-31563f05eb38" providerId="ADAL" clId="{499F3B0B-BD88-4B34-B238-A6B8EC9CF49D}" dt="2024-04-16T04:52:22.369" v="2627" actId="1037"/>
          <ac:cxnSpMkLst>
            <pc:docMk/>
            <pc:sldMk cId="1105824289" sldId="464"/>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2:33.784" v="2630" actId="167"/>
        <pc:sldMkLst>
          <pc:docMk/>
          <pc:sldMk cId="3387775123" sldId="465"/>
        </pc:sldMkLst>
        <pc:picChg chg="add mod ord">
          <ac:chgData name="Pablo Esteban Gutiérrez-Fonseca (he/him)" userId="25bdc618-995f-415b-9b28-31563f05eb38" providerId="ADAL" clId="{499F3B0B-BD88-4B34-B238-A6B8EC9CF49D}" dt="2024-04-16T04:52:33.784" v="2630" actId="167"/>
          <ac:picMkLst>
            <pc:docMk/>
            <pc:sldMk cId="3387775123" sldId="465"/>
            <ac:picMk id="3" creationId="{9176FF0A-98FB-DAF8-4F04-06CFB8DA8D88}"/>
          </ac:picMkLst>
        </pc:picChg>
        <pc:picChg chg="del">
          <ac:chgData name="Pablo Esteban Gutiérrez-Fonseca (he/him)" userId="25bdc618-995f-415b-9b28-31563f05eb38" providerId="ADAL" clId="{499F3B0B-BD88-4B34-B238-A6B8EC9CF49D}" dt="2024-04-16T04:52:28.523" v="2628" actId="478"/>
          <ac:picMkLst>
            <pc:docMk/>
            <pc:sldMk cId="3387775123" sldId="465"/>
            <ac:picMk id="6" creationId="{2070A4B5-EF6D-F116-C527-55468C7DFD06}"/>
          </ac:picMkLst>
        </pc:picChg>
      </pc:sldChg>
      <pc:sldChg chg="addSp delSp modSp mod">
        <pc:chgData name="Pablo Esteban Gutiérrez-Fonseca (he/him)" userId="25bdc618-995f-415b-9b28-31563f05eb38" providerId="ADAL" clId="{499F3B0B-BD88-4B34-B238-A6B8EC9CF49D}" dt="2024-04-16T04:53:13.753" v="2640" actId="1035"/>
        <pc:sldMkLst>
          <pc:docMk/>
          <pc:sldMk cId="3963161799" sldId="466"/>
        </pc:sldMkLst>
        <pc:spChg chg="mod">
          <ac:chgData name="Pablo Esteban Gutiérrez-Fonseca (he/him)" userId="25bdc618-995f-415b-9b28-31563f05eb38" providerId="ADAL" clId="{499F3B0B-BD88-4B34-B238-A6B8EC9CF49D}" dt="2024-04-16T04:53:13.753" v="2640" actId="1035"/>
          <ac:spMkLst>
            <pc:docMk/>
            <pc:sldMk cId="3963161799" sldId="466"/>
            <ac:spMk id="9" creationId="{D0579D85-9399-74A2-B1FE-35D8FF43BA61}"/>
          </ac:spMkLst>
        </pc:spChg>
        <pc:picChg chg="add mod ord">
          <ac:chgData name="Pablo Esteban Gutiérrez-Fonseca (he/him)" userId="25bdc618-995f-415b-9b28-31563f05eb38" providerId="ADAL" clId="{499F3B0B-BD88-4B34-B238-A6B8EC9CF49D}" dt="2024-04-16T04:53:09.378" v="2639" actId="167"/>
          <ac:picMkLst>
            <pc:docMk/>
            <pc:sldMk cId="3963161799" sldId="466"/>
            <ac:picMk id="3" creationId="{8FC65EC5-2861-E331-6D8D-4A02E3EDBA59}"/>
          </ac:picMkLst>
        </pc:picChg>
        <pc:picChg chg="del">
          <ac:chgData name="Pablo Esteban Gutiérrez-Fonseca (he/him)" userId="25bdc618-995f-415b-9b28-31563f05eb38" providerId="ADAL" clId="{499F3B0B-BD88-4B34-B238-A6B8EC9CF49D}" dt="2024-04-16T04:53:04.669" v="2637" actId="478"/>
          <ac:picMkLst>
            <pc:docMk/>
            <pc:sldMk cId="3963161799" sldId="466"/>
            <ac:picMk id="6" creationId="{2070A4B5-EF6D-F116-C527-55468C7DFD06}"/>
          </ac:picMkLst>
        </pc:picChg>
        <pc:cxnChg chg="mod">
          <ac:chgData name="Pablo Esteban Gutiérrez-Fonseca (he/him)" userId="25bdc618-995f-415b-9b28-31563f05eb38" providerId="ADAL" clId="{499F3B0B-BD88-4B34-B238-A6B8EC9CF49D}" dt="2024-04-16T04:53:13.753" v="2640" actId="1035"/>
          <ac:cxnSpMkLst>
            <pc:docMk/>
            <pc:sldMk cId="3963161799" sldId="466"/>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3:00.364" v="2636" actId="1037"/>
        <pc:sldMkLst>
          <pc:docMk/>
          <pc:sldMk cId="1477401131" sldId="467"/>
        </pc:sldMkLst>
        <pc:spChg chg="mod">
          <ac:chgData name="Pablo Esteban Gutiérrez-Fonseca (he/him)" userId="25bdc618-995f-415b-9b28-31563f05eb38" providerId="ADAL" clId="{499F3B0B-BD88-4B34-B238-A6B8EC9CF49D}" dt="2024-04-16T04:53:00.364" v="2636" actId="1037"/>
          <ac:spMkLst>
            <pc:docMk/>
            <pc:sldMk cId="1477401131" sldId="467"/>
            <ac:spMk id="27" creationId="{2122B45F-61C9-E412-378A-622A0CC4717A}"/>
          </ac:spMkLst>
        </pc:spChg>
        <pc:picChg chg="add mod ord">
          <ac:chgData name="Pablo Esteban Gutiérrez-Fonseca (he/him)" userId="25bdc618-995f-415b-9b28-31563f05eb38" providerId="ADAL" clId="{499F3B0B-BD88-4B34-B238-A6B8EC9CF49D}" dt="2024-04-16T04:52:57.340" v="2635" actId="167"/>
          <ac:picMkLst>
            <pc:docMk/>
            <pc:sldMk cId="1477401131" sldId="467"/>
            <ac:picMk id="3" creationId="{60ECB3EC-1FB0-47B8-1049-2BA5343B99AC}"/>
          </ac:picMkLst>
        </pc:picChg>
        <pc:picChg chg="del">
          <ac:chgData name="Pablo Esteban Gutiérrez-Fonseca (he/him)" userId="25bdc618-995f-415b-9b28-31563f05eb38" providerId="ADAL" clId="{499F3B0B-BD88-4B34-B238-A6B8EC9CF49D}" dt="2024-04-16T04:52:53.781" v="2633" actId="478"/>
          <ac:picMkLst>
            <pc:docMk/>
            <pc:sldMk cId="1477401131" sldId="467"/>
            <ac:picMk id="6" creationId="{2070A4B5-EF6D-F116-C527-55468C7DFD06}"/>
          </ac:picMkLst>
        </pc:picChg>
        <pc:cxnChg chg="mod">
          <ac:chgData name="Pablo Esteban Gutiérrez-Fonseca (he/him)" userId="25bdc618-995f-415b-9b28-31563f05eb38" providerId="ADAL" clId="{499F3B0B-BD88-4B34-B238-A6B8EC9CF49D}" dt="2024-04-16T04:53:00.364" v="2636" actId="1037"/>
          <ac:cxnSpMkLst>
            <pc:docMk/>
            <pc:sldMk cId="1477401131" sldId="467"/>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01.247" v="2645" actId="1035"/>
        <pc:sldMkLst>
          <pc:docMk/>
          <pc:sldMk cId="4086430647" sldId="468"/>
        </pc:sldMkLst>
        <pc:spChg chg="mod">
          <ac:chgData name="Pablo Esteban Gutiérrez-Fonseca (he/him)" userId="25bdc618-995f-415b-9b28-31563f05eb38" providerId="ADAL" clId="{499F3B0B-BD88-4B34-B238-A6B8EC9CF49D}" dt="2024-04-16T04:54:01.247" v="2645" actId="1035"/>
          <ac:spMkLst>
            <pc:docMk/>
            <pc:sldMk cId="4086430647" sldId="468"/>
            <ac:spMk id="9" creationId="{D0579D85-9399-74A2-B1FE-35D8FF43BA61}"/>
          </ac:spMkLst>
        </pc:spChg>
        <pc:picChg chg="add mod ord">
          <ac:chgData name="Pablo Esteban Gutiérrez-Fonseca (he/him)" userId="25bdc618-995f-415b-9b28-31563f05eb38" providerId="ADAL" clId="{499F3B0B-BD88-4B34-B238-A6B8EC9CF49D}" dt="2024-04-16T04:53:46.023" v="2644" actId="167"/>
          <ac:picMkLst>
            <pc:docMk/>
            <pc:sldMk cId="4086430647" sldId="468"/>
            <ac:picMk id="3" creationId="{BFE8412F-36D2-379B-6FA0-868464BEA0A0}"/>
          </ac:picMkLst>
        </pc:picChg>
        <pc:picChg chg="del">
          <ac:chgData name="Pablo Esteban Gutiérrez-Fonseca (he/him)" userId="25bdc618-995f-415b-9b28-31563f05eb38" providerId="ADAL" clId="{499F3B0B-BD88-4B34-B238-A6B8EC9CF49D}" dt="2024-04-16T04:53:38.676" v="2641" actId="478"/>
          <ac:picMkLst>
            <pc:docMk/>
            <pc:sldMk cId="4086430647" sldId="468"/>
            <ac:picMk id="6" creationId="{2070A4B5-EF6D-F116-C527-55468C7DFD06}"/>
          </ac:picMkLst>
        </pc:picChg>
        <pc:cxnChg chg="mod">
          <ac:chgData name="Pablo Esteban Gutiérrez-Fonseca (he/him)" userId="25bdc618-995f-415b-9b28-31563f05eb38" providerId="ADAL" clId="{499F3B0B-BD88-4B34-B238-A6B8EC9CF49D}" dt="2024-04-16T04:54:01.247" v="2645" actId="1035"/>
          <ac:cxnSpMkLst>
            <pc:docMk/>
            <pc:sldMk cId="4086430647" sldId="468"/>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24.854" v="2649" actId="1035"/>
        <pc:sldMkLst>
          <pc:docMk/>
          <pc:sldMk cId="1646979674" sldId="469"/>
        </pc:sldMkLst>
        <pc:spChg chg="mod">
          <ac:chgData name="Pablo Esteban Gutiérrez-Fonseca (he/him)" userId="25bdc618-995f-415b-9b28-31563f05eb38" providerId="ADAL" clId="{499F3B0B-BD88-4B34-B238-A6B8EC9CF49D}" dt="2024-04-16T04:54:24.854" v="2649" actId="1035"/>
          <ac:spMkLst>
            <pc:docMk/>
            <pc:sldMk cId="1646979674" sldId="469"/>
            <ac:spMk id="9" creationId="{D0579D85-9399-74A2-B1FE-35D8FF43BA61}"/>
          </ac:spMkLst>
        </pc:spChg>
        <pc:picChg chg="add mod ord">
          <ac:chgData name="Pablo Esteban Gutiérrez-Fonseca (he/him)" userId="25bdc618-995f-415b-9b28-31563f05eb38" providerId="ADAL" clId="{499F3B0B-BD88-4B34-B238-A6B8EC9CF49D}" dt="2024-04-16T04:54:20.087" v="2648" actId="167"/>
          <ac:picMkLst>
            <pc:docMk/>
            <pc:sldMk cId="1646979674" sldId="469"/>
            <ac:picMk id="3" creationId="{7360FCC1-2B2C-5165-9348-7FC41A436A0A}"/>
          </ac:picMkLst>
        </pc:picChg>
        <pc:picChg chg="del">
          <ac:chgData name="Pablo Esteban Gutiérrez-Fonseca (he/him)" userId="25bdc618-995f-415b-9b28-31563f05eb38" providerId="ADAL" clId="{499F3B0B-BD88-4B34-B238-A6B8EC9CF49D}" dt="2024-04-16T04:54:13.979" v="2646" actId="478"/>
          <ac:picMkLst>
            <pc:docMk/>
            <pc:sldMk cId="1646979674" sldId="469"/>
            <ac:picMk id="6" creationId="{2070A4B5-EF6D-F116-C527-55468C7DFD06}"/>
          </ac:picMkLst>
        </pc:picChg>
        <pc:cxnChg chg="mod">
          <ac:chgData name="Pablo Esteban Gutiérrez-Fonseca (he/him)" userId="25bdc618-995f-415b-9b28-31563f05eb38" providerId="ADAL" clId="{499F3B0B-BD88-4B34-B238-A6B8EC9CF49D}" dt="2024-04-16T04:54:24.854" v="2649" actId="1035"/>
          <ac:cxnSpMkLst>
            <pc:docMk/>
            <pc:sldMk cId="1646979674" sldId="469"/>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52.595" v="2653" actId="1035"/>
        <pc:sldMkLst>
          <pc:docMk/>
          <pc:sldMk cId="2399413619" sldId="470"/>
        </pc:sldMkLst>
        <pc:spChg chg="mod">
          <ac:chgData name="Pablo Esteban Gutiérrez-Fonseca (he/him)" userId="25bdc618-995f-415b-9b28-31563f05eb38" providerId="ADAL" clId="{499F3B0B-BD88-4B34-B238-A6B8EC9CF49D}" dt="2024-04-16T04:54:52.595" v="2653" actId="1035"/>
          <ac:spMkLst>
            <pc:docMk/>
            <pc:sldMk cId="2399413619" sldId="470"/>
            <ac:spMk id="9" creationId="{D0579D85-9399-74A2-B1FE-35D8FF43BA61}"/>
          </ac:spMkLst>
        </pc:spChg>
        <pc:picChg chg="add mod ord">
          <ac:chgData name="Pablo Esteban Gutiérrez-Fonseca (he/him)" userId="25bdc618-995f-415b-9b28-31563f05eb38" providerId="ADAL" clId="{499F3B0B-BD88-4B34-B238-A6B8EC9CF49D}" dt="2024-04-16T04:54:42.987" v="2652" actId="167"/>
          <ac:picMkLst>
            <pc:docMk/>
            <pc:sldMk cId="2399413619" sldId="470"/>
            <ac:picMk id="3" creationId="{DBB44875-51DC-B68C-8540-39E8A3D9EE2B}"/>
          </ac:picMkLst>
        </pc:picChg>
        <pc:picChg chg="del">
          <ac:chgData name="Pablo Esteban Gutiérrez-Fonseca (he/him)" userId="25bdc618-995f-415b-9b28-31563f05eb38" providerId="ADAL" clId="{499F3B0B-BD88-4B34-B238-A6B8EC9CF49D}" dt="2024-04-16T04:54:38.026" v="2650" actId="478"/>
          <ac:picMkLst>
            <pc:docMk/>
            <pc:sldMk cId="2399413619" sldId="470"/>
            <ac:picMk id="6" creationId="{2070A4B5-EF6D-F116-C527-55468C7DFD06}"/>
          </ac:picMkLst>
        </pc:picChg>
        <pc:cxnChg chg="mod">
          <ac:chgData name="Pablo Esteban Gutiérrez-Fonseca (he/him)" userId="25bdc618-995f-415b-9b28-31563f05eb38" providerId="ADAL" clId="{499F3B0B-BD88-4B34-B238-A6B8EC9CF49D}" dt="2024-04-16T04:54:52.595" v="2653" actId="1035"/>
          <ac:cxnSpMkLst>
            <pc:docMk/>
            <pc:sldMk cId="2399413619" sldId="470"/>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5:04.631" v="2656" actId="167"/>
        <pc:sldMkLst>
          <pc:docMk/>
          <pc:sldMk cId="3713444159" sldId="471"/>
        </pc:sldMkLst>
        <pc:picChg chg="add mod ord">
          <ac:chgData name="Pablo Esteban Gutiérrez-Fonseca (he/him)" userId="25bdc618-995f-415b-9b28-31563f05eb38" providerId="ADAL" clId="{499F3B0B-BD88-4B34-B238-A6B8EC9CF49D}" dt="2024-04-16T04:55:04.631" v="2656" actId="167"/>
          <ac:picMkLst>
            <pc:docMk/>
            <pc:sldMk cId="3713444159" sldId="471"/>
            <ac:picMk id="3" creationId="{D9F1EA3A-F140-5D58-BFBD-269D48CB4184}"/>
          </ac:picMkLst>
        </pc:picChg>
        <pc:picChg chg="del">
          <ac:chgData name="Pablo Esteban Gutiérrez-Fonseca (he/him)" userId="25bdc618-995f-415b-9b28-31563f05eb38" providerId="ADAL" clId="{499F3B0B-BD88-4B34-B238-A6B8EC9CF49D}" dt="2024-04-16T04:54:59.054" v="2654" actId="478"/>
          <ac:picMkLst>
            <pc:docMk/>
            <pc:sldMk cId="3713444159" sldId="471"/>
            <ac:picMk id="6" creationId="{2070A4B5-EF6D-F116-C527-55468C7DFD06}"/>
          </ac:picMkLst>
        </pc:picChg>
      </pc:sldChg>
      <pc:sldChg chg="addSp delSp modSp mod">
        <pc:chgData name="Pablo Esteban Gutiérrez-Fonseca (he/him)" userId="25bdc618-995f-415b-9b28-31563f05eb38" providerId="ADAL" clId="{499F3B0B-BD88-4B34-B238-A6B8EC9CF49D}" dt="2024-04-16T05:02:17.739" v="2708" actId="1076"/>
        <pc:sldMkLst>
          <pc:docMk/>
          <pc:sldMk cId="312242398" sldId="473"/>
        </pc:sldMkLst>
        <pc:picChg chg="add mod">
          <ac:chgData name="Pablo Esteban Gutiérrez-Fonseca (he/him)" userId="25bdc618-995f-415b-9b28-31563f05eb38" providerId="ADAL" clId="{499F3B0B-BD88-4B34-B238-A6B8EC9CF49D}" dt="2024-04-16T05:02:17.739" v="2708" actId="1076"/>
          <ac:picMkLst>
            <pc:docMk/>
            <pc:sldMk cId="312242398" sldId="473"/>
            <ac:picMk id="4" creationId="{71E34DFB-715E-6F11-2515-BC567D22D246}"/>
          </ac:picMkLst>
        </pc:picChg>
        <pc:picChg chg="del">
          <ac:chgData name="Pablo Esteban Gutiérrez-Fonseca (he/him)" userId="25bdc618-995f-415b-9b28-31563f05eb38" providerId="ADAL" clId="{499F3B0B-BD88-4B34-B238-A6B8EC9CF49D}" dt="2024-04-16T05:02:04.804" v="2704" actId="478"/>
          <ac:picMkLst>
            <pc:docMk/>
            <pc:sldMk cId="312242398" sldId="473"/>
            <ac:picMk id="7" creationId="{03520F0D-2021-B99E-0E84-6181C27C6017}"/>
          </ac:picMkLst>
        </pc:picChg>
      </pc:sldChg>
      <pc:sldChg chg="addSp delSp modSp mod modClrScheme modAnim chgLayout">
        <pc:chgData name="Pablo Esteban Gutiérrez-Fonseca (he/him)" userId="25bdc618-995f-415b-9b28-31563f05eb38" providerId="ADAL" clId="{499F3B0B-BD88-4B34-B238-A6B8EC9CF49D}" dt="2024-04-16T05:12:20.586" v="2746"/>
        <pc:sldMkLst>
          <pc:docMk/>
          <pc:sldMk cId="4187936776" sldId="474"/>
        </pc:sldMkLst>
        <pc:spChg chg="mod ord">
          <ac:chgData name="Pablo Esteban Gutiérrez-Fonseca (he/him)" userId="25bdc618-995f-415b-9b28-31563f05eb38" providerId="ADAL" clId="{499F3B0B-BD88-4B34-B238-A6B8EC9CF49D}" dt="2024-04-16T05:11:19.235" v="2734" actId="700"/>
          <ac:spMkLst>
            <pc:docMk/>
            <pc:sldMk cId="4187936776" sldId="474"/>
            <ac:spMk id="2" creationId="{2B6704CD-3914-418D-81F9-73A59CE0A28A}"/>
          </ac:spMkLst>
        </pc:spChg>
        <pc:spChg chg="add">
          <ac:chgData name="Pablo Esteban Gutiérrez-Fonseca (he/him)" userId="25bdc618-995f-415b-9b28-31563f05eb38" providerId="ADAL" clId="{499F3B0B-BD88-4B34-B238-A6B8EC9CF49D}" dt="2024-04-16T05:06:32.179" v="2710"/>
          <ac:spMkLst>
            <pc:docMk/>
            <pc:sldMk cId="4187936776" sldId="474"/>
            <ac:spMk id="9" creationId="{FD49E141-05A3-B477-BF10-FDE03097636E}"/>
          </ac:spMkLst>
        </pc:spChg>
        <pc:spChg chg="add mod ord">
          <ac:chgData name="Pablo Esteban Gutiérrez-Fonseca (he/him)" userId="25bdc618-995f-415b-9b28-31563f05eb38" providerId="ADAL" clId="{499F3B0B-BD88-4B34-B238-A6B8EC9CF49D}" dt="2024-04-16T05:12:02.458" v="2743" actId="948"/>
          <ac:spMkLst>
            <pc:docMk/>
            <pc:sldMk cId="4187936776" sldId="474"/>
            <ac:spMk id="14" creationId="{0407BB99-A4E8-133D-AC89-BA26DD7DE726}"/>
          </ac:spMkLst>
        </pc:spChg>
        <pc:picChg chg="del">
          <ac:chgData name="Pablo Esteban Gutiérrez-Fonseca (he/him)" userId="25bdc618-995f-415b-9b28-31563f05eb38" providerId="ADAL" clId="{499F3B0B-BD88-4B34-B238-A6B8EC9CF49D}" dt="2024-04-16T05:06:31.093" v="2709" actId="478"/>
          <ac:picMkLst>
            <pc:docMk/>
            <pc:sldMk cId="4187936776" sldId="474"/>
            <ac:picMk id="3" creationId="{9CE944BB-29E6-8F7D-F3E7-C7F2A1C1ADD1}"/>
          </ac:picMkLst>
        </pc:picChg>
        <pc:picChg chg="add del mod">
          <ac:chgData name="Pablo Esteban Gutiérrez-Fonseca (he/him)" userId="25bdc618-995f-415b-9b28-31563f05eb38" providerId="ADAL" clId="{499F3B0B-BD88-4B34-B238-A6B8EC9CF49D}" dt="2024-04-16T04:50:57.424" v="2611" actId="478"/>
          <ac:picMkLst>
            <pc:docMk/>
            <pc:sldMk cId="4187936776" sldId="474"/>
            <ac:picMk id="5" creationId="{7C48ED45-D8F6-3135-8E83-722E6FD67E9C}"/>
          </ac:picMkLst>
        </pc:picChg>
        <pc:picChg chg="del">
          <ac:chgData name="Pablo Esteban Gutiérrez-Fonseca (he/him)" userId="25bdc618-995f-415b-9b28-31563f05eb38" providerId="ADAL" clId="{499F3B0B-BD88-4B34-B238-A6B8EC9CF49D}" dt="2024-04-16T04:49:22.840" v="2591" actId="478"/>
          <ac:picMkLst>
            <pc:docMk/>
            <pc:sldMk cId="4187936776" sldId="474"/>
            <ac:picMk id="6" creationId="{2070A4B5-EF6D-F116-C527-55468C7DFD06}"/>
          </ac:picMkLst>
        </pc:picChg>
        <pc:picChg chg="add del mod">
          <ac:chgData name="Pablo Esteban Gutiérrez-Fonseca (he/him)" userId="25bdc618-995f-415b-9b28-31563f05eb38" providerId="ADAL" clId="{499F3B0B-BD88-4B34-B238-A6B8EC9CF49D}" dt="2024-04-16T04:52:42.846" v="2631" actId="478"/>
          <ac:picMkLst>
            <pc:docMk/>
            <pc:sldMk cId="4187936776" sldId="474"/>
            <ac:picMk id="7" creationId="{229E685E-01E5-2485-28E7-95130E613EA8}"/>
          </ac:picMkLst>
        </pc:picChg>
        <pc:picChg chg="add del mod">
          <ac:chgData name="Pablo Esteban Gutiérrez-Fonseca (he/him)" userId="25bdc618-995f-415b-9b28-31563f05eb38" providerId="ADAL" clId="{499F3B0B-BD88-4B34-B238-A6B8EC9CF49D}" dt="2024-04-16T05:10:35.252" v="2730" actId="478"/>
          <ac:picMkLst>
            <pc:docMk/>
            <pc:sldMk cId="4187936776" sldId="474"/>
            <ac:picMk id="8" creationId="{FF4B0284-0DF9-1E4A-5F55-C81DAEDE823D}"/>
          </ac:picMkLst>
        </pc:picChg>
        <pc:picChg chg="add mod">
          <ac:chgData name="Pablo Esteban Gutiérrez-Fonseca (he/him)" userId="25bdc618-995f-415b-9b28-31563f05eb38" providerId="ADAL" clId="{499F3B0B-BD88-4B34-B238-A6B8EC9CF49D}" dt="2024-04-16T05:06:45.823" v="2714" actId="1076"/>
          <ac:picMkLst>
            <pc:docMk/>
            <pc:sldMk cId="4187936776" sldId="474"/>
            <ac:picMk id="10" creationId="{33BEB659-A572-1370-F315-92B6FC18A36C}"/>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2" creationId="{28A05C93-B934-99A0-2FC9-F2A5F3F10421}"/>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3" creationId="{1FFBC5A8-3D93-07A9-68BA-682230FCD3B4}"/>
          </ac:picMkLst>
        </pc:picChg>
      </pc:sldChg>
      <pc:sldChg chg="addSp delSp modSp new mod modClrScheme chgLayout modNotesTx">
        <pc:chgData name="Pablo Esteban Gutiérrez-Fonseca (he/him)" userId="25bdc618-995f-415b-9b28-31563f05eb38" providerId="ADAL" clId="{499F3B0B-BD88-4B34-B238-A6B8EC9CF49D}" dt="2024-04-16T05:08:09.739" v="2720"/>
        <pc:sldMkLst>
          <pc:docMk/>
          <pc:sldMk cId="274915159" sldId="475"/>
        </pc:sldMkLst>
        <pc:spChg chg="del mod ord">
          <ac:chgData name="Pablo Esteban Gutiérrez-Fonseca (he/him)" userId="25bdc618-995f-415b-9b28-31563f05eb38" providerId="ADAL" clId="{499F3B0B-BD88-4B34-B238-A6B8EC9CF49D}" dt="2024-04-16T04:41:26.291" v="2549" actId="700"/>
          <ac:spMkLst>
            <pc:docMk/>
            <pc:sldMk cId="274915159" sldId="475"/>
            <ac:spMk id="2" creationId="{70E1780B-7354-DDDA-5464-BD1CBC401C2E}"/>
          </ac:spMkLst>
        </pc:spChg>
        <pc:spChg chg="add mod ord">
          <ac:chgData name="Pablo Esteban Gutiérrez-Fonseca (he/him)" userId="25bdc618-995f-415b-9b28-31563f05eb38" providerId="ADAL" clId="{499F3B0B-BD88-4B34-B238-A6B8EC9CF49D}" dt="2024-04-16T04:42:55.932" v="2570" actId="108"/>
          <ac:spMkLst>
            <pc:docMk/>
            <pc:sldMk cId="274915159" sldId="475"/>
            <ac:spMk id="4" creationId="{8857683B-D656-FA5A-0AAB-15F488273523}"/>
          </ac:spMkLst>
        </pc:spChg>
        <pc:spChg chg="add mod ord">
          <ac:chgData name="Pablo Esteban Gutiérrez-Fonseca (he/him)" userId="25bdc618-995f-415b-9b28-31563f05eb38" providerId="ADAL" clId="{499F3B0B-BD88-4B34-B238-A6B8EC9CF49D}" dt="2024-04-16T04:44:01.253" v="2580" actId="20577"/>
          <ac:spMkLst>
            <pc:docMk/>
            <pc:sldMk cId="274915159" sldId="475"/>
            <ac:spMk id="5" creationId="{12D89818-C86B-7D48-5204-EC77B987FE38}"/>
          </ac:spMkLst>
        </pc:spChg>
        <pc:spChg chg="add mod">
          <ac:chgData name="Pablo Esteban Gutiérrez-Fonseca (he/him)" userId="25bdc618-995f-415b-9b28-31563f05eb38" providerId="ADAL" clId="{499F3B0B-BD88-4B34-B238-A6B8EC9CF49D}" dt="2024-04-16T04:44:46.562" v="2590" actId="20577"/>
          <ac:spMkLst>
            <pc:docMk/>
            <pc:sldMk cId="274915159" sldId="475"/>
            <ac:spMk id="6" creationId="{90CA253C-E9DE-A83D-EB65-23029C9F8967}"/>
          </ac:spMkLst>
        </pc:spChg>
        <pc:picChg chg="add mod">
          <ac:chgData name="Pablo Esteban Gutiérrez-Fonseca (he/him)" userId="25bdc618-995f-415b-9b28-31563f05eb38" providerId="ADAL" clId="{499F3B0B-BD88-4B34-B238-A6B8EC9CF49D}" dt="2024-04-16T04:42:34.958" v="2567" actId="1076"/>
          <ac:picMkLst>
            <pc:docMk/>
            <pc:sldMk cId="274915159" sldId="475"/>
            <ac:picMk id="3" creationId="{744BFEE6-CE3D-FEAF-6DEE-00EBB9C14F9C}"/>
          </ac:picMkLst>
        </pc:picChg>
      </pc:sldChg>
      <pc:sldChg chg="delSp add mod ord delAnim">
        <pc:chgData name="Pablo Esteban Gutiérrez-Fonseca (he/him)" userId="25bdc618-995f-415b-9b28-31563f05eb38" providerId="ADAL" clId="{499F3B0B-BD88-4B34-B238-A6B8EC9CF49D}" dt="2024-04-16T05:10:32.664" v="2729"/>
        <pc:sldMkLst>
          <pc:docMk/>
          <pc:sldMk cId="2192977316" sldId="476"/>
        </pc:sldMkLst>
        <pc:picChg chg="del">
          <ac:chgData name="Pablo Esteban Gutiérrez-Fonseca (he/him)" userId="25bdc618-995f-415b-9b28-31563f05eb38" providerId="ADAL" clId="{499F3B0B-BD88-4B34-B238-A6B8EC9CF49D}" dt="2024-04-16T05:10:29.240" v="2727" actId="478"/>
          <ac:picMkLst>
            <pc:docMk/>
            <pc:sldMk cId="2192977316" sldId="476"/>
            <ac:picMk id="10" creationId="{33BEB659-A572-1370-F315-92B6FC18A36C}"/>
          </ac:picMkLst>
        </pc:picChg>
        <pc:picChg chg="del">
          <ac:chgData name="Pablo Esteban Gutiérrez-Fonseca (he/him)" userId="25bdc618-995f-415b-9b28-31563f05eb38" providerId="ADAL" clId="{499F3B0B-BD88-4B34-B238-A6B8EC9CF49D}" dt="2024-04-16T05:10:29.240" v="2727" actId="478"/>
          <ac:picMkLst>
            <pc:docMk/>
            <pc:sldMk cId="2192977316" sldId="476"/>
            <ac:picMk id="12" creationId="{28A05C93-B934-99A0-2FC9-F2A5F3F10421}"/>
          </ac:picMkLst>
        </pc:picChg>
        <pc:picChg chg="del">
          <ac:chgData name="Pablo Esteban Gutiérrez-Fonseca (he/him)" userId="25bdc618-995f-415b-9b28-31563f05eb38" providerId="ADAL" clId="{499F3B0B-BD88-4B34-B238-A6B8EC9CF49D}" dt="2024-04-16T05:10:29.240" v="2727" actId="478"/>
          <ac:picMkLst>
            <pc:docMk/>
            <pc:sldMk cId="2192977316" sldId="476"/>
            <ac:picMk id="13" creationId="{1FFBC5A8-3D93-07A9-68BA-682230FCD3B4}"/>
          </ac:picMkLst>
        </pc:picChg>
      </pc:sldChg>
      <pc:sldMasterChg chg="del delSldLayout">
        <pc:chgData name="Pablo Esteban Gutiérrez-Fonseca (he/him)" userId="25bdc618-995f-415b-9b28-31563f05eb38" providerId="ADAL" clId="{499F3B0B-BD88-4B34-B238-A6B8EC9CF49D}" dt="2024-04-14T16:24:50.157" v="944" actId="47"/>
        <pc:sldMasterMkLst>
          <pc:docMk/>
          <pc:sldMasterMk cId="411600063" sldId="2147483831"/>
        </pc:sldMasterMkLst>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02482749" sldId="2147483832"/>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01939074" sldId="2147483833"/>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557268898" sldId="2147483834"/>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464604320" sldId="2147483835"/>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911995559" sldId="2147483836"/>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78775020" sldId="2147483837"/>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990135365" sldId="2147483838"/>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47949809" sldId="2147483839"/>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12720356" sldId="2147483840"/>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898900999" sldId="2147483841"/>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674322465" sldId="2147483842"/>
          </pc:sldLayoutMkLst>
        </pc:sldLayoutChg>
      </pc:sldMasterChg>
    </pc:docChg>
  </pc:docChgLst>
  <pc:docChgLst>
    <pc:chgData name="Pablo Gutiérrez-Fonseca" userId="25bdc618-995f-415b-9b28-31563f05eb38" providerId="ADAL" clId="{5C7A34C7-F348-46B3-A37B-06401C717905}"/>
    <pc:docChg chg="delSld">
      <pc:chgData name="Pablo Gutiérrez-Fonseca" userId="25bdc618-995f-415b-9b28-31563f05eb38" providerId="ADAL" clId="{5C7A34C7-F348-46B3-A37B-06401C717905}" dt="2023-04-18T02:16:55.228" v="0" actId="47"/>
      <pc:docMkLst>
        <pc:docMk/>
      </pc:docMkLst>
      <pc:sldChg chg="del">
        <pc:chgData name="Pablo Gutiérrez-Fonseca" userId="25bdc618-995f-415b-9b28-31563f05eb38" providerId="ADAL" clId="{5C7A34C7-F348-46B3-A37B-06401C717905}" dt="2023-04-18T02:16:55.228" v="0" actId="47"/>
        <pc:sldMkLst>
          <pc:docMk/>
          <pc:sldMk cId="1186673443" sldId="424"/>
        </pc:sldMkLst>
      </pc:sldChg>
    </pc:docChg>
  </pc:docChgLst>
  <pc:docChgLst>
    <pc:chgData name="Pablo Esteban Gutiérrez-Fonseca (he/him)" userId="25bdc618-995f-415b-9b28-31563f05eb38" providerId="ADAL" clId="{A216CF9F-B214-4DDD-AEAB-462713E5FA62}"/>
    <pc:docChg chg="undo redo custSel addSld delSld modSld sldOrd modMainMaster modNotesMaster">
      <pc:chgData name="Pablo Esteban Gutiérrez-Fonseca (he/him)" userId="25bdc618-995f-415b-9b28-31563f05eb38" providerId="ADAL" clId="{A216CF9F-B214-4DDD-AEAB-462713E5FA62}" dt="2024-04-17T14:28:57.228" v="2163"/>
      <pc:docMkLst>
        <pc:docMk/>
      </pc:docMkLst>
      <pc:sldChg chg="addSp delSp modSp mod chgLayout">
        <pc:chgData name="Pablo Esteban Gutiérrez-Fonseca (he/him)" userId="25bdc618-995f-415b-9b28-31563f05eb38" providerId="ADAL" clId="{A216CF9F-B214-4DDD-AEAB-462713E5FA62}" dt="2024-04-12T17:13:07.724" v="131"/>
        <pc:sldMkLst>
          <pc:docMk/>
          <pc:sldMk cId="0" sldId="256"/>
        </pc:sldMkLst>
        <pc:spChg chg="add mod ord">
          <ac:chgData name="Pablo Esteban Gutiérrez-Fonseca (he/him)" userId="25bdc618-995f-415b-9b28-31563f05eb38" providerId="ADAL" clId="{A216CF9F-B214-4DDD-AEAB-462713E5FA62}" dt="2024-04-12T17:13:07.724" v="131"/>
          <ac:spMkLst>
            <pc:docMk/>
            <pc:sldMk cId="0" sldId="256"/>
            <ac:spMk id="2" creationId="{D1BF826D-F84D-7270-114C-BA89D26CEEAD}"/>
          </ac:spMkLst>
        </pc:spChg>
        <pc:spChg chg="mod ord">
          <ac:chgData name="Pablo Esteban Gutiérrez-Fonseca (he/him)" userId="25bdc618-995f-415b-9b28-31563f05eb38" providerId="ADAL" clId="{A216CF9F-B214-4DDD-AEAB-462713E5FA62}" dt="2024-04-12T17:13:07.724" v="131"/>
          <ac:spMkLst>
            <pc:docMk/>
            <pc:sldMk cId="0" sldId="256"/>
            <ac:spMk id="3074" creationId="{00000000-0000-0000-0000-000000000000}"/>
          </ac:spMkLst>
        </pc:spChg>
        <pc:spChg chg="del mod">
          <ac:chgData name="Pablo Esteban Gutiérrez-Fonseca (he/him)" userId="25bdc618-995f-415b-9b28-31563f05eb38" providerId="ADAL" clId="{A216CF9F-B214-4DDD-AEAB-462713E5FA62}" dt="2024-04-12T16:41:41.298" v="18" actId="700"/>
          <ac:spMkLst>
            <pc:docMk/>
            <pc:sldMk cId="0" sldId="256"/>
            <ac:spMk id="3075" creationId="{00000000-0000-0000-0000-000000000000}"/>
          </ac:spMkLst>
        </pc:spChg>
        <pc:picChg chg="add mod">
          <ac:chgData name="Pablo Esteban Gutiérrez-Fonseca (he/him)" userId="25bdc618-995f-415b-9b28-31563f05eb38" providerId="ADAL" clId="{A216CF9F-B214-4DDD-AEAB-462713E5FA62}" dt="2024-04-12T17:13:07.724" v="131"/>
          <ac:picMkLst>
            <pc:docMk/>
            <pc:sldMk cId="0" sldId="256"/>
            <ac:picMk id="3" creationId="{6F3B4B51-2AEB-00CE-2855-DAEAA52E7C41}"/>
          </ac:picMkLst>
        </pc:picChg>
        <pc:picChg chg="del">
          <ac:chgData name="Pablo Esteban Gutiérrez-Fonseca (he/him)" userId="25bdc618-995f-415b-9b28-31563f05eb38" providerId="ADAL" clId="{A216CF9F-B214-4DDD-AEAB-462713E5FA62}" dt="2024-04-12T16:41:06.283" v="6" actId="478"/>
          <ac:picMkLst>
            <pc:docMk/>
            <pc:sldMk cId="0" sldId="256"/>
            <ac:picMk id="27650" creationId="{2DF951E4-32B8-194D-B923-3CE12DC85A97}"/>
          </ac:picMkLst>
        </pc:picChg>
      </pc:sldChg>
      <pc:sldChg chg="modSp">
        <pc:chgData name="Pablo Esteban Gutiérrez-Fonseca (he/him)" userId="25bdc618-995f-415b-9b28-31563f05eb38" providerId="ADAL" clId="{A216CF9F-B214-4DDD-AEAB-462713E5FA62}" dt="2024-04-12T17:13:07.724" v="131"/>
        <pc:sldMkLst>
          <pc:docMk/>
          <pc:sldMk cId="0" sldId="261"/>
        </pc:sldMkLst>
        <pc:spChg chg="mod">
          <ac:chgData name="Pablo Esteban Gutiérrez-Fonseca (he/him)" userId="25bdc618-995f-415b-9b28-31563f05eb38" providerId="ADAL" clId="{A216CF9F-B214-4DDD-AEAB-462713E5FA62}" dt="2024-04-12T17:13:07.724" v="131"/>
          <ac:spMkLst>
            <pc:docMk/>
            <pc:sldMk cId="0" sldId="26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61"/>
            <ac:spMk id="2867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271"/>
        </pc:sldMkLst>
        <pc:spChg chg="mod">
          <ac:chgData name="Pablo Esteban Gutiérrez-Fonseca (he/him)" userId="25bdc618-995f-415b-9b28-31563f05eb38" providerId="ADAL" clId="{A216CF9F-B214-4DDD-AEAB-462713E5FA62}" dt="2024-04-12T17:13:07.724" v="131"/>
          <ac:spMkLst>
            <pc:docMk/>
            <pc:sldMk cId="0" sldId="271"/>
            <ac:spMk id="307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1"/>
            <ac:spMk id="30723" creationId="{00000000-0000-0000-0000-000000000000}"/>
          </ac:spMkLst>
        </pc:spChg>
        <pc:grpChg chg="mod">
          <ac:chgData name="Pablo Esteban Gutiérrez-Fonseca (he/him)" userId="25bdc618-995f-415b-9b28-31563f05eb38" providerId="ADAL" clId="{A216CF9F-B214-4DDD-AEAB-462713E5FA62}" dt="2024-04-12T17:13:07.724" v="131"/>
          <ac:grpSpMkLst>
            <pc:docMk/>
            <pc:sldMk cId="0" sldId="271"/>
            <ac:grpSpMk id="32" creationId="{00000000-0000-0000-0000-000000000000}"/>
          </ac:grpSpMkLst>
        </pc:grpChg>
        <pc:picChg chg="mod">
          <ac:chgData name="Pablo Esteban Gutiérrez-Fonseca (he/him)" userId="25bdc618-995f-415b-9b28-31563f05eb38" providerId="ADAL" clId="{A216CF9F-B214-4DDD-AEAB-462713E5FA62}" dt="2024-04-12T17:13:07.724" v="131"/>
          <ac:picMkLst>
            <pc:docMk/>
            <pc:sldMk cId="0" sldId="271"/>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11"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24"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271"/>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34" creationId="{00000000-0000-0000-0000-000000000000}"/>
          </ac:cxnSpMkLst>
        </pc:cxnChg>
      </pc:sldChg>
      <pc:sldChg chg="modSp modNotes">
        <pc:chgData name="Pablo Esteban Gutiérrez-Fonseca (he/him)" userId="25bdc618-995f-415b-9b28-31563f05eb38" providerId="ADAL" clId="{A216CF9F-B214-4DDD-AEAB-462713E5FA62}" dt="2024-04-12T17:13:07.724" v="131"/>
        <pc:sldMkLst>
          <pc:docMk/>
          <pc:sldMk cId="0" sldId="275"/>
        </pc:sldMkLst>
        <pc:spChg chg="mod">
          <ac:chgData name="Pablo Esteban Gutiérrez-Fonseca (he/him)" userId="25bdc618-995f-415b-9b28-31563f05eb38" providerId="ADAL" clId="{A216CF9F-B214-4DDD-AEAB-462713E5FA62}" dt="2024-04-12T17:13:07.724" v="131"/>
          <ac:spMkLst>
            <pc:docMk/>
            <pc:sldMk cId="0" sldId="275"/>
            <ac:spMk id="1126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9"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275"/>
            <ac:picMk id="1126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06"/>
        </pc:sldMkLst>
        <pc:spChg chg="mod">
          <ac:chgData name="Pablo Esteban Gutiérrez-Fonseca (he/him)" userId="25bdc618-995f-415b-9b28-31563f05eb38" providerId="ADAL" clId="{A216CF9F-B214-4DDD-AEAB-462713E5FA62}" dt="2024-04-12T17:13:07.724" v="131"/>
          <ac:spMkLst>
            <pc:docMk/>
            <pc:sldMk cId="0" sldId="30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17411"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18"/>
        </pc:sldMkLst>
        <pc:spChg chg="mod">
          <ac:chgData name="Pablo Esteban Gutiérrez-Fonseca (he/him)" userId="25bdc618-995f-415b-9b28-31563f05eb38" providerId="ADAL" clId="{A216CF9F-B214-4DDD-AEAB-462713E5FA62}" dt="2024-04-12T17:13:07.724" v="131"/>
          <ac:spMkLst>
            <pc:docMk/>
            <pc:sldMk cId="0" sldId="318"/>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2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30"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30723"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18"/>
            <ac:graphicFrameMk id="26628"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18"/>
            <ac:cxnSpMk id="10"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0" sldId="321"/>
        </pc:sldMkLst>
        <pc:spChg chg="mod">
          <ac:chgData name="Pablo Esteban Gutiérrez-Fonseca (he/him)" userId="25bdc618-995f-415b-9b28-31563f05eb38" providerId="ADAL" clId="{A216CF9F-B214-4DDD-AEAB-462713E5FA62}" dt="2024-04-12T17:13:07.724" v="131"/>
          <ac:spMkLst>
            <pc:docMk/>
            <pc:sldMk cId="0" sldId="3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1"/>
            <ac:spMk id="32771" creationId="{00000000-0000-0000-0000-000000000000}"/>
          </ac:spMkLst>
        </pc:spChg>
      </pc:sldChg>
      <pc:sldChg chg="modSp mod">
        <pc:chgData name="Pablo Esteban Gutiérrez-Fonseca (he/him)" userId="25bdc618-995f-415b-9b28-31563f05eb38" providerId="ADAL" clId="{A216CF9F-B214-4DDD-AEAB-462713E5FA62}" dt="2024-04-12T17:13:07.876" v="133" actId="27636"/>
        <pc:sldMkLst>
          <pc:docMk/>
          <pc:sldMk cId="0" sldId="322"/>
        </pc:sldMkLst>
        <pc:spChg chg="mod">
          <ac:chgData name="Pablo Esteban Gutiérrez-Fonseca (he/him)" userId="25bdc618-995f-415b-9b28-31563f05eb38" providerId="ADAL" clId="{A216CF9F-B214-4DDD-AEAB-462713E5FA62}" dt="2024-04-12T17:13:07.724" v="131"/>
          <ac:spMkLst>
            <pc:docMk/>
            <pc:sldMk cId="0" sldId="322"/>
            <ac:spMk id="5" creationId="{00000000-0000-0000-0000-000000000000}"/>
          </ac:spMkLst>
        </pc:spChg>
        <pc:spChg chg="mod">
          <ac:chgData name="Pablo Esteban Gutiérrez-Fonseca (he/him)" userId="25bdc618-995f-415b-9b28-31563f05eb38" providerId="ADAL" clId="{A216CF9F-B214-4DDD-AEAB-462713E5FA62}" dt="2024-04-12T17:13:07.876" v="133" actId="27636"/>
          <ac:spMkLst>
            <pc:docMk/>
            <pc:sldMk cId="0" sldId="322"/>
            <ac:spMk id="35843"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28"/>
        </pc:sldMkLst>
        <pc:spChg chg="mod">
          <ac:chgData name="Pablo Esteban Gutiérrez-Fonseca (he/him)" userId="25bdc618-995f-415b-9b28-31563f05eb38" providerId="ADAL" clId="{A216CF9F-B214-4DDD-AEAB-462713E5FA62}" dt="2024-04-12T17:13:07.724" v="131"/>
          <ac:spMkLst>
            <pc:docMk/>
            <pc:sldMk cId="0" sldId="328"/>
            <ac:spMk id="3481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8"/>
            <ac:spMk id="34820"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8"/>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28"/>
            <ac:picMk id="3481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29"/>
        </pc:sldMkLst>
        <pc:spChg chg="mod">
          <ac:chgData name="Pablo Esteban Gutiérrez-Fonseca (he/him)" userId="25bdc618-995f-415b-9b28-31563f05eb38" providerId="ADAL" clId="{A216CF9F-B214-4DDD-AEAB-462713E5FA62}" dt="2024-04-12T17:13:07.724" v="131"/>
          <ac:spMkLst>
            <pc:docMk/>
            <pc:sldMk cId="0" sldId="329"/>
            <ac:spMk id="3584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9"/>
            <ac:spMk id="35843"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9"/>
            <ac:picMk id="5" creationId="{00000000-0000-0000-0000-000000000000}"/>
          </ac:picMkLst>
        </pc:picChg>
      </pc:sldChg>
      <pc:sldChg chg="addSp delSp modSp add mod modAnim">
        <pc:chgData name="Pablo Esteban Gutiérrez-Fonseca (he/him)" userId="25bdc618-995f-415b-9b28-31563f05eb38" providerId="ADAL" clId="{A216CF9F-B214-4DDD-AEAB-462713E5FA62}" dt="2024-04-15T14:09:28.336" v="1414"/>
        <pc:sldMkLst>
          <pc:docMk/>
          <pc:sldMk cId="452531698" sldId="338"/>
        </pc:sldMkLst>
        <pc:spChg chg="mod">
          <ac:chgData name="Pablo Esteban Gutiérrez-Fonseca (he/him)" userId="25bdc618-995f-415b-9b28-31563f05eb38" providerId="ADAL" clId="{A216CF9F-B214-4DDD-AEAB-462713E5FA62}" dt="2024-04-12T17:14:09.052" v="167" actId="242"/>
          <ac:spMkLst>
            <pc:docMk/>
            <pc:sldMk cId="452531698" sldId="338"/>
            <ac:spMk id="2" creationId="{00000000-0000-0000-0000-000000000000}"/>
          </ac:spMkLst>
        </pc:spChg>
        <pc:spChg chg="mod">
          <ac:chgData name="Pablo Esteban Gutiérrez-Fonseca (he/him)" userId="25bdc618-995f-415b-9b28-31563f05eb38" providerId="ADAL" clId="{A216CF9F-B214-4DDD-AEAB-462713E5FA62}" dt="2024-04-12T19:49:00.607" v="373" actId="2711"/>
          <ac:spMkLst>
            <pc:docMk/>
            <pc:sldMk cId="452531698" sldId="338"/>
            <ac:spMk id="5" creationId="{8DC93839-75BE-250B-E284-2DD65D8517E9}"/>
          </ac:spMkLst>
        </pc:spChg>
        <pc:spChg chg="mod">
          <ac:chgData name="Pablo Esteban Gutiérrez-Fonseca (he/him)" userId="25bdc618-995f-415b-9b28-31563f05eb38" providerId="ADAL" clId="{A216CF9F-B214-4DDD-AEAB-462713E5FA62}" dt="2024-04-12T19:50:01.960" v="387" actId="1035"/>
          <ac:spMkLst>
            <pc:docMk/>
            <pc:sldMk cId="452531698" sldId="338"/>
            <ac:spMk id="6" creationId="{147A923D-5313-2341-B6BD-48B30F21A1AD}"/>
          </ac:spMkLst>
        </pc:spChg>
        <pc:spChg chg="add mod">
          <ac:chgData name="Pablo Esteban Gutiérrez-Fonseca (he/him)" userId="25bdc618-995f-415b-9b28-31563f05eb38" providerId="ADAL" clId="{A216CF9F-B214-4DDD-AEAB-462713E5FA62}" dt="2024-04-12T19:50:12.466" v="394" actId="1035"/>
          <ac:spMkLst>
            <pc:docMk/>
            <pc:sldMk cId="452531698" sldId="338"/>
            <ac:spMk id="7" creationId="{6DB121D3-712A-7FA0-D846-6A38B9C0917F}"/>
          </ac:spMkLst>
        </pc:spChg>
        <pc:spChg chg="mod">
          <ac:chgData name="Pablo Esteban Gutiérrez-Fonseca (he/him)" userId="25bdc618-995f-415b-9b28-31563f05eb38" providerId="ADAL" clId="{A216CF9F-B214-4DDD-AEAB-462713E5FA62}" dt="2024-04-12T17:15:59.057" v="250" actId="20577"/>
          <ac:spMkLst>
            <pc:docMk/>
            <pc:sldMk cId="452531698" sldId="338"/>
            <ac:spMk id="63" creationId="{49196537-8372-5A0F-AB0E-57DFDBAB2E57}"/>
          </ac:spMkLst>
        </pc:spChg>
        <pc:spChg chg="mod">
          <ac:chgData name="Pablo Esteban Gutiérrez-Fonseca (he/him)" userId="25bdc618-995f-415b-9b28-31563f05eb38" providerId="ADAL" clId="{A216CF9F-B214-4DDD-AEAB-462713E5FA62}" dt="2024-04-12T17:15:21.155" v="187" actId="20577"/>
          <ac:spMkLst>
            <pc:docMk/>
            <pc:sldMk cId="452531698" sldId="338"/>
            <ac:spMk id="66" creationId="{5E5490F2-CAB9-4865-5CDD-C3677335540B}"/>
          </ac:spMkLst>
        </pc:spChg>
        <pc:spChg chg="mod">
          <ac:chgData name="Pablo Esteban Gutiérrez-Fonseca (he/him)" userId="25bdc618-995f-415b-9b28-31563f05eb38" providerId="ADAL" clId="{A216CF9F-B214-4DDD-AEAB-462713E5FA62}" dt="2024-04-12T17:14:58.455" v="179" actId="404"/>
          <ac:spMkLst>
            <pc:docMk/>
            <pc:sldMk cId="452531698" sldId="338"/>
            <ac:spMk id="67" creationId="{95A8DF57-DC23-2C7C-7FCF-98CA763D5FC3}"/>
          </ac:spMkLst>
        </pc:spChg>
        <pc:spChg chg="mod">
          <ac:chgData name="Pablo Esteban Gutiérrez-Fonseca (he/him)" userId="25bdc618-995f-415b-9b28-31563f05eb38" providerId="ADAL" clId="{A216CF9F-B214-4DDD-AEAB-462713E5FA62}" dt="2024-04-12T17:14:48.604" v="177" actId="1037"/>
          <ac:spMkLst>
            <pc:docMk/>
            <pc:sldMk cId="452531698" sldId="338"/>
            <ac:spMk id="68" creationId="{6EDD7EB8-DE0D-A0F5-D1BA-F7B5D7729089}"/>
          </ac:spMkLst>
        </pc:spChg>
        <pc:spChg chg="mod">
          <ac:chgData name="Pablo Esteban Gutiérrez-Fonseca (he/him)" userId="25bdc618-995f-415b-9b28-31563f05eb38" providerId="ADAL" clId="{A216CF9F-B214-4DDD-AEAB-462713E5FA62}" dt="2024-04-12T17:14:48.604" v="177" actId="1037"/>
          <ac:spMkLst>
            <pc:docMk/>
            <pc:sldMk cId="452531698" sldId="338"/>
            <ac:spMk id="69" creationId="{DC211398-329F-77D0-7642-486D1F6DECC9}"/>
          </ac:spMkLst>
        </pc:spChg>
        <pc:spChg chg="mod">
          <ac:chgData name="Pablo Esteban Gutiérrez-Fonseca (he/him)" userId="25bdc618-995f-415b-9b28-31563f05eb38" providerId="ADAL" clId="{A216CF9F-B214-4DDD-AEAB-462713E5FA62}" dt="2024-04-12T17:14:48.604" v="177" actId="1037"/>
          <ac:spMkLst>
            <pc:docMk/>
            <pc:sldMk cId="452531698" sldId="338"/>
            <ac:spMk id="77" creationId="{438B568D-A3E0-6C9F-9A26-FAE0C603D584}"/>
          </ac:spMkLst>
        </pc:spChg>
        <pc:spChg chg="mod">
          <ac:chgData name="Pablo Esteban Gutiérrez-Fonseca (he/him)" userId="25bdc618-995f-415b-9b28-31563f05eb38" providerId="ADAL" clId="{A216CF9F-B214-4DDD-AEAB-462713E5FA62}" dt="2024-04-12T17:14:48.604" v="177" actId="1037"/>
          <ac:spMkLst>
            <pc:docMk/>
            <pc:sldMk cId="452531698" sldId="338"/>
            <ac:spMk id="78" creationId="{05A935F0-CE1B-B0C2-79D8-4680DE35C5EA}"/>
          </ac:spMkLst>
        </pc:spChg>
        <pc:spChg chg="mod">
          <ac:chgData name="Pablo Esteban Gutiérrez-Fonseca (he/him)" userId="25bdc618-995f-415b-9b28-31563f05eb38" providerId="ADAL" clId="{A216CF9F-B214-4DDD-AEAB-462713E5FA62}" dt="2024-04-12T17:14:48.604" v="177" actId="1037"/>
          <ac:spMkLst>
            <pc:docMk/>
            <pc:sldMk cId="452531698" sldId="338"/>
            <ac:spMk id="79" creationId="{F0FE971F-BFBE-DA80-9CFF-ED07CD7BFF9D}"/>
          </ac:spMkLst>
        </pc:spChg>
        <pc:spChg chg="mod">
          <ac:chgData name="Pablo Esteban Gutiérrez-Fonseca (he/him)" userId="25bdc618-995f-415b-9b28-31563f05eb38" providerId="ADAL" clId="{A216CF9F-B214-4DDD-AEAB-462713E5FA62}" dt="2024-04-12T17:14:48.604" v="177" actId="1037"/>
          <ac:spMkLst>
            <pc:docMk/>
            <pc:sldMk cId="452531698" sldId="338"/>
            <ac:spMk id="80" creationId="{4DE558E5-B4E7-155D-8EF6-ECB315B6295B}"/>
          </ac:spMkLst>
        </pc:spChg>
        <pc:spChg chg="mod">
          <ac:chgData name="Pablo Esteban Gutiérrez-Fonseca (he/him)" userId="25bdc618-995f-415b-9b28-31563f05eb38" providerId="ADAL" clId="{A216CF9F-B214-4DDD-AEAB-462713E5FA62}" dt="2024-04-12T17:15:08.450" v="182" actId="1037"/>
          <ac:spMkLst>
            <pc:docMk/>
            <pc:sldMk cId="452531698" sldId="338"/>
            <ac:spMk id="83" creationId="{2680F310-1618-ED11-26EC-92DA8530075E}"/>
          </ac:spMkLst>
        </pc:spChg>
        <pc:spChg chg="mod">
          <ac:chgData name="Pablo Esteban Gutiérrez-Fonseca (he/him)" userId="25bdc618-995f-415b-9b28-31563f05eb38" providerId="ADAL" clId="{A216CF9F-B214-4DDD-AEAB-462713E5FA62}" dt="2024-04-12T17:15:08.450" v="182" actId="1037"/>
          <ac:spMkLst>
            <pc:docMk/>
            <pc:sldMk cId="452531698" sldId="338"/>
            <ac:spMk id="88" creationId="{C42065B0-7A32-95F9-B217-158B1A054314}"/>
          </ac:spMkLst>
        </pc:spChg>
        <pc:spChg chg="mod">
          <ac:chgData name="Pablo Esteban Gutiérrez-Fonseca (he/him)" userId="25bdc618-995f-415b-9b28-31563f05eb38" providerId="ADAL" clId="{A216CF9F-B214-4DDD-AEAB-462713E5FA62}" dt="2024-04-12T19:48:34.559" v="370" actId="108"/>
          <ac:spMkLst>
            <pc:docMk/>
            <pc:sldMk cId="452531698" sldId="338"/>
            <ac:spMk id="97" creationId="{8D7A0140-4361-7479-C033-3B726F28B704}"/>
          </ac:spMkLst>
        </pc:spChg>
        <pc:spChg chg="mod">
          <ac:chgData name="Pablo Esteban Gutiérrez-Fonseca (he/him)" userId="25bdc618-995f-415b-9b28-31563f05eb38" providerId="ADAL" clId="{A216CF9F-B214-4DDD-AEAB-462713E5FA62}" dt="2024-04-12T19:48:41.880" v="372" actId="108"/>
          <ac:spMkLst>
            <pc:docMk/>
            <pc:sldMk cId="452531698" sldId="338"/>
            <ac:spMk id="98" creationId="{D0D08AAA-9AFE-3E58-5918-DD9F9962E801}"/>
          </ac:spMkLst>
        </pc:spChg>
        <pc:spChg chg="del">
          <ac:chgData name="Pablo Esteban Gutiérrez-Fonseca (he/him)" userId="25bdc618-995f-415b-9b28-31563f05eb38" providerId="ADAL" clId="{A216CF9F-B214-4DDD-AEAB-462713E5FA62}" dt="2024-04-12T17:14:31.948" v="168" actId="478"/>
          <ac:spMkLst>
            <pc:docMk/>
            <pc:sldMk cId="452531698" sldId="338"/>
            <ac:spMk id="99" creationId="{BF72098B-88FE-E75A-D077-A8E5AA7FFD39}"/>
          </ac:spMkLst>
        </pc:spChg>
        <pc:spChg chg="mod">
          <ac:chgData name="Pablo Esteban Gutiérrez-Fonseca (he/him)" userId="25bdc618-995f-415b-9b28-31563f05eb38" providerId="ADAL" clId="{A216CF9F-B214-4DDD-AEAB-462713E5FA62}" dt="2024-04-12T19:48:37.638" v="371" actId="108"/>
          <ac:spMkLst>
            <pc:docMk/>
            <pc:sldMk cId="452531698" sldId="338"/>
            <ac:spMk id="101" creationId="{69B2EA45-D38E-E006-D516-7032C3EC2119}"/>
          </ac:spMkLst>
        </pc:spChg>
        <pc:spChg chg="del">
          <ac:chgData name="Pablo Esteban Gutiérrez-Fonseca (he/him)" userId="25bdc618-995f-415b-9b28-31563f05eb38" providerId="ADAL" clId="{A216CF9F-B214-4DDD-AEAB-462713E5FA62}" dt="2024-04-12T17:14:41.375" v="169" actId="478"/>
          <ac:spMkLst>
            <pc:docMk/>
            <pc:sldMk cId="452531698" sldId="338"/>
            <ac:spMk id="105" creationId="{A8B8A5AB-293D-8C76-7DE4-EF730580FE86}"/>
          </ac:spMkLst>
        </pc:spChg>
        <pc:grpChg chg="add mod">
          <ac:chgData name="Pablo Esteban Gutiérrez-Fonseca (he/him)" userId="25bdc618-995f-415b-9b28-31563f05eb38" providerId="ADAL" clId="{A216CF9F-B214-4DDD-AEAB-462713E5FA62}" dt="2024-04-12T19:48:29.465" v="369" actId="1076"/>
          <ac:grpSpMkLst>
            <pc:docMk/>
            <pc:sldMk cId="452531698" sldId="338"/>
            <ac:grpSpMk id="4" creationId="{B4B1E73C-007D-811C-BF57-DE6A7D1CE546}"/>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58" creationId="{4C889A6E-85BE-08A7-A913-11176C87D9F7}"/>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1" creationId="{5E0A20F2-7602-A534-8E15-0C8F46A70BBD}"/>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4" creationId="{C4627CC5-8F79-8E28-CABE-9495347A0198}"/>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73" creationId="{5444DE45-F587-0F4D-4416-125EE6695A5E}"/>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84" creationId="{1A1E1EE9-26B0-C418-9B36-73F8575F751E}"/>
          </ac:grpSpMkLst>
        </pc:grpChg>
        <pc:grpChg chg="mod">
          <ac:chgData name="Pablo Esteban Gutiérrez-Fonseca (he/him)" userId="25bdc618-995f-415b-9b28-31563f05eb38" providerId="ADAL" clId="{A216CF9F-B214-4DDD-AEAB-462713E5FA62}" dt="2024-04-12T19:48:18.572" v="367" actId="1076"/>
          <ac:grpSpMkLst>
            <pc:docMk/>
            <pc:sldMk cId="452531698" sldId="338"/>
            <ac:grpSpMk id="94" creationId="{64CCD46C-65AC-C031-0817-B46E863C99BA}"/>
          </ac:grpSpMkLst>
        </pc:grpChg>
        <pc:cxnChg chg="add mod">
          <ac:chgData name="Pablo Esteban Gutiérrez-Fonseca (he/him)" userId="25bdc618-995f-415b-9b28-31563f05eb38" providerId="ADAL" clId="{A216CF9F-B214-4DDD-AEAB-462713E5FA62}" dt="2024-04-12T19:48:29.465" v="369" actId="1076"/>
          <ac:cxnSpMkLst>
            <pc:docMk/>
            <pc:sldMk cId="452531698" sldId="338"/>
            <ac:cxnSpMk id="3" creationId="{A61C388A-B91C-8BB0-D1EE-0CECA9D3D4F8}"/>
          </ac:cxnSpMkLst>
        </pc:cxnChg>
        <pc:cxnChg chg="add del mod">
          <ac:chgData name="Pablo Esteban Gutiérrez-Fonseca (he/him)" userId="25bdc618-995f-415b-9b28-31563f05eb38" providerId="ADAL" clId="{A216CF9F-B214-4DDD-AEAB-462713E5FA62}" dt="2024-04-12T19:49:23.321" v="377" actId="478"/>
          <ac:cxnSpMkLst>
            <pc:docMk/>
            <pc:sldMk cId="452531698" sldId="338"/>
            <ac:cxnSpMk id="8" creationId="{DD6DDD4B-9907-275D-D607-24CDF9FC5EF3}"/>
          </ac:cxnSpMkLst>
        </pc:cxnChg>
        <pc:cxnChg chg="add mod">
          <ac:chgData name="Pablo Esteban Gutiérrez-Fonseca (he/him)" userId="25bdc618-995f-415b-9b28-31563f05eb38" providerId="ADAL" clId="{A216CF9F-B214-4DDD-AEAB-462713E5FA62}" dt="2024-04-12T19:50:12.466" v="394" actId="1035"/>
          <ac:cxnSpMkLst>
            <pc:docMk/>
            <pc:sldMk cId="452531698" sldId="338"/>
            <ac:cxnSpMk id="9" creationId="{411EEC82-4700-F09D-9255-D48BBEE72D8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0" creationId="{1656E3A6-2606-1C41-5391-26507CEF5B01}"/>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1" creationId="{3F8AFC53-01E0-6A70-B748-BF5D92C7FF8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2" creationId="{AA4EAF67-57DA-50D6-8E34-C2CFB1506058}"/>
          </ac:cxnSpMkLst>
        </pc:cxnChg>
        <pc:cxnChg chg="mod">
          <ac:chgData name="Pablo Esteban Gutiérrez-Fonseca (he/him)" userId="25bdc618-995f-415b-9b28-31563f05eb38" providerId="ADAL" clId="{A216CF9F-B214-4DDD-AEAB-462713E5FA62}" dt="2024-04-12T17:15:24.060" v="189" actId="1037"/>
          <ac:cxnSpMkLst>
            <pc:docMk/>
            <pc:sldMk cId="452531698" sldId="338"/>
            <ac:cxnSpMk id="76" creationId="{A6A87DE8-0006-1E37-DDB4-6FBF0203947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1" creationId="{BC766364-C0E6-A52B-0BE9-306FE49407AF}"/>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2" creationId="{08427701-5DCF-CF0F-07E9-4F9D28142F8C}"/>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7" creationId="{FE69CE68-9668-8C97-FC37-9DC697729BDE}"/>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9" creationId="{DA1F58E0-B4BE-9131-16E0-C9370FAA17D7}"/>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0" creationId="{5F97BD06-7475-DCFB-86D3-B7740008A26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1" creationId="{2D3D2304-B77C-4539-4A98-2D8184F60CAB}"/>
          </ac:cxnSpMkLst>
        </pc:cxnChg>
        <pc:cxnChg chg="mod">
          <ac:chgData name="Pablo Esteban Gutiérrez-Fonseca (he/him)" userId="25bdc618-995f-415b-9b28-31563f05eb38" providerId="ADAL" clId="{A216CF9F-B214-4DDD-AEAB-462713E5FA62}" dt="2024-04-12T17:15:08.450" v="182" actId="1037"/>
          <ac:cxnSpMkLst>
            <pc:docMk/>
            <pc:sldMk cId="452531698" sldId="338"/>
            <ac:cxnSpMk id="92" creationId="{71183473-23A7-6E78-6AE7-22D87D3787AE}"/>
          </ac:cxnSpMkLst>
        </pc:cxnChg>
        <pc:cxnChg chg="mod">
          <ac:chgData name="Pablo Esteban Gutiérrez-Fonseca (he/him)" userId="25bdc618-995f-415b-9b28-31563f05eb38" providerId="ADAL" clId="{A216CF9F-B214-4DDD-AEAB-462713E5FA62}" dt="2024-04-12T17:15:28.202" v="190" actId="14100"/>
          <ac:cxnSpMkLst>
            <pc:docMk/>
            <pc:sldMk cId="452531698" sldId="338"/>
            <ac:cxnSpMk id="93" creationId="{FC63B0C9-8E38-1DE1-2721-D72C527BA7B5}"/>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0" creationId="{F9908EFD-78BC-4E17-2D3A-9EFB0AB414E7}"/>
          </ac:cxnSpMkLst>
        </pc:cxnChg>
        <pc:cxnChg chg="mod">
          <ac:chgData name="Pablo Esteban Gutiérrez-Fonseca (he/him)" userId="25bdc618-995f-415b-9b28-31563f05eb38" providerId="ADAL" clId="{A216CF9F-B214-4DDD-AEAB-462713E5FA62}" dt="2024-04-12T19:50:21.253" v="395" actId="108"/>
          <ac:cxnSpMkLst>
            <pc:docMk/>
            <pc:sldMk cId="452531698" sldId="338"/>
            <ac:cxnSpMk id="102" creationId="{09958E3A-FBE6-ED6A-6F48-CB2BFB106F16}"/>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3" creationId="{CEA00D45-28F7-8B59-CD2A-3EDF0E91BC6E}"/>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4" creationId="{15312B36-EFA8-A778-1DD1-CFD5768F5CC4}"/>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6" creationId="{273063BC-7B53-0189-49D7-32E7B52925FB}"/>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7" creationId="{F1C51A04-4F9D-F9ED-BE1E-8E103776B54E}"/>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8" creationId="{E26D416A-5DC6-0A6A-32D0-D78B7B5C1748}"/>
          </ac:cxnSpMkLst>
        </pc:cxnChg>
      </pc:sldChg>
      <pc:sldChg chg="modSp">
        <pc:chgData name="Pablo Esteban Gutiérrez-Fonseca (he/him)" userId="25bdc618-995f-415b-9b28-31563f05eb38" providerId="ADAL" clId="{A216CF9F-B214-4DDD-AEAB-462713E5FA62}" dt="2024-04-12T17:13:07.724" v="131"/>
        <pc:sldMkLst>
          <pc:docMk/>
          <pc:sldMk cId="0" sldId="349"/>
        </pc:sldMkLst>
        <pc:spChg chg="mod">
          <ac:chgData name="Pablo Esteban Gutiérrez-Fonseca (he/him)" userId="25bdc618-995f-415b-9b28-31563f05eb38" providerId="ADAL" clId="{A216CF9F-B214-4DDD-AEAB-462713E5FA62}" dt="2024-04-12T17:13:07.724" v="131"/>
          <ac:spMkLst>
            <pc:docMk/>
            <pc:sldMk cId="0" sldId="34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49"/>
            <ac:picMk id="36867" creationId="{00000000-0000-0000-0000-000000000000}"/>
          </ac:picMkLst>
        </pc:picChg>
      </pc:sldChg>
      <pc:sldChg chg="addSp delSp modSp mod chgLayout">
        <pc:chgData name="Pablo Esteban Gutiérrez-Fonseca (he/him)" userId="25bdc618-995f-415b-9b28-31563f05eb38" providerId="ADAL" clId="{A216CF9F-B214-4DDD-AEAB-462713E5FA62}" dt="2024-04-15T14:15:06.888" v="1439" actId="113"/>
        <pc:sldMkLst>
          <pc:docMk/>
          <pc:sldMk cId="0" sldId="353"/>
        </pc:sldMkLst>
        <pc:spChg chg="add del mod">
          <ac:chgData name="Pablo Esteban Gutiérrez-Fonseca (he/him)" userId="25bdc618-995f-415b-9b28-31563f05eb38" providerId="ADAL" clId="{A216CF9F-B214-4DDD-AEAB-462713E5FA62}" dt="2024-04-15T14:14:52.382" v="1433" actId="21"/>
          <ac:spMkLst>
            <pc:docMk/>
            <pc:sldMk cId="0" sldId="353"/>
            <ac:spMk id="2" creationId="{57AB21FB-9636-3814-77AB-D5CCE5BF2EE3}"/>
          </ac:spMkLst>
        </pc:spChg>
        <pc:spChg chg="mod ord">
          <ac:chgData name="Pablo Esteban Gutiérrez-Fonseca (he/him)" userId="25bdc618-995f-415b-9b28-31563f05eb38" providerId="ADAL" clId="{A216CF9F-B214-4DDD-AEAB-462713E5FA62}" dt="2024-04-12T17:13:07.724" v="131"/>
          <ac:spMkLst>
            <pc:docMk/>
            <pc:sldMk cId="0" sldId="353"/>
            <ac:spMk id="4098" creationId="{00000000-0000-0000-0000-000000000000}"/>
          </ac:spMkLst>
        </pc:spChg>
        <pc:spChg chg="mod ord">
          <ac:chgData name="Pablo Esteban Gutiérrez-Fonseca (he/him)" userId="25bdc618-995f-415b-9b28-31563f05eb38" providerId="ADAL" clId="{A216CF9F-B214-4DDD-AEAB-462713E5FA62}" dt="2024-04-15T14:15:06.888" v="1439" actId="113"/>
          <ac:spMkLst>
            <pc:docMk/>
            <pc:sldMk cId="0" sldId="353"/>
            <ac:spMk id="4099" creationId="{00000000-0000-0000-0000-000000000000}"/>
          </ac:spMkLst>
        </pc:spChg>
      </pc:sldChg>
      <pc:sldChg chg="modSp ord modNotes">
        <pc:chgData name="Pablo Esteban Gutiérrez-Fonseca (he/him)" userId="25bdc618-995f-415b-9b28-31563f05eb38" providerId="ADAL" clId="{A216CF9F-B214-4DDD-AEAB-462713E5FA62}" dt="2024-04-12T20:14:58.192" v="769"/>
        <pc:sldMkLst>
          <pc:docMk/>
          <pc:sldMk cId="0" sldId="357"/>
        </pc:sldMkLst>
        <pc:spChg chg="mod">
          <ac:chgData name="Pablo Esteban Gutiérrez-Fonseca (he/him)" userId="25bdc618-995f-415b-9b28-31563f05eb38" providerId="ADAL" clId="{A216CF9F-B214-4DDD-AEAB-462713E5FA62}" dt="2024-04-12T17:13:07.724" v="131"/>
          <ac:spMkLst>
            <pc:docMk/>
            <pc:sldMk cId="0" sldId="357"/>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2"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57"/>
            <ac:graphicFrameMk id="5"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57"/>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1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3" creationId="{00000000-0000-0000-0000-000000000000}"/>
          </ac:cxnSpMkLst>
        </pc:cxnChg>
      </pc:sldChg>
      <pc:sldChg chg="modSp add mod modAnim">
        <pc:chgData name="Pablo Esteban Gutiérrez-Fonseca (he/him)" userId="25bdc618-995f-415b-9b28-31563f05eb38" providerId="ADAL" clId="{A216CF9F-B214-4DDD-AEAB-462713E5FA62}" dt="2024-04-16T14:24:18.586" v="2086"/>
        <pc:sldMkLst>
          <pc:docMk/>
          <pc:sldMk cId="0" sldId="358"/>
        </pc:sldMkLst>
        <pc:spChg chg="mod">
          <ac:chgData name="Pablo Esteban Gutiérrez-Fonseca (he/him)" userId="25bdc618-995f-415b-9b28-31563f05eb38" providerId="ADAL" clId="{A216CF9F-B214-4DDD-AEAB-462713E5FA62}" dt="2024-04-16T14:17:05.640" v="2061" actId="20577"/>
          <ac:spMkLst>
            <pc:docMk/>
            <pc:sldMk cId="0" sldId="358"/>
            <ac:spMk id="21506" creationId="{00000000-0000-0000-0000-000000000000}"/>
          </ac:spMkLst>
        </pc:spChg>
        <pc:spChg chg="mod">
          <ac:chgData name="Pablo Esteban Gutiérrez-Fonseca (he/him)" userId="25bdc618-995f-415b-9b28-31563f05eb38" providerId="ADAL" clId="{A216CF9F-B214-4DDD-AEAB-462713E5FA62}" dt="2024-04-16T14:17:40.354" v="2064" actId="108"/>
          <ac:spMkLst>
            <pc:docMk/>
            <pc:sldMk cId="0" sldId="358"/>
            <ac:spMk id="28675" creationId="{00000000-0000-0000-0000-000000000000}"/>
          </ac:spMkLst>
        </pc:spChg>
        <pc:picChg chg="mod">
          <ac:chgData name="Pablo Esteban Gutiérrez-Fonseca (he/him)" userId="25bdc618-995f-415b-9b28-31563f05eb38" providerId="ADAL" clId="{A216CF9F-B214-4DDD-AEAB-462713E5FA62}" dt="2024-04-16T14:23:01.949" v="2078" actId="1076"/>
          <ac:picMkLst>
            <pc:docMk/>
            <pc:sldMk cId="0" sldId="358"/>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2"/>
        </pc:sldMkLst>
        <pc:spChg chg="mod">
          <ac:chgData name="Pablo Esteban Gutiérrez-Fonseca (he/him)" userId="25bdc618-995f-415b-9b28-31563f05eb38" providerId="ADAL" clId="{A216CF9F-B214-4DDD-AEAB-462713E5FA62}" dt="2024-04-12T17:13:07.724" v="131"/>
          <ac:spMkLst>
            <pc:docMk/>
            <pc:sldMk cId="0" sldId="36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2"/>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2"/>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2"/>
            <ac:picMk id="3891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3"/>
        </pc:sldMkLst>
        <pc:spChg chg="mod">
          <ac:chgData name="Pablo Esteban Gutiérrez-Fonseca (he/him)" userId="25bdc618-995f-415b-9b28-31563f05eb38" providerId="ADAL" clId="{A216CF9F-B214-4DDD-AEAB-462713E5FA62}" dt="2024-04-12T17:13:07.724" v="131"/>
          <ac:spMkLst>
            <pc:docMk/>
            <pc:sldMk cId="0" sldId="363"/>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3"/>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3"/>
            <ac:picMk id="3789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9"/>
        </pc:sldMkLst>
        <pc:spChg chg="mod">
          <ac:chgData name="Pablo Esteban Gutiérrez-Fonseca (he/him)" userId="25bdc618-995f-415b-9b28-31563f05eb38" providerId="ADAL" clId="{A216CF9F-B214-4DDD-AEAB-462713E5FA62}" dt="2024-04-12T17:13:07.724" v="131"/>
          <ac:spMkLst>
            <pc:docMk/>
            <pc:sldMk cId="0" sldId="36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9"/>
            <ac:spMk id="47107"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9"/>
            <ac:picMk id="4710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9"/>
            <ac:picMk id="4710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369"/>
            <ac:cxnSpMk id="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698380568" sldId="384"/>
        </pc:sldMkLst>
        <pc:spChg chg="mod">
          <ac:chgData name="Pablo Esteban Gutiérrez-Fonseca (he/him)" userId="25bdc618-995f-415b-9b28-31563f05eb38" providerId="ADAL" clId="{A216CF9F-B214-4DDD-AEAB-462713E5FA62}" dt="2024-04-12T17:13:07.724" v="131"/>
          <ac:spMkLst>
            <pc:docMk/>
            <pc:sldMk cId="698380568" sldId="384"/>
            <ac:spMk id="5122" creationId="{00000000-0000-0000-0000-000000000000}"/>
          </ac:spMkLst>
        </pc:spChg>
        <pc:spChg chg="mod">
          <ac:chgData name="Pablo Esteban Gutiérrez-Fonseca (he/him)" userId="25bdc618-995f-415b-9b28-31563f05eb38" providerId="ADAL" clId="{A216CF9F-B214-4DDD-AEAB-462713E5FA62}" dt="2024-04-12T17:13:07.724" v="131"/>
          <ac:spMkLst>
            <pc:docMk/>
            <pc:sldMk cId="698380568" sldId="384"/>
            <ac:spMk id="614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682755489" sldId="386"/>
        </pc:sldMkLst>
        <pc:spChg chg="mod">
          <ac:chgData name="Pablo Esteban Gutiérrez-Fonseca (he/him)" userId="25bdc618-995f-415b-9b28-31563f05eb38" providerId="ADAL" clId="{A216CF9F-B214-4DDD-AEAB-462713E5FA62}" dt="2024-04-12T17:13:07.724" v="131"/>
          <ac:spMkLst>
            <pc:docMk/>
            <pc:sldMk cId="2682755489" sldId="38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0"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1" creationId="{00000000-0000-0000-0000-000000000000}"/>
          </ac:spMkLst>
        </pc:spChg>
        <pc:picChg chg="mod">
          <ac:chgData name="Pablo Esteban Gutiérrez-Fonseca (he/him)" userId="25bdc618-995f-415b-9b28-31563f05eb38" providerId="ADAL" clId="{A216CF9F-B214-4DDD-AEAB-462713E5FA62}" dt="2024-04-12T17:13:07.724" v="131"/>
          <ac:picMkLst>
            <pc:docMk/>
            <pc:sldMk cId="2682755489" sldId="386"/>
            <ac:picMk id="6" creationId="{00000000-0000-0000-0000-000000000000}"/>
          </ac:picMkLst>
        </pc:picChg>
      </pc:sldChg>
      <pc:sldChg chg="modSp mod">
        <pc:chgData name="Pablo Esteban Gutiérrez-Fonseca (he/him)" userId="25bdc618-995f-415b-9b28-31563f05eb38" providerId="ADAL" clId="{A216CF9F-B214-4DDD-AEAB-462713E5FA62}" dt="2024-04-12T17:13:07.861" v="132" actId="27636"/>
        <pc:sldMkLst>
          <pc:docMk/>
          <pc:sldMk cId="40550363" sldId="387"/>
        </pc:sldMkLst>
        <pc:spChg chg="mod">
          <ac:chgData name="Pablo Esteban Gutiérrez-Fonseca (he/him)" userId="25bdc618-995f-415b-9b28-31563f05eb38" providerId="ADAL" clId="{A216CF9F-B214-4DDD-AEAB-462713E5FA62}" dt="2024-04-12T17:13:07.724" v="131"/>
          <ac:spMkLst>
            <pc:docMk/>
            <pc:sldMk cId="40550363" sldId="387"/>
            <ac:spMk id="2" creationId="{00000000-0000-0000-0000-000000000000}"/>
          </ac:spMkLst>
        </pc:spChg>
        <pc:spChg chg="mod">
          <ac:chgData name="Pablo Esteban Gutiérrez-Fonseca (he/him)" userId="25bdc618-995f-415b-9b28-31563f05eb38" providerId="ADAL" clId="{A216CF9F-B214-4DDD-AEAB-462713E5FA62}" dt="2024-04-12T17:13:07.861" v="132" actId="27636"/>
          <ac:spMkLst>
            <pc:docMk/>
            <pc:sldMk cId="40550363" sldId="387"/>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8757706" sldId="388"/>
        </pc:sldMkLst>
        <pc:spChg chg="mod">
          <ac:chgData name="Pablo Esteban Gutiérrez-Fonseca (he/him)" userId="25bdc618-995f-415b-9b28-31563f05eb38" providerId="ADAL" clId="{A216CF9F-B214-4DDD-AEAB-462713E5FA62}" dt="2024-04-12T17:13:07.724" v="131"/>
          <ac:spMkLst>
            <pc:docMk/>
            <pc:sldMk cId="828757706" sldId="38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828757706" sldId="388"/>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828757706" sldId="388"/>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261517203" sldId="389"/>
        </pc:sldMkLst>
        <pc:spChg chg="mod">
          <ac:chgData name="Pablo Esteban Gutiérrez-Fonseca (he/him)" userId="25bdc618-995f-415b-9b28-31563f05eb38" providerId="ADAL" clId="{A216CF9F-B214-4DDD-AEAB-462713E5FA62}" dt="2024-04-12T17:13:07.724" v="131"/>
          <ac:spMkLst>
            <pc:docMk/>
            <pc:sldMk cId="2261517203" sldId="389"/>
            <ac:spMk id="6"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2261517203" sldId="389"/>
            <ac:graphicFrameMk id="8" creationId="{00000000-0000-0000-0000-000000000000}"/>
          </ac:graphicFrameMkLst>
        </pc:graphicFrameChg>
        <pc:picChg chg="mod">
          <ac:chgData name="Pablo Esteban Gutiérrez-Fonseca (he/him)" userId="25bdc618-995f-415b-9b28-31563f05eb38" providerId="ADAL" clId="{A216CF9F-B214-4DDD-AEAB-462713E5FA62}" dt="2024-04-12T17:13:07.724" v="131"/>
          <ac:picMkLst>
            <pc:docMk/>
            <pc:sldMk cId="2261517203" sldId="389"/>
            <ac:picMk id="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8603682" sldId="390"/>
        </pc:sldMkLst>
        <pc:spChg chg="mod">
          <ac:chgData name="Pablo Esteban Gutiérrez-Fonseca (he/him)" userId="25bdc618-995f-415b-9b28-31563f05eb38" providerId="ADAL" clId="{A216CF9F-B214-4DDD-AEAB-462713E5FA62}" dt="2024-04-12T17:13:07.724" v="131"/>
          <ac:spMkLst>
            <pc:docMk/>
            <pc:sldMk cId="388603682" sldId="39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388603682" sldId="390"/>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388603682" sldId="390"/>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88603682" sldId="39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3" creationId="{00000000-0000-0000-0000-000000000000}"/>
          </ac:cxnSpMkLst>
        </pc:cxnChg>
      </pc:sldChg>
      <pc:sldChg chg="modSp del">
        <pc:chgData name="Pablo Esteban Gutiérrez-Fonseca (he/him)" userId="25bdc618-995f-415b-9b28-31563f05eb38" providerId="ADAL" clId="{A216CF9F-B214-4DDD-AEAB-462713E5FA62}" dt="2024-04-12T19:50:45.338" v="396" actId="47"/>
        <pc:sldMkLst>
          <pc:docMk/>
          <pc:sldMk cId="3715221520" sldId="396"/>
        </pc:sldMkLst>
        <pc:spChg chg="mod">
          <ac:chgData name="Pablo Esteban Gutiérrez-Fonseca (he/him)" userId="25bdc618-995f-415b-9b28-31563f05eb38" providerId="ADAL" clId="{A216CF9F-B214-4DDD-AEAB-462713E5FA62}" dt="2024-04-12T17:13:07.724" v="131"/>
          <ac:spMkLst>
            <pc:docMk/>
            <pc:sldMk cId="3715221520" sldId="39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4" creationId="{00000000-0000-0000-0000-000000000000}"/>
          </ac:spMkLst>
        </pc:spChg>
        <pc:grpChg chg="mod">
          <ac:chgData name="Pablo Esteban Gutiérrez-Fonseca (he/him)" userId="25bdc618-995f-415b-9b28-31563f05eb38" providerId="ADAL" clId="{A216CF9F-B214-4DDD-AEAB-462713E5FA62}" dt="2024-04-12T17:13:07.724" v="131"/>
          <ac:grpSpMkLst>
            <pc:docMk/>
            <pc:sldMk cId="3715221520" sldId="396"/>
            <ac:grpSpMk id="1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1"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6"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7"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4"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3"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9" creationId="{00000000-0000-0000-0000-000000000000}"/>
          </ac:grpSpMkLst>
        </pc:grpChg>
        <pc:cxnChg chg="mod">
          <ac:chgData name="Pablo Esteban Gutiérrez-Fonseca (he/him)" userId="25bdc618-995f-415b-9b28-31563f05eb38" providerId="ADAL" clId="{A216CF9F-B214-4DDD-AEAB-462713E5FA62}" dt="2024-04-12T17:13:07.724" v="131"/>
          <ac:cxnSpMkLst>
            <pc:docMk/>
            <pc:sldMk cId="3715221520" sldId="396"/>
            <ac:cxnSpMk id="2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4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6" creationId="{00000000-0000-0000-0000-000000000000}"/>
          </ac:cxnSpMkLst>
        </pc:cxnChg>
      </pc:sldChg>
      <pc:sldChg chg="delSp modSp mod">
        <pc:chgData name="Pablo Esteban Gutiérrez-Fonseca (he/him)" userId="25bdc618-995f-415b-9b28-31563f05eb38" providerId="ADAL" clId="{A216CF9F-B214-4DDD-AEAB-462713E5FA62}" dt="2024-04-12T22:01:39.749" v="1330" actId="20577"/>
        <pc:sldMkLst>
          <pc:docMk/>
          <pc:sldMk cId="3620885315" sldId="397"/>
        </pc:sldMkLst>
        <pc:spChg chg="mod">
          <ac:chgData name="Pablo Esteban Gutiérrez-Fonseca (he/him)" userId="25bdc618-995f-415b-9b28-31563f05eb38" providerId="ADAL" clId="{A216CF9F-B214-4DDD-AEAB-462713E5FA62}" dt="2024-04-12T19:51:09.113" v="397" actId="108"/>
          <ac:spMkLst>
            <pc:docMk/>
            <pc:sldMk cId="3620885315" sldId="397"/>
            <ac:spMk id="2" creationId="{00000000-0000-0000-0000-000000000000}"/>
          </ac:spMkLst>
        </pc:spChg>
        <pc:spChg chg="mod">
          <ac:chgData name="Pablo Esteban Gutiérrez-Fonseca (he/him)" userId="25bdc618-995f-415b-9b28-31563f05eb38" providerId="ADAL" clId="{A216CF9F-B214-4DDD-AEAB-462713E5FA62}" dt="2024-04-12T22:01:39.749" v="1330" actId="20577"/>
          <ac:spMkLst>
            <pc:docMk/>
            <pc:sldMk cId="3620885315" sldId="397"/>
            <ac:spMk id="3" creationId="{00000000-0000-0000-0000-000000000000}"/>
          </ac:spMkLst>
        </pc:spChg>
        <pc:spChg chg="del mod">
          <ac:chgData name="Pablo Esteban Gutiérrez-Fonseca (he/him)" userId="25bdc618-995f-415b-9b28-31563f05eb38" providerId="ADAL" clId="{A216CF9F-B214-4DDD-AEAB-462713E5FA62}" dt="2024-04-12T21:19:44.768" v="1179" actId="478"/>
          <ac:spMkLst>
            <pc:docMk/>
            <pc:sldMk cId="3620885315" sldId="397"/>
            <ac:spMk id="4"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19775392" sldId="398"/>
        </pc:sldMkLst>
        <pc:spChg chg="mod">
          <ac:chgData name="Pablo Esteban Gutiérrez-Fonseca (he/him)" userId="25bdc618-995f-415b-9b28-31563f05eb38" providerId="ADAL" clId="{A216CF9F-B214-4DDD-AEAB-462713E5FA62}" dt="2024-04-12T17:13:07.724" v="131"/>
          <ac:spMkLst>
            <pc:docMk/>
            <pc:sldMk cId="1019775392" sldId="39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3435849168" sldId="399"/>
        </pc:sldMkLst>
        <pc:spChg chg="mod">
          <ac:chgData name="Pablo Esteban Gutiérrez-Fonseca (he/him)" userId="25bdc618-995f-415b-9b28-31563f05eb38" providerId="ADAL" clId="{A216CF9F-B214-4DDD-AEAB-462713E5FA62}" dt="2024-04-12T17:13:07.724" v="131"/>
          <ac:spMkLst>
            <pc:docMk/>
            <pc:sldMk cId="3435849168" sldId="39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435849168" sldId="399"/>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3435849168" sldId="399"/>
            <ac:picMk id="4096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1954645191" sldId="400"/>
        </pc:sldMkLst>
        <pc:spChg chg="mod">
          <ac:chgData name="Pablo Esteban Gutiérrez-Fonseca (he/him)" userId="25bdc618-995f-415b-9b28-31563f05eb38" providerId="ADAL" clId="{A216CF9F-B214-4DDD-AEAB-462713E5FA62}" dt="2024-04-12T17:13:07.724" v="131"/>
          <ac:spMkLst>
            <pc:docMk/>
            <pc:sldMk cId="1954645191" sldId="40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41986" creationId="{00000000-0000-0000-0000-000000000000}"/>
          </ac:spMkLst>
        </pc:spChg>
        <pc:picChg chg="mod">
          <ac:chgData name="Pablo Esteban Gutiérrez-Fonseca (he/him)" userId="25bdc618-995f-415b-9b28-31563f05eb38" providerId="ADAL" clId="{A216CF9F-B214-4DDD-AEAB-462713E5FA62}" dt="2024-04-12T17:13:07.724" v="131"/>
          <ac:picMkLst>
            <pc:docMk/>
            <pc:sldMk cId="1954645191" sldId="400"/>
            <ac:picMk id="4198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954645191" sldId="400"/>
            <ac:picMk id="4198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62821021" sldId="401"/>
        </pc:sldMkLst>
        <pc:spChg chg="mod">
          <ac:chgData name="Pablo Esteban Gutiérrez-Fonseca (he/him)" userId="25bdc618-995f-415b-9b28-31563f05eb38" providerId="ADAL" clId="{A216CF9F-B214-4DDD-AEAB-462713E5FA62}" dt="2024-04-12T17:13:07.724" v="131"/>
          <ac:spMkLst>
            <pc:docMk/>
            <pc:sldMk cId="62821021" sldId="40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62821021" sldId="401"/>
            <ac:spMk id="6"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4293749346" sldId="402"/>
        </pc:sldMkLst>
        <pc:spChg chg="mod">
          <ac:chgData name="Pablo Esteban Gutiérrez-Fonseca (he/him)" userId="25bdc618-995f-415b-9b28-31563f05eb38" providerId="ADAL" clId="{A216CF9F-B214-4DDD-AEAB-462713E5FA62}" dt="2024-04-12T17:13:07.724" v="131"/>
          <ac:spMkLst>
            <pc:docMk/>
            <pc:sldMk cId="4293749346" sldId="40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293749346" sldId="402"/>
            <ac:spMk id="4710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729056996" sldId="404"/>
        </pc:sldMkLst>
        <pc:spChg chg="mod">
          <ac:chgData name="Pablo Esteban Gutiérrez-Fonseca (he/him)" userId="25bdc618-995f-415b-9b28-31563f05eb38" providerId="ADAL" clId="{A216CF9F-B214-4DDD-AEAB-462713E5FA62}" dt="2024-04-12T17:13:07.724" v="131"/>
          <ac:spMkLst>
            <pc:docMk/>
            <pc:sldMk cId="1729056996" sldId="40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729056996" sldId="404"/>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29056996" sldId="404"/>
            <ac:picMk id="2"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29056996" sldId="404"/>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315469941" sldId="405"/>
        </pc:sldMkLst>
        <pc:spChg chg="mod">
          <ac:chgData name="Pablo Esteban Gutiérrez-Fonseca (he/him)" userId="25bdc618-995f-415b-9b28-31563f05eb38" providerId="ADAL" clId="{A216CF9F-B214-4DDD-AEAB-462713E5FA62}" dt="2024-04-12T17:13:07.724" v="131"/>
          <ac:spMkLst>
            <pc:docMk/>
            <pc:sldMk cId="1315469941" sldId="40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315469941" sldId="405"/>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315469941" sldId="405"/>
            <ac:picMk id="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160933035" sldId="406"/>
        </pc:sldMkLst>
        <pc:spChg chg="mod">
          <ac:chgData name="Pablo Esteban Gutiérrez-Fonseca (he/him)" userId="25bdc618-995f-415b-9b28-31563f05eb38" providerId="ADAL" clId="{A216CF9F-B214-4DDD-AEAB-462713E5FA62}" dt="2024-04-12T17:13:07.724" v="131"/>
          <ac:spMkLst>
            <pc:docMk/>
            <pc:sldMk cId="2160933035" sldId="406"/>
            <ac:spMk id="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9447738" sldId="407"/>
        </pc:sldMkLst>
        <pc:spChg chg="mod">
          <ac:chgData name="Pablo Esteban Gutiérrez-Fonseca (he/him)" userId="25bdc618-995f-415b-9b28-31563f05eb38" providerId="ADAL" clId="{A216CF9F-B214-4DDD-AEAB-462713E5FA62}" dt="2024-04-12T17:13:07.724" v="131"/>
          <ac:spMkLst>
            <pc:docMk/>
            <pc:sldMk cId="829447738" sldId="40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829447738" sldId="407"/>
            <ac:spMk id="5" creationId="{00000000-0000-0000-0000-000000000000}"/>
          </ac:spMkLst>
        </pc:spChg>
        <pc:picChg chg="mod">
          <ac:chgData name="Pablo Esteban Gutiérrez-Fonseca (he/him)" userId="25bdc618-995f-415b-9b28-31563f05eb38" providerId="ADAL" clId="{A216CF9F-B214-4DDD-AEAB-462713E5FA62}" dt="2024-04-12T17:13:07.724" v="131"/>
          <ac:picMkLst>
            <pc:docMk/>
            <pc:sldMk cId="829447738" sldId="407"/>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9447738" sldId="407"/>
            <ac:picMk id="3"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503546648" sldId="408"/>
        </pc:sldMkLst>
        <pc:spChg chg="mod">
          <ac:chgData name="Pablo Esteban Gutiérrez-Fonseca (he/him)" userId="25bdc618-995f-415b-9b28-31563f05eb38" providerId="ADAL" clId="{A216CF9F-B214-4DDD-AEAB-462713E5FA62}" dt="2024-04-12T17:13:07.724" v="131"/>
          <ac:spMkLst>
            <pc:docMk/>
            <pc:sldMk cId="2503546648" sldId="40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2503546648" sldId="408"/>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2503546648" sldId="408"/>
            <ac:cxnSpMk id="9"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3810954347" sldId="409"/>
        </pc:sldMkLst>
        <pc:spChg chg="mod">
          <ac:chgData name="Pablo Esteban Gutiérrez-Fonseca (he/him)" userId="25bdc618-995f-415b-9b28-31563f05eb38" providerId="ADAL" clId="{A216CF9F-B214-4DDD-AEAB-462713E5FA62}" dt="2024-04-12T17:13:07.724" v="131"/>
          <ac:spMkLst>
            <pc:docMk/>
            <pc:sldMk cId="3810954347" sldId="409"/>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810954347" sldId="409"/>
            <ac:picMk id="10"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064640488" sldId="410"/>
        </pc:sldMkLst>
        <pc:spChg chg="mod">
          <ac:chgData name="Pablo Esteban Gutiérrez-Fonseca (he/him)" userId="25bdc618-995f-415b-9b28-31563f05eb38" providerId="ADAL" clId="{A216CF9F-B214-4DDD-AEAB-462713E5FA62}" dt="2024-04-12T17:13:07.724" v="131"/>
          <ac:spMkLst>
            <pc:docMk/>
            <pc:sldMk cId="3064640488" sldId="410"/>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064640488" sldId="410"/>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064640488" sldId="410"/>
            <ac:cxnSpMk id="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587402738" sldId="411"/>
        </pc:sldMkLst>
        <pc:spChg chg="mod">
          <ac:chgData name="Pablo Esteban Gutiérrez-Fonseca (he/him)" userId="25bdc618-995f-415b-9b28-31563f05eb38" providerId="ADAL" clId="{A216CF9F-B214-4DDD-AEAB-462713E5FA62}" dt="2024-04-12T17:13:07.724" v="131"/>
          <ac:spMkLst>
            <pc:docMk/>
            <pc:sldMk cId="2587402738" sldId="411"/>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587402738" sldId="411"/>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22568281" sldId="414"/>
        </pc:sldMkLst>
        <pc:spChg chg="mod">
          <ac:chgData name="Pablo Esteban Gutiérrez-Fonseca (he/him)" userId="25bdc618-995f-415b-9b28-31563f05eb38" providerId="ADAL" clId="{A216CF9F-B214-4DDD-AEAB-462713E5FA62}" dt="2024-04-12T17:13:07.724" v="131"/>
          <ac:spMkLst>
            <pc:docMk/>
            <pc:sldMk cId="3822568281" sldId="41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3822568281" sldId="414"/>
            <ac:spMk id="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92363910" sldId="415"/>
        </pc:sldMkLst>
        <pc:spChg chg="mod">
          <ac:chgData name="Pablo Esteban Gutiérrez-Fonseca (he/him)" userId="25bdc618-995f-415b-9b28-31563f05eb38" providerId="ADAL" clId="{A216CF9F-B214-4DDD-AEAB-462713E5FA62}" dt="2024-04-12T17:13:07.724" v="131"/>
          <ac:spMkLst>
            <pc:docMk/>
            <pc:sldMk cId="1092363910" sldId="415"/>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92363910" sldId="415"/>
            <ac:spMk id="3" creationId="{00000000-0000-0000-0000-000000000000}"/>
          </ac:spMkLst>
        </pc:spChg>
        <pc:cxnChg chg="mod">
          <ac:chgData name="Pablo Esteban Gutiérrez-Fonseca (he/him)" userId="25bdc618-995f-415b-9b28-31563f05eb38" providerId="ADAL" clId="{A216CF9F-B214-4DDD-AEAB-462713E5FA62}" dt="2024-04-12T17:13:07.724" v="131"/>
          <ac:cxnSpMkLst>
            <pc:docMk/>
            <pc:sldMk cId="1092363910" sldId="415"/>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954419310" sldId="416"/>
        </pc:sldMkLst>
        <pc:spChg chg="mod">
          <ac:chgData name="Pablo Esteban Gutiérrez-Fonseca (he/him)" userId="25bdc618-995f-415b-9b28-31563f05eb38" providerId="ADAL" clId="{A216CF9F-B214-4DDD-AEAB-462713E5FA62}" dt="2024-04-12T17:13:07.724" v="131"/>
          <ac:spMkLst>
            <pc:docMk/>
            <pc:sldMk cId="2954419310" sldId="41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2954419310" sldId="416"/>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954419310" sldId="416"/>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1"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835148885" sldId="417"/>
        </pc:sldMkLst>
        <pc:spChg chg="mod">
          <ac:chgData name="Pablo Esteban Gutiérrez-Fonseca (he/him)" userId="25bdc618-995f-415b-9b28-31563f05eb38" providerId="ADAL" clId="{A216CF9F-B214-4DDD-AEAB-462713E5FA62}" dt="2024-04-12T17:13:07.724" v="131"/>
          <ac:spMkLst>
            <pc:docMk/>
            <pc:sldMk cId="835148885" sldId="417"/>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835148885" sldId="417"/>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35148885" sldId="417"/>
            <ac:picMk id="7"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465093453" sldId="418"/>
        </pc:sldMkLst>
        <pc:spChg chg="mod">
          <ac:chgData name="Pablo Esteban Gutiérrez-Fonseca (he/him)" userId="25bdc618-995f-415b-9b28-31563f05eb38" providerId="ADAL" clId="{A216CF9F-B214-4DDD-AEAB-462713E5FA62}" dt="2024-04-12T17:13:07.724" v="131"/>
          <ac:spMkLst>
            <pc:docMk/>
            <pc:sldMk cId="465093453" sldId="41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3"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4" creationId="{00000000-0000-0000-0000-000000000000}"/>
          </ac:spMkLst>
        </pc:spChg>
        <pc:picChg chg="mod">
          <ac:chgData name="Pablo Esteban Gutiérrez-Fonseca (he/him)" userId="25bdc618-995f-415b-9b28-31563f05eb38" providerId="ADAL" clId="{A216CF9F-B214-4DDD-AEAB-462713E5FA62}" dt="2024-04-12T17:13:07.724" v="131"/>
          <ac:picMkLst>
            <pc:docMk/>
            <pc:sldMk cId="465093453" sldId="418"/>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465093453" sldId="4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465093453" sldId="418"/>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718984951" sldId="421"/>
        </pc:sldMkLst>
        <pc:spChg chg="mod">
          <ac:chgData name="Pablo Esteban Gutiérrez-Fonseca (he/him)" userId="25bdc618-995f-415b-9b28-31563f05eb38" providerId="ADAL" clId="{A216CF9F-B214-4DDD-AEAB-462713E5FA62}" dt="2024-04-12T17:13:07.724" v="131"/>
          <ac:spMkLst>
            <pc:docMk/>
            <pc:sldMk cId="1718984951" sldId="42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18984951" sldId="42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718984951" sldId="421"/>
            <ac:picMk id="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18984951" sldId="421"/>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046322138" sldId="422"/>
        </pc:sldMkLst>
        <pc:spChg chg="mod">
          <ac:chgData name="Pablo Esteban Gutiérrez-Fonseca (he/him)" userId="25bdc618-995f-415b-9b28-31563f05eb38" providerId="ADAL" clId="{A216CF9F-B214-4DDD-AEAB-462713E5FA62}" dt="2024-04-12T17:13:07.724" v="131"/>
          <ac:spMkLst>
            <pc:docMk/>
            <pc:sldMk cId="2046322138" sldId="42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2046322138" sldId="422"/>
            <ac:spMk id="1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227400068" sldId="423"/>
        </pc:sldMkLst>
        <pc:spChg chg="mod">
          <ac:chgData name="Pablo Esteban Gutiérrez-Fonseca (he/him)" userId="25bdc618-995f-415b-9b28-31563f05eb38" providerId="ADAL" clId="{A216CF9F-B214-4DDD-AEAB-462713E5FA62}" dt="2024-04-12T17:13:07.724" v="131"/>
          <ac:spMkLst>
            <pc:docMk/>
            <pc:sldMk cId="2227400068" sldId="423"/>
            <ac:spMk id="2" creationId="{03CABE18-AF50-3142-93ED-6B7881D9CF63}"/>
          </ac:spMkLst>
        </pc:spChg>
        <pc:spChg chg="mod">
          <ac:chgData name="Pablo Esteban Gutiérrez-Fonseca (he/him)" userId="25bdc618-995f-415b-9b28-31563f05eb38" providerId="ADAL" clId="{A216CF9F-B214-4DDD-AEAB-462713E5FA62}" dt="2024-04-12T17:13:07.724" v="131"/>
          <ac:spMkLst>
            <pc:docMk/>
            <pc:sldMk cId="2227400068" sldId="423"/>
            <ac:spMk id="6" creationId="{07B81876-B436-D943-A752-EBBC1C3A2E56}"/>
          </ac:spMkLst>
        </pc:spChg>
        <pc:spChg chg="mod">
          <ac:chgData name="Pablo Esteban Gutiérrez-Fonseca (he/him)" userId="25bdc618-995f-415b-9b28-31563f05eb38" providerId="ADAL" clId="{A216CF9F-B214-4DDD-AEAB-462713E5FA62}" dt="2024-04-12T17:13:07.724" v="131"/>
          <ac:spMkLst>
            <pc:docMk/>
            <pc:sldMk cId="2227400068" sldId="423"/>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2227400068" sldId="423"/>
            <ac:spMk id="9" creationId="{F50A6FD9-CA25-C74B-A407-A05392513992}"/>
          </ac:spMkLst>
        </pc:spChg>
        <pc:picChg chg="mod">
          <ac:chgData name="Pablo Esteban Gutiérrez-Fonseca (he/him)" userId="25bdc618-995f-415b-9b28-31563f05eb38" providerId="ADAL" clId="{A216CF9F-B214-4DDD-AEAB-462713E5FA62}" dt="2024-04-12T17:13:07.724" v="131"/>
          <ac:picMkLst>
            <pc:docMk/>
            <pc:sldMk cId="2227400068" sldId="423"/>
            <ac:picMk id="28674" creationId="{9A5461FE-F756-114C-8DEB-317E2E5F6E7F}"/>
          </ac:picMkLst>
        </pc:picChg>
        <pc:cxnChg chg="mod">
          <ac:chgData name="Pablo Esteban Gutiérrez-Fonseca (he/him)" userId="25bdc618-995f-415b-9b28-31563f05eb38" providerId="ADAL" clId="{A216CF9F-B214-4DDD-AEAB-462713E5FA62}" dt="2024-04-12T17:13:07.724" v="131"/>
          <ac:cxnSpMkLst>
            <pc:docMk/>
            <pc:sldMk cId="2227400068" sldId="423"/>
            <ac:cxnSpMk id="4" creationId="{35B98045-B900-904D-B4D3-FEC3C5FFEFAF}"/>
          </ac:cxnSpMkLst>
        </pc:cxnChg>
        <pc:cxnChg chg="mod">
          <ac:chgData name="Pablo Esteban Gutiérrez-Fonseca (he/him)" userId="25bdc618-995f-415b-9b28-31563f05eb38" providerId="ADAL" clId="{A216CF9F-B214-4DDD-AEAB-462713E5FA62}" dt="2024-04-12T17:13:07.724" v="131"/>
          <ac:cxnSpMkLst>
            <pc:docMk/>
            <pc:sldMk cId="2227400068" sldId="423"/>
            <ac:cxnSpMk id="8" creationId="{7F8B8F81-3834-314A-80E0-8E45C712B8D6}"/>
          </ac:cxnSpMkLst>
        </pc:cxnChg>
      </pc:sldChg>
      <pc:sldChg chg="addSp modSp add mod modAnim chgLayout">
        <pc:chgData name="Pablo Esteban Gutiérrez-Fonseca (he/him)" userId="25bdc618-995f-415b-9b28-31563f05eb38" providerId="ADAL" clId="{A216CF9F-B214-4DDD-AEAB-462713E5FA62}" dt="2024-04-12T19:47:02.609" v="363" actId="14100"/>
        <pc:sldMkLst>
          <pc:docMk/>
          <pc:sldMk cId="1995688423" sldId="424"/>
        </pc:sldMkLst>
        <pc:spChg chg="add mod">
          <ac:chgData name="Pablo Esteban Gutiérrez-Fonseca (he/him)" userId="25bdc618-995f-415b-9b28-31563f05eb38" providerId="ADAL" clId="{A216CF9F-B214-4DDD-AEAB-462713E5FA62}" dt="2024-04-12T19:37:41.847" v="330" actId="1035"/>
          <ac:spMkLst>
            <pc:docMk/>
            <pc:sldMk cId="1995688423" sldId="424"/>
            <ac:spMk id="8" creationId="{72B2F876-51FB-3071-907B-80777A135B75}"/>
          </ac:spMkLst>
        </pc:spChg>
        <pc:spChg chg="add mod">
          <ac:chgData name="Pablo Esteban Gutiérrez-Fonseca (he/him)" userId="25bdc618-995f-415b-9b28-31563f05eb38" providerId="ADAL" clId="{A216CF9F-B214-4DDD-AEAB-462713E5FA62}" dt="2024-04-12T19:37:09.476" v="308" actId="1038"/>
          <ac:spMkLst>
            <pc:docMk/>
            <pc:sldMk cId="1995688423" sldId="424"/>
            <ac:spMk id="9" creationId="{ED351BE1-5C0F-364F-5E6E-7CEDE22DB75B}"/>
          </ac:spMkLst>
        </pc:spChg>
        <pc:spChg chg="add mod">
          <ac:chgData name="Pablo Esteban Gutiérrez-Fonseca (he/him)" userId="25bdc618-995f-415b-9b28-31563f05eb38" providerId="ADAL" clId="{A216CF9F-B214-4DDD-AEAB-462713E5FA62}" dt="2024-04-12T19:46:54.385" v="361" actId="14100"/>
          <ac:spMkLst>
            <pc:docMk/>
            <pc:sldMk cId="1995688423" sldId="424"/>
            <ac:spMk id="22" creationId="{E57CCEEA-772D-1502-E567-42656B07E101}"/>
          </ac:spMkLst>
        </pc:spChg>
        <pc:spChg chg="mod ord">
          <ac:chgData name="Pablo Esteban Gutiérrez-Fonseca (he/him)" userId="25bdc618-995f-415b-9b28-31563f05eb38" providerId="ADAL" clId="{A216CF9F-B214-4DDD-AEAB-462713E5FA62}" dt="2024-04-12T17:13:25.202" v="138" actId="403"/>
          <ac:spMkLst>
            <pc:docMk/>
            <pc:sldMk cId="1995688423" sldId="424"/>
            <ac:spMk id="4098" creationId="{00000000-0000-0000-0000-000000000000}"/>
          </ac:spMkLst>
        </pc:spChg>
        <pc:spChg chg="mod ord">
          <ac:chgData name="Pablo Esteban Gutiérrez-Fonseca (he/him)" userId="25bdc618-995f-415b-9b28-31563f05eb38" providerId="ADAL" clId="{A216CF9F-B214-4DDD-AEAB-462713E5FA62}" dt="2024-04-12T17:13:28.959" v="140" actId="27636"/>
          <ac:spMkLst>
            <pc:docMk/>
            <pc:sldMk cId="1995688423" sldId="424"/>
            <ac:spMk id="4099" creationId="{00000000-0000-0000-0000-000000000000}"/>
          </ac:spMkLst>
        </pc:spChg>
        <pc:picChg chg="add mod">
          <ac:chgData name="Pablo Esteban Gutiérrez-Fonseca (he/him)" userId="25bdc618-995f-415b-9b28-31563f05eb38" providerId="ADAL" clId="{A216CF9F-B214-4DDD-AEAB-462713E5FA62}" dt="2024-04-12T19:47:02.609" v="363" actId="14100"/>
          <ac:picMkLst>
            <pc:docMk/>
            <pc:sldMk cId="1995688423" sldId="424"/>
            <ac:picMk id="1026" creationId="{5DEC4081-327C-4C4A-6331-A2E7879DDE59}"/>
          </ac:picMkLst>
        </pc:picChg>
        <pc:cxnChg chg="add mod">
          <ac:chgData name="Pablo Esteban Gutiérrez-Fonseca (he/him)" userId="25bdc618-995f-415b-9b28-31563f05eb38" providerId="ADAL" clId="{A216CF9F-B214-4DDD-AEAB-462713E5FA62}" dt="2024-04-12T19:35:17.374" v="271" actId="208"/>
          <ac:cxnSpMkLst>
            <pc:docMk/>
            <pc:sldMk cId="1995688423" sldId="424"/>
            <ac:cxnSpMk id="3" creationId="{EE44013E-FD3C-924F-15C2-55317974105D}"/>
          </ac:cxnSpMkLst>
        </pc:cxnChg>
        <pc:cxnChg chg="add mod">
          <ac:chgData name="Pablo Esteban Gutiérrez-Fonseca (he/him)" userId="25bdc618-995f-415b-9b28-31563f05eb38" providerId="ADAL" clId="{A216CF9F-B214-4DDD-AEAB-462713E5FA62}" dt="2024-04-12T19:35:17.374" v="271" actId="208"/>
          <ac:cxnSpMkLst>
            <pc:docMk/>
            <pc:sldMk cId="1995688423" sldId="424"/>
            <ac:cxnSpMk id="5" creationId="{41D24C5D-5D77-0124-5E03-BB6947101401}"/>
          </ac:cxnSpMkLst>
        </pc:cxnChg>
        <pc:cxnChg chg="add mod">
          <ac:chgData name="Pablo Esteban Gutiérrez-Fonseca (he/him)" userId="25bdc618-995f-415b-9b28-31563f05eb38" providerId="ADAL" clId="{A216CF9F-B214-4DDD-AEAB-462713E5FA62}" dt="2024-04-12T19:37:09.476" v="308" actId="1038"/>
          <ac:cxnSpMkLst>
            <pc:docMk/>
            <pc:sldMk cId="1995688423" sldId="424"/>
            <ac:cxnSpMk id="11" creationId="{3EA44CA7-E000-3A0E-DDE5-A84DE5327E45}"/>
          </ac:cxnSpMkLst>
        </pc:cxnChg>
        <pc:cxnChg chg="add mod">
          <ac:chgData name="Pablo Esteban Gutiérrez-Fonseca (he/him)" userId="25bdc618-995f-415b-9b28-31563f05eb38" providerId="ADAL" clId="{A216CF9F-B214-4DDD-AEAB-462713E5FA62}" dt="2024-04-12T19:37:41.847" v="330" actId="1035"/>
          <ac:cxnSpMkLst>
            <pc:docMk/>
            <pc:sldMk cId="1995688423" sldId="424"/>
            <ac:cxnSpMk id="16" creationId="{CD037796-E124-2A82-8C78-96E51AAC0BFF}"/>
          </ac:cxnSpMkLst>
        </pc:cxnChg>
      </pc:sldChg>
      <pc:sldChg chg="addSp delSp modSp new mod modAnim modNotesTx">
        <pc:chgData name="Pablo Esteban Gutiérrez-Fonseca (he/him)" userId="25bdc618-995f-415b-9b28-31563f05eb38" providerId="ADAL" clId="{A216CF9F-B214-4DDD-AEAB-462713E5FA62}" dt="2024-04-12T21:05:06.518" v="1109" actId="404"/>
        <pc:sldMkLst>
          <pc:docMk/>
          <pc:sldMk cId="203113774" sldId="425"/>
        </pc:sldMkLst>
        <pc:spChg chg="mod">
          <ac:chgData name="Pablo Esteban Gutiérrez-Fonseca (he/him)" userId="25bdc618-995f-415b-9b28-31563f05eb38" providerId="ADAL" clId="{A216CF9F-B214-4DDD-AEAB-462713E5FA62}" dt="2024-04-12T20:14:39.007" v="767" actId="20577"/>
          <ac:spMkLst>
            <pc:docMk/>
            <pc:sldMk cId="203113774" sldId="425"/>
            <ac:spMk id="2" creationId="{BE80F305-B5DD-2266-8FF4-8F6028F5FEB4}"/>
          </ac:spMkLst>
        </pc:spChg>
        <pc:spChg chg="mod">
          <ac:chgData name="Pablo Esteban Gutiérrez-Fonseca (he/him)" userId="25bdc618-995f-415b-9b28-31563f05eb38" providerId="ADAL" clId="{A216CF9F-B214-4DDD-AEAB-462713E5FA62}" dt="2024-04-12T21:05:06.518" v="1109" actId="404"/>
          <ac:spMkLst>
            <pc:docMk/>
            <pc:sldMk cId="203113774" sldId="425"/>
            <ac:spMk id="3" creationId="{A8D079B1-DB54-B1C7-FE45-FE459E62345F}"/>
          </ac:spMkLst>
        </pc:spChg>
        <pc:spChg chg="add del">
          <ac:chgData name="Pablo Esteban Gutiérrez-Fonseca (he/him)" userId="25bdc618-995f-415b-9b28-31563f05eb38" providerId="ADAL" clId="{A216CF9F-B214-4DDD-AEAB-462713E5FA62}" dt="2024-04-12T19:56:43.451" v="417" actId="478"/>
          <ac:spMkLst>
            <pc:docMk/>
            <pc:sldMk cId="203113774" sldId="425"/>
            <ac:spMk id="8" creationId="{1DAC806B-41CD-738A-FD3B-2BDE1B76F0ED}"/>
          </ac:spMkLst>
        </pc:spChg>
        <pc:spChg chg="add mod">
          <ac:chgData name="Pablo Esteban Gutiérrez-Fonseca (he/him)" userId="25bdc618-995f-415b-9b28-31563f05eb38" providerId="ADAL" clId="{A216CF9F-B214-4DDD-AEAB-462713E5FA62}" dt="2024-04-12T19:59:45.521" v="478" actId="1076"/>
          <ac:spMkLst>
            <pc:docMk/>
            <pc:sldMk cId="203113774" sldId="425"/>
            <ac:spMk id="9" creationId="{140E7447-0F52-F998-5358-5EAC55DF789A}"/>
          </ac:spMkLst>
        </pc:spChg>
        <pc:spChg chg="add mod">
          <ac:chgData name="Pablo Esteban Gutiérrez-Fonseca (he/him)" userId="25bdc618-995f-415b-9b28-31563f05eb38" providerId="ADAL" clId="{A216CF9F-B214-4DDD-AEAB-462713E5FA62}" dt="2024-04-12T19:59:35.476" v="477" actId="14100"/>
          <ac:spMkLst>
            <pc:docMk/>
            <pc:sldMk cId="203113774" sldId="425"/>
            <ac:spMk id="10" creationId="{E7DD49F1-C6B5-EDC4-8B78-2487F0474CF5}"/>
          </ac:spMkLst>
        </pc:spChg>
        <pc:spChg chg="add mod">
          <ac:chgData name="Pablo Esteban Gutiérrez-Fonseca (he/him)" userId="25bdc618-995f-415b-9b28-31563f05eb38" providerId="ADAL" clId="{A216CF9F-B214-4DDD-AEAB-462713E5FA62}" dt="2024-04-12T20:00:49.185" v="494" actId="1076"/>
          <ac:spMkLst>
            <pc:docMk/>
            <pc:sldMk cId="203113774" sldId="425"/>
            <ac:spMk id="11" creationId="{A5AEFE75-6DD8-B493-BA16-714FC64E64F8}"/>
          </ac:spMkLst>
        </pc:spChg>
        <pc:spChg chg="add mod">
          <ac:chgData name="Pablo Esteban Gutiérrez-Fonseca (he/him)" userId="25bdc618-995f-415b-9b28-31563f05eb38" providerId="ADAL" clId="{A216CF9F-B214-4DDD-AEAB-462713E5FA62}" dt="2024-04-12T20:02:27.005" v="527" actId="1076"/>
          <ac:spMkLst>
            <pc:docMk/>
            <pc:sldMk cId="203113774" sldId="425"/>
            <ac:spMk id="12" creationId="{E41E9B66-104A-BA2E-D7CB-4862F303D571}"/>
          </ac:spMkLst>
        </pc:spChg>
        <pc:spChg chg="add mod">
          <ac:chgData name="Pablo Esteban Gutiérrez-Fonseca (he/him)" userId="25bdc618-995f-415b-9b28-31563f05eb38" providerId="ADAL" clId="{A216CF9F-B214-4DDD-AEAB-462713E5FA62}" dt="2024-04-12T20:02:14.928" v="524" actId="1076"/>
          <ac:spMkLst>
            <pc:docMk/>
            <pc:sldMk cId="203113774" sldId="425"/>
            <ac:spMk id="13" creationId="{4F15F0B6-022E-E0CD-CB25-791D19448E1C}"/>
          </ac:spMkLst>
        </pc:spChg>
        <pc:spChg chg="add mod">
          <ac:chgData name="Pablo Esteban Gutiérrez-Fonseca (he/him)" userId="25bdc618-995f-415b-9b28-31563f05eb38" providerId="ADAL" clId="{A216CF9F-B214-4DDD-AEAB-462713E5FA62}" dt="2024-04-12T19:59:48.268" v="479" actId="1076"/>
          <ac:spMkLst>
            <pc:docMk/>
            <pc:sldMk cId="203113774" sldId="425"/>
            <ac:spMk id="14" creationId="{03EF0CAD-31A0-C1D1-8F15-485BF00CFD01}"/>
          </ac:spMkLst>
        </pc:spChg>
        <pc:spChg chg="add mod">
          <ac:chgData name="Pablo Esteban Gutiérrez-Fonseca (he/him)" userId="25bdc618-995f-415b-9b28-31563f05eb38" providerId="ADAL" clId="{A216CF9F-B214-4DDD-AEAB-462713E5FA62}" dt="2024-04-12T20:00:58.496" v="499" actId="1035"/>
          <ac:spMkLst>
            <pc:docMk/>
            <pc:sldMk cId="203113774" sldId="425"/>
            <ac:spMk id="15" creationId="{7D92AD8A-BBA4-8AEC-28CF-F9A51099D4F2}"/>
          </ac:spMkLst>
        </pc:spChg>
        <pc:spChg chg="add mod">
          <ac:chgData name="Pablo Esteban Gutiérrez-Fonseca (he/him)" userId="25bdc618-995f-415b-9b28-31563f05eb38" providerId="ADAL" clId="{A216CF9F-B214-4DDD-AEAB-462713E5FA62}" dt="2024-04-12T20:01:07.072" v="500" actId="1076"/>
          <ac:spMkLst>
            <pc:docMk/>
            <pc:sldMk cId="203113774" sldId="425"/>
            <ac:spMk id="16" creationId="{39495CF0-D2B1-6E96-78F2-A62EC3862152}"/>
          </ac:spMkLst>
        </pc:spChg>
        <pc:spChg chg="add mod">
          <ac:chgData name="Pablo Esteban Gutiérrez-Fonseca (he/him)" userId="25bdc618-995f-415b-9b28-31563f05eb38" providerId="ADAL" clId="{A216CF9F-B214-4DDD-AEAB-462713E5FA62}" dt="2024-04-12T19:59:35.476" v="477" actId="14100"/>
          <ac:spMkLst>
            <pc:docMk/>
            <pc:sldMk cId="203113774" sldId="425"/>
            <ac:spMk id="17" creationId="{8BE9E88B-BEEB-4D0D-6914-8C3AFC6A3A58}"/>
          </ac:spMkLst>
        </pc:spChg>
        <pc:spChg chg="add mod">
          <ac:chgData name="Pablo Esteban Gutiérrez-Fonseca (he/him)" userId="25bdc618-995f-415b-9b28-31563f05eb38" providerId="ADAL" clId="{A216CF9F-B214-4DDD-AEAB-462713E5FA62}" dt="2024-04-12T20:01:46.580" v="517" actId="1038"/>
          <ac:spMkLst>
            <pc:docMk/>
            <pc:sldMk cId="203113774" sldId="425"/>
            <ac:spMk id="18" creationId="{9A07B536-0B5D-F6F0-7894-00AFB63A230A}"/>
          </ac:spMkLst>
        </pc:spChg>
        <pc:spChg chg="add mod">
          <ac:chgData name="Pablo Esteban Gutiérrez-Fonseca (he/him)" userId="25bdc618-995f-415b-9b28-31563f05eb38" providerId="ADAL" clId="{A216CF9F-B214-4DDD-AEAB-462713E5FA62}" dt="2024-04-12T20:06:55.668" v="597" actId="1037"/>
          <ac:spMkLst>
            <pc:docMk/>
            <pc:sldMk cId="203113774" sldId="425"/>
            <ac:spMk id="52" creationId="{230A1B25-4B1A-4C0D-28DF-C1EEC5F99D3C}"/>
          </ac:spMkLst>
        </pc:spChg>
        <pc:spChg chg="add mod">
          <ac:chgData name="Pablo Esteban Gutiérrez-Fonseca (he/him)" userId="25bdc618-995f-415b-9b28-31563f05eb38" providerId="ADAL" clId="{A216CF9F-B214-4DDD-AEAB-462713E5FA62}" dt="2024-04-12T20:08:56.800" v="630" actId="1035"/>
          <ac:spMkLst>
            <pc:docMk/>
            <pc:sldMk cId="203113774" sldId="425"/>
            <ac:spMk id="58" creationId="{EE6F7699-C19C-2B40-B58D-067AE1BFA110}"/>
          </ac:spMkLst>
        </pc:spChg>
        <pc:spChg chg="add mod">
          <ac:chgData name="Pablo Esteban Gutiérrez-Fonseca (he/him)" userId="25bdc618-995f-415b-9b28-31563f05eb38" providerId="ADAL" clId="{A216CF9F-B214-4DDD-AEAB-462713E5FA62}" dt="2024-04-12T20:08:25.150" v="622" actId="208"/>
          <ac:spMkLst>
            <pc:docMk/>
            <pc:sldMk cId="203113774" sldId="425"/>
            <ac:spMk id="66" creationId="{30E051F8-8345-05B5-FE5C-3F3CDB98539C}"/>
          </ac:spMkLst>
        </pc:spChg>
        <pc:spChg chg="add mod">
          <ac:chgData name="Pablo Esteban Gutiérrez-Fonseca (he/him)" userId="25bdc618-995f-415b-9b28-31563f05eb38" providerId="ADAL" clId="{A216CF9F-B214-4DDD-AEAB-462713E5FA62}" dt="2024-04-12T20:09:04.291" v="631" actId="208"/>
          <ac:spMkLst>
            <pc:docMk/>
            <pc:sldMk cId="203113774" sldId="425"/>
            <ac:spMk id="68" creationId="{20F6A4B4-39D7-6705-89B1-0316A36C9710}"/>
          </ac:spMkLst>
        </pc:spChg>
        <pc:spChg chg="add mod">
          <ac:chgData name="Pablo Esteban Gutiérrez-Fonseca (he/him)" userId="25bdc618-995f-415b-9b28-31563f05eb38" providerId="ADAL" clId="{A216CF9F-B214-4DDD-AEAB-462713E5FA62}" dt="2024-04-12T20:09:24.371" v="666" actId="14100"/>
          <ac:spMkLst>
            <pc:docMk/>
            <pc:sldMk cId="203113774" sldId="425"/>
            <ac:spMk id="74" creationId="{CBB09CC9-7A10-688D-149E-815C47667687}"/>
          </ac:spMkLst>
        </pc:spChg>
        <pc:spChg chg="add mod">
          <ac:chgData name="Pablo Esteban Gutiérrez-Fonseca (he/him)" userId="25bdc618-995f-415b-9b28-31563f05eb38" providerId="ADAL" clId="{A216CF9F-B214-4DDD-AEAB-462713E5FA62}" dt="2024-04-12T20:09:42.120" v="671" actId="20577"/>
          <ac:spMkLst>
            <pc:docMk/>
            <pc:sldMk cId="203113774" sldId="425"/>
            <ac:spMk id="75" creationId="{421E8678-6F36-EEF4-EB22-D5C28C937821}"/>
          </ac:spMkLst>
        </pc:spChg>
        <pc:cxnChg chg="add mod">
          <ac:chgData name="Pablo Esteban Gutiérrez-Fonseca (he/him)" userId="25bdc618-995f-415b-9b28-31563f05eb38" providerId="ADAL" clId="{A216CF9F-B214-4DDD-AEAB-462713E5FA62}" dt="2024-04-12T19:56:22.148" v="405" actId="13822"/>
          <ac:cxnSpMkLst>
            <pc:docMk/>
            <pc:sldMk cId="203113774" sldId="425"/>
            <ac:cxnSpMk id="5" creationId="{15F51C0D-CF86-8E03-1F4E-7E5C759B358A}"/>
          </ac:cxnSpMkLst>
        </pc:cxnChg>
        <pc:cxnChg chg="add mod">
          <ac:chgData name="Pablo Esteban Gutiérrez-Fonseca (he/him)" userId="25bdc618-995f-415b-9b28-31563f05eb38" providerId="ADAL" clId="{A216CF9F-B214-4DDD-AEAB-462713E5FA62}" dt="2024-04-12T19:56:22.148" v="405" actId="13822"/>
          <ac:cxnSpMkLst>
            <pc:docMk/>
            <pc:sldMk cId="203113774" sldId="425"/>
            <ac:cxnSpMk id="7" creationId="{3C4EC87E-4136-824C-A48D-EBAF36834E19}"/>
          </ac:cxnSpMkLst>
        </pc:cxnChg>
        <pc:cxnChg chg="add mod">
          <ac:chgData name="Pablo Esteban Gutiérrez-Fonseca (he/him)" userId="25bdc618-995f-415b-9b28-31563f05eb38" providerId="ADAL" clId="{A216CF9F-B214-4DDD-AEAB-462713E5FA62}" dt="2024-04-12T19:58:41.776" v="455" actId="693"/>
          <ac:cxnSpMkLst>
            <pc:docMk/>
            <pc:sldMk cId="203113774" sldId="425"/>
            <ac:cxnSpMk id="20" creationId="{A8254A16-D778-3F85-D6A0-84DD5C638A9F}"/>
          </ac:cxnSpMkLst>
        </pc:cxnChg>
        <pc:cxnChg chg="add mod">
          <ac:chgData name="Pablo Esteban Gutiérrez-Fonseca (he/him)" userId="25bdc618-995f-415b-9b28-31563f05eb38" providerId="ADAL" clId="{A216CF9F-B214-4DDD-AEAB-462713E5FA62}" dt="2024-04-12T20:00:07.451" v="482" actId="14100"/>
          <ac:cxnSpMkLst>
            <pc:docMk/>
            <pc:sldMk cId="203113774" sldId="425"/>
            <ac:cxnSpMk id="23" creationId="{406177F9-AE0C-CCDF-3E90-1C66B00D380B}"/>
          </ac:cxnSpMkLst>
        </pc:cxnChg>
        <pc:cxnChg chg="add mod">
          <ac:chgData name="Pablo Esteban Gutiérrez-Fonseca (he/him)" userId="25bdc618-995f-415b-9b28-31563f05eb38" providerId="ADAL" clId="{A216CF9F-B214-4DDD-AEAB-462713E5FA62}" dt="2024-04-12T20:00:58.496" v="499" actId="1035"/>
          <ac:cxnSpMkLst>
            <pc:docMk/>
            <pc:sldMk cId="203113774" sldId="425"/>
            <ac:cxnSpMk id="28" creationId="{78141F6A-B18B-0C3F-5801-96D8FB458E3D}"/>
          </ac:cxnSpMkLst>
        </pc:cxnChg>
        <pc:cxnChg chg="add mod">
          <ac:chgData name="Pablo Esteban Gutiérrez-Fonseca (he/him)" userId="25bdc618-995f-415b-9b28-31563f05eb38" providerId="ADAL" clId="{A216CF9F-B214-4DDD-AEAB-462713E5FA62}" dt="2024-04-12T20:00:43.921" v="493" actId="1036"/>
          <ac:cxnSpMkLst>
            <pc:docMk/>
            <pc:sldMk cId="203113774" sldId="425"/>
            <ac:cxnSpMk id="31" creationId="{C3191ADD-C587-CDBA-C463-9CC64CB551B7}"/>
          </ac:cxnSpMkLst>
        </pc:cxnChg>
        <pc:cxnChg chg="add mod">
          <ac:chgData name="Pablo Esteban Gutiérrez-Fonseca (he/him)" userId="25bdc618-995f-415b-9b28-31563f05eb38" providerId="ADAL" clId="{A216CF9F-B214-4DDD-AEAB-462713E5FA62}" dt="2024-04-12T20:01:18.715" v="504" actId="14100"/>
          <ac:cxnSpMkLst>
            <pc:docMk/>
            <pc:sldMk cId="203113774" sldId="425"/>
            <ac:cxnSpMk id="32" creationId="{B2B0925C-34AA-D6DD-BF18-FCD9AF3E3C78}"/>
          </ac:cxnSpMkLst>
        </pc:cxnChg>
        <pc:cxnChg chg="add mod">
          <ac:chgData name="Pablo Esteban Gutiérrez-Fonseca (he/him)" userId="25bdc618-995f-415b-9b28-31563f05eb38" providerId="ADAL" clId="{A216CF9F-B214-4DDD-AEAB-462713E5FA62}" dt="2024-04-12T20:01:31.322" v="508" actId="14100"/>
          <ac:cxnSpMkLst>
            <pc:docMk/>
            <pc:sldMk cId="203113774" sldId="425"/>
            <ac:cxnSpMk id="35" creationId="{A12EFC9E-5F9D-7E91-41F0-A7280C3151FF}"/>
          </ac:cxnSpMkLst>
        </pc:cxnChg>
        <pc:cxnChg chg="add mod">
          <ac:chgData name="Pablo Esteban Gutiérrez-Fonseca (he/him)" userId="25bdc618-995f-415b-9b28-31563f05eb38" providerId="ADAL" clId="{A216CF9F-B214-4DDD-AEAB-462713E5FA62}" dt="2024-04-12T20:01:46.580" v="517" actId="1038"/>
          <ac:cxnSpMkLst>
            <pc:docMk/>
            <pc:sldMk cId="203113774" sldId="425"/>
            <ac:cxnSpMk id="38" creationId="{8D9E09AA-1B7E-824F-78E2-B92DB94F14D8}"/>
          </ac:cxnSpMkLst>
        </pc:cxnChg>
        <pc:cxnChg chg="add mod">
          <ac:chgData name="Pablo Esteban Gutiérrez-Fonseca (he/him)" userId="25bdc618-995f-415b-9b28-31563f05eb38" providerId="ADAL" clId="{A216CF9F-B214-4DDD-AEAB-462713E5FA62}" dt="2024-04-12T20:02:01.274" v="521" actId="14100"/>
          <ac:cxnSpMkLst>
            <pc:docMk/>
            <pc:sldMk cId="203113774" sldId="425"/>
            <ac:cxnSpMk id="40" creationId="{4D200404-E4A1-AFC6-D333-2B63733DA50F}"/>
          </ac:cxnSpMkLst>
        </pc:cxnChg>
        <pc:cxnChg chg="add mod">
          <ac:chgData name="Pablo Esteban Gutiérrez-Fonseca (he/him)" userId="25bdc618-995f-415b-9b28-31563f05eb38" providerId="ADAL" clId="{A216CF9F-B214-4DDD-AEAB-462713E5FA62}" dt="2024-04-12T20:02:10.596" v="523" actId="1076"/>
          <ac:cxnSpMkLst>
            <pc:docMk/>
            <pc:sldMk cId="203113774" sldId="425"/>
            <ac:cxnSpMk id="44" creationId="{D7B1830C-D1C5-0110-0CD9-573895E7F46A}"/>
          </ac:cxnSpMkLst>
        </pc:cxnChg>
        <pc:cxnChg chg="add mod">
          <ac:chgData name="Pablo Esteban Gutiérrez-Fonseca (he/him)" userId="25bdc618-995f-415b-9b28-31563f05eb38" providerId="ADAL" clId="{A216CF9F-B214-4DDD-AEAB-462713E5FA62}" dt="2024-04-12T20:02:21.905" v="526" actId="1076"/>
          <ac:cxnSpMkLst>
            <pc:docMk/>
            <pc:sldMk cId="203113774" sldId="425"/>
            <ac:cxnSpMk id="45" creationId="{BAA522F3-F301-E40C-CFA5-351666017230}"/>
          </ac:cxnSpMkLst>
        </pc:cxnChg>
        <pc:cxnChg chg="add mod">
          <ac:chgData name="Pablo Esteban Gutiérrez-Fonseca (he/him)" userId="25bdc618-995f-415b-9b28-31563f05eb38" providerId="ADAL" clId="{A216CF9F-B214-4DDD-AEAB-462713E5FA62}" dt="2024-04-12T20:02:41.211" v="532" actId="14100"/>
          <ac:cxnSpMkLst>
            <pc:docMk/>
            <pc:sldMk cId="203113774" sldId="425"/>
            <ac:cxnSpMk id="46" creationId="{61F3051B-2DFA-61F6-7E58-F35CD3E5F3B0}"/>
          </ac:cxnSpMkLst>
        </pc:cxnChg>
        <pc:cxnChg chg="add mod">
          <ac:chgData name="Pablo Esteban Gutiérrez-Fonseca (he/him)" userId="25bdc618-995f-415b-9b28-31563f05eb38" providerId="ADAL" clId="{A216CF9F-B214-4DDD-AEAB-462713E5FA62}" dt="2024-04-12T20:08:48.390" v="623" actId="208"/>
          <ac:cxnSpMkLst>
            <pc:docMk/>
            <pc:sldMk cId="203113774" sldId="425"/>
            <ac:cxnSpMk id="51" creationId="{4BF977CC-6584-1ACD-D092-8C85060DBA82}"/>
          </ac:cxnSpMkLst>
        </pc:cxnChg>
        <pc:cxnChg chg="add mod">
          <ac:chgData name="Pablo Esteban Gutiérrez-Fonseca (he/him)" userId="25bdc618-995f-415b-9b28-31563f05eb38" providerId="ADAL" clId="{A216CF9F-B214-4DDD-AEAB-462713E5FA62}" dt="2024-04-12T20:08:56.800" v="630" actId="1035"/>
          <ac:cxnSpMkLst>
            <pc:docMk/>
            <pc:sldMk cId="203113774" sldId="425"/>
            <ac:cxnSpMk id="57" creationId="{6BDEDE03-716F-1C67-2091-5EAD2D0A1EF5}"/>
          </ac:cxnSpMkLst>
        </pc:cxnChg>
        <pc:cxnChg chg="add mod">
          <ac:chgData name="Pablo Esteban Gutiérrez-Fonseca (he/him)" userId="25bdc618-995f-415b-9b28-31563f05eb38" providerId="ADAL" clId="{A216CF9F-B214-4DDD-AEAB-462713E5FA62}" dt="2024-04-12T20:08:25.150" v="622" actId="208"/>
          <ac:cxnSpMkLst>
            <pc:docMk/>
            <pc:sldMk cId="203113774" sldId="425"/>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0:32:52.375" v="913"/>
        <pc:sldMkLst>
          <pc:docMk/>
          <pc:sldMk cId="31230415" sldId="426"/>
        </pc:sldMkLst>
        <pc:spChg chg="del">
          <ac:chgData name="Pablo Esteban Gutiérrez-Fonseca (he/him)" userId="25bdc618-995f-415b-9b28-31563f05eb38" providerId="ADAL" clId="{A216CF9F-B214-4DDD-AEAB-462713E5FA62}" dt="2024-04-12T20:16:02.511" v="771" actId="478"/>
          <ac:spMkLst>
            <pc:docMk/>
            <pc:sldMk cId="31230415" sldId="426"/>
            <ac:spMk id="3" creationId="{A8D079B1-DB54-B1C7-FE45-FE459E62345F}"/>
          </ac:spMkLst>
        </pc:spChg>
        <pc:spChg chg="add del mod">
          <ac:chgData name="Pablo Esteban Gutiérrez-Fonseca (he/him)" userId="25bdc618-995f-415b-9b28-31563f05eb38" providerId="ADAL" clId="{A216CF9F-B214-4DDD-AEAB-462713E5FA62}" dt="2024-04-12T20:16:05.561" v="772" actId="478"/>
          <ac:spMkLst>
            <pc:docMk/>
            <pc:sldMk cId="31230415" sldId="426"/>
            <ac:spMk id="6" creationId="{1F1246A9-C6C7-BF16-41D4-31A048CDB419}"/>
          </ac:spMkLst>
        </pc:spChg>
        <pc:spChg chg="add mod">
          <ac:chgData name="Pablo Esteban Gutiérrez-Fonseca (he/him)" userId="25bdc618-995f-415b-9b28-31563f05eb38" providerId="ADAL" clId="{A216CF9F-B214-4DDD-AEAB-462713E5FA62}" dt="2024-04-12T20:19:47.086" v="814" actId="114"/>
          <ac:spMkLst>
            <pc:docMk/>
            <pc:sldMk cId="31230415" sldId="426"/>
            <ac:spMk id="19" creationId="{CB4C23DD-05B1-C3D1-7DF2-778574F1DACB}"/>
          </ac:spMkLst>
        </pc:spChg>
        <pc:spChg chg="add mod">
          <ac:chgData name="Pablo Esteban Gutiérrez-Fonseca (he/him)" userId="25bdc618-995f-415b-9b28-31563f05eb38" providerId="ADAL" clId="{A216CF9F-B214-4DDD-AEAB-462713E5FA62}" dt="2024-04-12T20:20:35.314" v="825" actId="20577"/>
          <ac:spMkLst>
            <pc:docMk/>
            <pc:sldMk cId="31230415" sldId="426"/>
            <ac:spMk id="33" creationId="{297F9D2B-7CFF-ADB1-7247-4BEB27588611}"/>
          </ac:spMkLst>
        </pc:spChg>
        <pc:spChg chg="add mod">
          <ac:chgData name="Pablo Esteban Gutiérrez-Fonseca (he/him)" userId="25bdc618-995f-415b-9b28-31563f05eb38" providerId="ADAL" clId="{A216CF9F-B214-4DDD-AEAB-462713E5FA62}" dt="2024-04-12T20:20:31.628" v="823" actId="20577"/>
          <ac:spMkLst>
            <pc:docMk/>
            <pc:sldMk cId="31230415" sldId="426"/>
            <ac:spMk id="41" creationId="{25139B87-8F82-456A-91D9-05DA68292EE0}"/>
          </ac:spMkLst>
        </pc:spChg>
        <pc:spChg chg="add mod">
          <ac:chgData name="Pablo Esteban Gutiérrez-Fonseca (he/him)" userId="25bdc618-995f-415b-9b28-31563f05eb38" providerId="ADAL" clId="{A216CF9F-B214-4DDD-AEAB-462713E5FA62}" dt="2024-04-12T20:22:11.438" v="845" actId="20577"/>
          <ac:spMkLst>
            <pc:docMk/>
            <pc:sldMk cId="31230415" sldId="426"/>
            <ac:spMk id="53" creationId="{D33B6169-CDA5-125B-3050-B9F68C71D4DE}"/>
          </ac:spMkLst>
        </pc:spChg>
        <pc:spChg chg="add mod">
          <ac:chgData name="Pablo Esteban Gutiérrez-Fonseca (he/him)" userId="25bdc618-995f-415b-9b28-31563f05eb38" providerId="ADAL" clId="{A216CF9F-B214-4DDD-AEAB-462713E5FA62}" dt="2024-04-12T20:22:07.094" v="842" actId="207"/>
          <ac:spMkLst>
            <pc:docMk/>
            <pc:sldMk cId="31230415" sldId="426"/>
            <ac:spMk id="59" creationId="{6A81365E-86FC-F667-64D7-D97981F8FEAF}"/>
          </ac:spMkLst>
        </pc:spChg>
        <pc:graphicFrameChg chg="add mod">
          <ac:chgData name="Pablo Esteban Gutiérrez-Fonseca (he/him)" userId="25bdc618-995f-415b-9b28-31563f05eb38" providerId="ADAL" clId="{A216CF9F-B214-4DDD-AEAB-462713E5FA62}" dt="2024-04-12T20:16:23.417" v="776" actId="1076"/>
          <ac:graphicFrameMkLst>
            <pc:docMk/>
            <pc:sldMk cId="31230415" sldId="426"/>
            <ac:graphicFrameMk id="8" creationId="{541AF4EB-6163-3A1B-15D4-88D24E55871A}"/>
          </ac:graphicFrameMkLst>
        </pc:graphicFrameChg>
        <pc:cxnChg chg="add mod">
          <ac:chgData name="Pablo Esteban Gutiérrez-Fonseca (he/him)" userId="25bdc618-995f-415b-9b28-31563f05eb38" providerId="ADAL" clId="{A216CF9F-B214-4DDD-AEAB-462713E5FA62}" dt="2024-04-12T20:17:45.437" v="794" actId="14100"/>
          <ac:cxnSpMkLst>
            <pc:docMk/>
            <pc:sldMk cId="31230415" sldId="426"/>
            <ac:cxnSpMk id="21" creationId="{F7BC637C-5C8C-2C6F-65E6-078225173803}"/>
          </ac:cxnSpMkLst>
        </pc:cxnChg>
        <pc:cxnChg chg="add mod">
          <ac:chgData name="Pablo Esteban Gutiérrez-Fonseca (he/him)" userId="25bdc618-995f-415b-9b28-31563f05eb38" providerId="ADAL" clId="{A216CF9F-B214-4DDD-AEAB-462713E5FA62}" dt="2024-04-12T20:17:50.717" v="795"/>
          <ac:cxnSpMkLst>
            <pc:docMk/>
            <pc:sldMk cId="31230415" sldId="426"/>
            <ac:cxnSpMk id="30" creationId="{0FE7CB3B-5C59-0D58-8060-72F1D2F1E825}"/>
          </ac:cxnSpMkLst>
        </pc:cxnChg>
        <pc:cxnChg chg="add mod">
          <ac:chgData name="Pablo Esteban Gutiérrez-Fonseca (he/him)" userId="25bdc618-995f-415b-9b28-31563f05eb38" providerId="ADAL" clId="{A216CF9F-B214-4DDD-AEAB-462713E5FA62}" dt="2024-04-12T20:18:35.201" v="805" actId="14100"/>
          <ac:cxnSpMkLst>
            <pc:docMk/>
            <pc:sldMk cId="31230415" sldId="426"/>
            <ac:cxnSpMk id="34" creationId="{7C4E0F95-8D2D-D2F9-17C1-40028A0B9D3A}"/>
          </ac:cxnSpMkLst>
        </pc:cxnChg>
        <pc:cxnChg chg="add mod">
          <ac:chgData name="Pablo Esteban Gutiérrez-Fonseca (he/him)" userId="25bdc618-995f-415b-9b28-31563f05eb38" providerId="ADAL" clId="{A216CF9F-B214-4DDD-AEAB-462713E5FA62}" dt="2024-04-12T20:20:18.716" v="820" actId="14100"/>
          <ac:cxnSpMkLst>
            <pc:docMk/>
            <pc:sldMk cId="31230415" sldId="426"/>
            <ac:cxnSpMk id="42" creationId="{215BEB4D-4083-1584-CC0B-831A69C7E22B}"/>
          </ac:cxnSpMkLst>
        </pc:cxnChg>
        <pc:cxnChg chg="add mod">
          <ac:chgData name="Pablo Esteban Gutiérrez-Fonseca (he/him)" userId="25bdc618-995f-415b-9b28-31563f05eb38" providerId="ADAL" clId="{A216CF9F-B214-4DDD-AEAB-462713E5FA62}" dt="2024-04-12T20:21:19.702" v="835" actId="14100"/>
          <ac:cxnSpMkLst>
            <pc:docMk/>
            <pc:sldMk cId="31230415" sldId="426"/>
            <ac:cxnSpMk id="54" creationId="{3AF7A50B-F89D-CA04-5FC2-00BA306596A1}"/>
          </ac:cxnSpMkLst>
        </pc:cxnChg>
      </pc:sldChg>
      <pc:sldChg chg="addSp delSp modSp add mod modAnim chgLayout">
        <pc:chgData name="Pablo Esteban Gutiérrez-Fonseca (he/him)" userId="25bdc618-995f-415b-9b28-31563f05eb38" providerId="ADAL" clId="{A216CF9F-B214-4DDD-AEAB-462713E5FA62}" dt="2024-04-12T21:06:47.423" v="1125" actId="20577"/>
        <pc:sldMkLst>
          <pc:docMk/>
          <pc:sldMk cId="2475363981" sldId="427"/>
        </pc:sldMkLst>
        <pc:spChg chg="mod ord">
          <ac:chgData name="Pablo Esteban Gutiérrez-Fonseca (he/him)" userId="25bdc618-995f-415b-9b28-31563f05eb38" providerId="ADAL" clId="{A216CF9F-B214-4DDD-AEAB-462713E5FA62}" dt="2024-04-12T20:25:37.416" v="854" actId="700"/>
          <ac:spMkLst>
            <pc:docMk/>
            <pc:sldMk cId="2475363981" sldId="427"/>
            <ac:spMk id="2" creationId="{BE80F305-B5DD-2266-8FF4-8F6028F5FEB4}"/>
          </ac:spMkLst>
        </pc:spChg>
        <pc:spChg chg="add mod ord">
          <ac:chgData name="Pablo Esteban Gutiérrez-Fonseca (he/him)" userId="25bdc618-995f-415b-9b28-31563f05eb38" providerId="ADAL" clId="{A216CF9F-B214-4DDD-AEAB-462713E5FA62}" dt="2024-04-12T21:06:47.423" v="1125" actId="20577"/>
          <ac:spMkLst>
            <pc:docMk/>
            <pc:sldMk cId="2475363981" sldId="427"/>
            <ac:spMk id="3" creationId="{35AB1D4F-F34E-291C-9659-48E1661F88D3}"/>
          </ac:spMkLst>
        </pc:spChg>
        <pc:spChg chg="del">
          <ac:chgData name="Pablo Esteban Gutiérrez-Fonseca (he/him)" userId="25bdc618-995f-415b-9b28-31563f05eb38" providerId="ADAL" clId="{A216CF9F-B214-4DDD-AEAB-462713E5FA62}" dt="2024-04-12T20:25:33.421" v="853" actId="478"/>
          <ac:spMkLst>
            <pc:docMk/>
            <pc:sldMk cId="2475363981" sldId="427"/>
            <ac:spMk id="19" creationId="{CB4C23DD-05B1-C3D1-7DF2-778574F1DACB}"/>
          </ac:spMkLst>
        </pc:spChg>
        <pc:spChg chg="del">
          <ac:chgData name="Pablo Esteban Gutiérrez-Fonseca (he/him)" userId="25bdc618-995f-415b-9b28-31563f05eb38" providerId="ADAL" clId="{A216CF9F-B214-4DDD-AEAB-462713E5FA62}" dt="2024-04-12T20:25:33.421" v="853" actId="478"/>
          <ac:spMkLst>
            <pc:docMk/>
            <pc:sldMk cId="2475363981" sldId="427"/>
            <ac:spMk id="33" creationId="{297F9D2B-7CFF-ADB1-7247-4BEB27588611}"/>
          </ac:spMkLst>
        </pc:spChg>
        <pc:spChg chg="del">
          <ac:chgData name="Pablo Esteban Gutiérrez-Fonseca (he/him)" userId="25bdc618-995f-415b-9b28-31563f05eb38" providerId="ADAL" clId="{A216CF9F-B214-4DDD-AEAB-462713E5FA62}" dt="2024-04-12T20:25:33.421" v="853" actId="478"/>
          <ac:spMkLst>
            <pc:docMk/>
            <pc:sldMk cId="2475363981" sldId="427"/>
            <ac:spMk id="41" creationId="{25139B87-8F82-456A-91D9-05DA68292EE0}"/>
          </ac:spMkLst>
        </pc:spChg>
        <pc:spChg chg="del">
          <ac:chgData name="Pablo Esteban Gutiérrez-Fonseca (he/him)" userId="25bdc618-995f-415b-9b28-31563f05eb38" providerId="ADAL" clId="{A216CF9F-B214-4DDD-AEAB-462713E5FA62}" dt="2024-04-12T20:28:04.544" v="882" actId="478"/>
          <ac:spMkLst>
            <pc:docMk/>
            <pc:sldMk cId="2475363981" sldId="427"/>
            <ac:spMk id="52" creationId="{230A1B25-4B1A-4C0D-28DF-C1EEC5F99D3C}"/>
          </ac:spMkLst>
        </pc:spChg>
        <pc:spChg chg="del">
          <ac:chgData name="Pablo Esteban Gutiérrez-Fonseca (he/him)" userId="25bdc618-995f-415b-9b28-31563f05eb38" providerId="ADAL" clId="{A216CF9F-B214-4DDD-AEAB-462713E5FA62}" dt="2024-04-12T20:25:33.421" v="853" actId="478"/>
          <ac:spMkLst>
            <pc:docMk/>
            <pc:sldMk cId="2475363981" sldId="427"/>
            <ac:spMk id="53" creationId="{D33B6169-CDA5-125B-3050-B9F68C71D4DE}"/>
          </ac:spMkLst>
        </pc:spChg>
        <pc:spChg chg="del">
          <ac:chgData name="Pablo Esteban Gutiérrez-Fonseca (he/him)" userId="25bdc618-995f-415b-9b28-31563f05eb38" providerId="ADAL" clId="{A216CF9F-B214-4DDD-AEAB-462713E5FA62}" dt="2024-04-12T20:28:08.344" v="883" actId="478"/>
          <ac:spMkLst>
            <pc:docMk/>
            <pc:sldMk cId="2475363981" sldId="427"/>
            <ac:spMk id="58" creationId="{EE6F7699-C19C-2B40-B58D-067AE1BFA110}"/>
          </ac:spMkLst>
        </pc:spChg>
        <pc:spChg chg="del">
          <ac:chgData name="Pablo Esteban Gutiérrez-Fonseca (he/him)" userId="25bdc618-995f-415b-9b28-31563f05eb38" providerId="ADAL" clId="{A216CF9F-B214-4DDD-AEAB-462713E5FA62}" dt="2024-04-12T20:25:33.421" v="853" actId="478"/>
          <ac:spMkLst>
            <pc:docMk/>
            <pc:sldMk cId="2475363981" sldId="427"/>
            <ac:spMk id="59" creationId="{6A81365E-86FC-F667-64D7-D97981F8FEAF}"/>
          </ac:spMkLst>
        </pc:spChg>
        <pc:spChg chg="del">
          <ac:chgData name="Pablo Esteban Gutiérrez-Fonseca (he/him)" userId="25bdc618-995f-415b-9b28-31563f05eb38" providerId="ADAL" clId="{A216CF9F-B214-4DDD-AEAB-462713E5FA62}" dt="2024-04-12T20:28:04.544" v="882" actId="478"/>
          <ac:spMkLst>
            <pc:docMk/>
            <pc:sldMk cId="2475363981" sldId="427"/>
            <ac:spMk id="66" creationId="{30E051F8-8345-05B5-FE5C-3F3CDB98539C}"/>
          </ac:spMkLst>
        </pc:spChg>
        <pc:spChg chg="mod">
          <ac:chgData name="Pablo Esteban Gutiérrez-Fonseca (he/him)" userId="25bdc618-995f-415b-9b28-31563f05eb38" providerId="ADAL" clId="{A216CF9F-B214-4DDD-AEAB-462713E5FA62}" dt="2024-04-12T20:29:09.250" v="902" actId="14100"/>
          <ac:spMkLst>
            <pc:docMk/>
            <pc:sldMk cId="2475363981" sldId="427"/>
            <ac:spMk id="68" creationId="{20F6A4B4-39D7-6705-89B1-0316A36C9710}"/>
          </ac:spMkLst>
        </pc:spChg>
        <pc:cxnChg chg="del">
          <ac:chgData name="Pablo Esteban Gutiérrez-Fonseca (he/him)" userId="25bdc618-995f-415b-9b28-31563f05eb38" providerId="ADAL" clId="{A216CF9F-B214-4DDD-AEAB-462713E5FA62}" dt="2024-04-12T20:25:33.421" v="853" actId="478"/>
          <ac:cxnSpMkLst>
            <pc:docMk/>
            <pc:sldMk cId="2475363981" sldId="427"/>
            <ac:cxnSpMk id="21" creationId="{F7BC637C-5C8C-2C6F-65E6-078225173803}"/>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2" creationId="{C0F056E9-911D-1DDB-3FA3-7BFE5D4BF22E}"/>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5" creationId="{BFBD2B3D-1458-8841-62CF-B17A098CE519}"/>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34" creationId="{7C4E0F95-8D2D-D2F9-17C1-40028A0B9D3A}"/>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42" creationId="{215BEB4D-4083-1584-CC0B-831A69C7E22B}"/>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51" creationId="{4BF977CC-6584-1ACD-D092-8C85060DBA82}"/>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54" creationId="{3AF7A50B-F89D-CA04-5FC2-00BA306596A1}"/>
          </ac:cxnSpMkLst>
        </pc:cxnChg>
        <pc:cxnChg chg="del mod">
          <ac:chgData name="Pablo Esteban Gutiérrez-Fonseca (he/him)" userId="25bdc618-995f-415b-9b28-31563f05eb38" providerId="ADAL" clId="{A216CF9F-B214-4DDD-AEAB-462713E5FA62}" dt="2024-04-12T20:28:08.344" v="883" actId="478"/>
          <ac:cxnSpMkLst>
            <pc:docMk/>
            <pc:sldMk cId="2475363981" sldId="427"/>
            <ac:cxnSpMk id="57" creationId="{6BDEDE03-716F-1C67-2091-5EAD2D0A1EF5}"/>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1:03:26.872" v="1106" actId="33524"/>
        <pc:sldMkLst>
          <pc:docMk/>
          <pc:sldMk cId="3836665297" sldId="428"/>
        </pc:sldMkLst>
        <pc:spChg chg="mod">
          <ac:chgData name="Pablo Esteban Gutiérrez-Fonseca (he/him)" userId="25bdc618-995f-415b-9b28-31563f05eb38" providerId="ADAL" clId="{A216CF9F-B214-4DDD-AEAB-462713E5FA62}" dt="2024-04-12T21:00:22.930" v="953" actId="20577"/>
          <ac:spMkLst>
            <pc:docMk/>
            <pc:sldMk cId="3836665297" sldId="428"/>
            <ac:spMk id="3" creationId="{A8D079B1-DB54-B1C7-FE45-FE459E62345F}"/>
          </ac:spMkLst>
        </pc:spChg>
        <pc:spChg chg="add del">
          <ac:chgData name="Pablo Esteban Gutiérrez-Fonseca (he/him)" userId="25bdc618-995f-415b-9b28-31563f05eb38" providerId="ADAL" clId="{A216CF9F-B214-4DDD-AEAB-462713E5FA62}" dt="2024-04-12T20:32:44.057" v="910" actId="22"/>
          <ac:spMkLst>
            <pc:docMk/>
            <pc:sldMk cId="3836665297" sldId="428"/>
            <ac:spMk id="6" creationId="{71F2E8DC-E2CB-A420-58D9-002678660E95}"/>
          </ac:spMkLst>
        </pc:spChg>
      </pc:sldChg>
      <pc:sldChg chg="delSp modSp add mod modAnim modNotesTx">
        <pc:chgData name="Pablo Esteban Gutiérrez-Fonseca (he/him)" userId="25bdc618-995f-415b-9b28-31563f05eb38" providerId="ADAL" clId="{A216CF9F-B214-4DDD-AEAB-462713E5FA62}" dt="2024-04-12T20:41:37.834" v="931" actId="478"/>
        <pc:sldMkLst>
          <pc:docMk/>
          <pc:sldMk cId="3252124337" sldId="429"/>
        </pc:sldMkLst>
        <pc:spChg chg="del">
          <ac:chgData name="Pablo Esteban Gutiérrez-Fonseca (he/him)" userId="25bdc618-995f-415b-9b28-31563f05eb38" providerId="ADAL" clId="{A216CF9F-B214-4DDD-AEAB-462713E5FA62}" dt="2024-04-12T20:41:37.834" v="931" actId="478"/>
          <ac:spMkLst>
            <pc:docMk/>
            <pc:sldMk cId="3252124337" sldId="429"/>
            <ac:spMk id="22" creationId="{E57CCEEA-772D-1502-E567-42656B07E101}"/>
          </ac:spMkLst>
        </pc:spChg>
        <pc:spChg chg="mod">
          <ac:chgData name="Pablo Esteban Gutiérrez-Fonseca (he/him)" userId="25bdc618-995f-415b-9b28-31563f05eb38" providerId="ADAL" clId="{A216CF9F-B214-4DDD-AEAB-462713E5FA62}" dt="2024-04-12T20:40:17.497" v="916" actId="108"/>
          <ac:spMkLst>
            <pc:docMk/>
            <pc:sldMk cId="3252124337" sldId="429"/>
            <ac:spMk id="4098" creationId="{00000000-0000-0000-0000-000000000000}"/>
          </ac:spMkLst>
        </pc:spChg>
        <pc:spChg chg="mod">
          <ac:chgData name="Pablo Esteban Gutiérrez-Fonseca (he/him)" userId="25bdc618-995f-415b-9b28-31563f05eb38" providerId="ADAL" clId="{A216CF9F-B214-4DDD-AEAB-462713E5FA62}" dt="2024-04-12T20:40:58.582" v="929" actId="15"/>
          <ac:spMkLst>
            <pc:docMk/>
            <pc:sldMk cId="3252124337" sldId="429"/>
            <ac:spMk id="4099" creationId="{00000000-0000-0000-0000-000000000000}"/>
          </ac:spMkLst>
        </pc:spChg>
      </pc:sldChg>
      <pc:sldChg chg="modSp add modAnim">
        <pc:chgData name="Pablo Esteban Gutiérrez-Fonseca (he/him)" userId="25bdc618-995f-415b-9b28-31563f05eb38" providerId="ADAL" clId="{A216CF9F-B214-4DDD-AEAB-462713E5FA62}" dt="2024-04-12T21:07:34.831" v="1129" actId="207"/>
        <pc:sldMkLst>
          <pc:docMk/>
          <pc:sldMk cId="551786521" sldId="430"/>
        </pc:sldMkLst>
        <pc:spChg chg="mod">
          <ac:chgData name="Pablo Esteban Gutiérrez-Fonseca (he/him)" userId="25bdc618-995f-415b-9b28-31563f05eb38" providerId="ADAL" clId="{A216CF9F-B214-4DDD-AEAB-462713E5FA62}" dt="2024-04-12T21:07:34.831" v="1129" actId="207"/>
          <ac:spMkLst>
            <pc:docMk/>
            <pc:sldMk cId="551786521" sldId="430"/>
            <ac:spMk id="3" creationId="{A8D079B1-DB54-B1C7-FE45-FE459E62345F}"/>
          </ac:spMkLst>
        </pc:spChg>
      </pc:sldChg>
      <pc:sldChg chg="addSp delSp modSp add mod modAnim chgLayout">
        <pc:chgData name="Pablo Esteban Gutiérrez-Fonseca (he/him)" userId="25bdc618-995f-415b-9b28-31563f05eb38" providerId="ADAL" clId="{A216CF9F-B214-4DDD-AEAB-462713E5FA62}" dt="2024-04-16T14:24:07.248" v="2085"/>
        <pc:sldMkLst>
          <pc:docMk/>
          <pc:sldMk cId="3987978959" sldId="431"/>
        </pc:sldMkLst>
        <pc:spChg chg="mod ord">
          <ac:chgData name="Pablo Esteban Gutiérrez-Fonseca (he/him)" userId="25bdc618-995f-415b-9b28-31563f05eb38" providerId="ADAL" clId="{A216CF9F-B214-4DDD-AEAB-462713E5FA62}" dt="2024-04-12T22:04:14.475" v="1336" actId="108"/>
          <ac:spMkLst>
            <pc:docMk/>
            <pc:sldMk cId="3987978959" sldId="431"/>
            <ac:spMk id="2" creationId="{00000000-0000-0000-0000-000000000000}"/>
          </ac:spMkLst>
        </pc:spChg>
        <pc:spChg chg="add del mod ord">
          <ac:chgData name="Pablo Esteban Gutiérrez-Fonseca (he/him)" userId="25bdc618-995f-415b-9b28-31563f05eb38" providerId="ADAL" clId="{A216CF9F-B214-4DDD-AEAB-462713E5FA62}" dt="2024-04-16T14:22:56.688" v="2077" actId="113"/>
          <ac:spMkLst>
            <pc:docMk/>
            <pc:sldMk cId="3987978959" sldId="431"/>
            <ac:spMk id="3"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4"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5" creationId="{00000000-0000-0000-0000-000000000000}"/>
          </ac:spMkLst>
        </pc:spChg>
        <pc:graphicFrameChg chg="add mod">
          <ac:chgData name="Pablo Esteban Gutiérrez-Fonseca (he/him)" userId="25bdc618-995f-415b-9b28-31563f05eb38" providerId="ADAL" clId="{A216CF9F-B214-4DDD-AEAB-462713E5FA62}" dt="2024-04-12T21:51:09.895" v="1314" actId="12084"/>
          <ac:graphicFrameMkLst>
            <pc:docMk/>
            <pc:sldMk cId="3987978959" sldId="431"/>
            <ac:graphicFrameMk id="11" creationId="{9FC2FAA4-9A1F-A0F9-0C33-52055A46A322}"/>
          </ac:graphicFrameMkLst>
        </pc:graphicFrameChg>
        <pc:graphicFrameChg chg="add mod modGraphic">
          <ac:chgData name="Pablo Esteban Gutiérrez-Fonseca (he/him)" userId="25bdc618-995f-415b-9b28-31563f05eb38" providerId="ADAL" clId="{A216CF9F-B214-4DDD-AEAB-462713E5FA62}" dt="2024-04-12T22:04:08.295" v="1335" actId="12084"/>
          <ac:graphicFrameMkLst>
            <pc:docMk/>
            <pc:sldMk cId="3987978959" sldId="431"/>
            <ac:graphicFrameMk id="12" creationId="{44D0F0A4-000F-4068-FC80-FDC66406091F}"/>
          </ac:graphicFrameMkLst>
        </pc:graphicFrameChg>
        <pc:picChg chg="add del mod">
          <ac:chgData name="Pablo Esteban Gutiérrez-Fonseca (he/him)" userId="25bdc618-995f-415b-9b28-31563f05eb38" providerId="ADAL" clId="{A216CF9F-B214-4DDD-AEAB-462713E5FA62}" dt="2024-04-12T21:11:07.819" v="1152" actId="478"/>
          <ac:picMkLst>
            <pc:docMk/>
            <pc:sldMk cId="3987978959" sldId="431"/>
            <ac:picMk id="6" creationId="{F9976DE4-AA80-1658-9F7E-BD20DF16E957}"/>
          </ac:picMkLst>
        </pc:picChg>
        <pc:picChg chg="add del">
          <ac:chgData name="Pablo Esteban Gutiérrez-Fonseca (he/him)" userId="25bdc618-995f-415b-9b28-31563f05eb38" providerId="ADAL" clId="{A216CF9F-B214-4DDD-AEAB-462713E5FA62}" dt="2024-04-12T21:11:17.945" v="1154" actId="478"/>
          <ac:picMkLst>
            <pc:docMk/>
            <pc:sldMk cId="3987978959" sldId="431"/>
            <ac:picMk id="7" creationId="{63CE6BE8-7D57-9549-8F8B-8B92E4A8BE65}"/>
          </ac:picMkLst>
        </pc:picChg>
        <pc:picChg chg="add del mod">
          <ac:chgData name="Pablo Esteban Gutiérrez-Fonseca (he/him)" userId="25bdc618-995f-415b-9b28-31563f05eb38" providerId="ADAL" clId="{A216CF9F-B214-4DDD-AEAB-462713E5FA62}" dt="2024-04-12T21:11:51.526" v="1162" actId="478"/>
          <ac:picMkLst>
            <pc:docMk/>
            <pc:sldMk cId="3987978959" sldId="431"/>
            <ac:picMk id="8" creationId="{8CF359B8-6A37-B7B0-F968-CEE3E7D72BDA}"/>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9" creationId="{9177D557-FB3F-C778-04F1-2F14CB2F6832}"/>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10" creationId="{5DE22898-68EA-5012-BC5F-35C61FD39D8F}"/>
          </ac:picMkLst>
        </pc:picChg>
      </pc:sldChg>
      <pc:sldChg chg="addSp delSp modSp add mod modAnim modNotesTx">
        <pc:chgData name="Pablo Esteban Gutiérrez-Fonseca (he/him)" userId="25bdc618-995f-415b-9b28-31563f05eb38" providerId="ADAL" clId="{A216CF9F-B214-4DDD-AEAB-462713E5FA62}" dt="2024-04-12T21:46:32.053" v="1305"/>
        <pc:sldMkLst>
          <pc:docMk/>
          <pc:sldMk cId="3767931339" sldId="432"/>
        </pc:sldMkLst>
        <pc:spChg chg="mod">
          <ac:chgData name="Pablo Esteban Gutiérrez-Fonseca (he/him)" userId="25bdc618-995f-415b-9b28-31563f05eb38" providerId="ADAL" clId="{A216CF9F-B214-4DDD-AEAB-462713E5FA62}" dt="2024-04-12T21:31:30.134" v="1225" actId="14100"/>
          <ac:spMkLst>
            <pc:docMk/>
            <pc:sldMk cId="3767931339" sldId="432"/>
            <ac:spMk id="3" creationId="{00000000-0000-0000-0000-000000000000}"/>
          </ac:spMkLst>
        </pc:spChg>
        <pc:spChg chg="del">
          <ac:chgData name="Pablo Esteban Gutiérrez-Fonseca (he/him)" userId="25bdc618-995f-415b-9b28-31563f05eb38" providerId="ADAL" clId="{A216CF9F-B214-4DDD-AEAB-462713E5FA62}" dt="2024-04-12T21:19:58.894" v="1183" actId="478"/>
          <ac:spMkLst>
            <pc:docMk/>
            <pc:sldMk cId="3767931339" sldId="432"/>
            <ac:spMk id="4" creationId="{00000000-0000-0000-0000-000000000000}"/>
          </ac:spMkLst>
        </pc:spChg>
        <pc:spChg chg="add mod">
          <ac:chgData name="Pablo Esteban Gutiérrez-Fonseca (he/him)" userId="25bdc618-995f-415b-9b28-31563f05eb38" providerId="ADAL" clId="{A216CF9F-B214-4DDD-AEAB-462713E5FA62}" dt="2024-04-12T21:32:20.655" v="1238" actId="1076"/>
          <ac:spMkLst>
            <pc:docMk/>
            <pc:sldMk cId="3767931339" sldId="432"/>
            <ac:spMk id="7" creationId="{3AE69057-0E32-6829-64F4-45C08DF053FB}"/>
          </ac:spMkLst>
        </pc:spChg>
        <pc:spChg chg="add mod">
          <ac:chgData name="Pablo Esteban Gutiérrez-Fonseca (he/him)" userId="25bdc618-995f-415b-9b28-31563f05eb38" providerId="ADAL" clId="{A216CF9F-B214-4DDD-AEAB-462713E5FA62}" dt="2024-04-12T21:32:22.745" v="1239" actId="1076"/>
          <ac:spMkLst>
            <pc:docMk/>
            <pc:sldMk cId="3767931339" sldId="432"/>
            <ac:spMk id="8" creationId="{F8F2F178-DF5C-80DB-0E0F-36AC1C393F83}"/>
          </ac:spMkLst>
        </pc:spChg>
        <pc:picChg chg="add mod modCrop">
          <ac:chgData name="Pablo Esteban Gutiérrez-Fonseca (he/him)" userId="25bdc618-995f-415b-9b28-31563f05eb38" providerId="ADAL" clId="{A216CF9F-B214-4DDD-AEAB-462713E5FA62}" dt="2024-04-12T21:32:16.025" v="1237" actId="14100"/>
          <ac:picMkLst>
            <pc:docMk/>
            <pc:sldMk cId="3767931339" sldId="432"/>
            <ac:picMk id="6" creationId="{9419C8CB-E298-1FDF-081A-49F3DF905FB0}"/>
          </ac:picMkLst>
        </pc:picChg>
        <pc:picChg chg="add del mod">
          <ac:chgData name="Pablo Esteban Gutiérrez-Fonseca (he/him)" userId="25bdc618-995f-415b-9b28-31563f05eb38" providerId="ADAL" clId="{A216CF9F-B214-4DDD-AEAB-462713E5FA62}" dt="2024-04-12T21:30:46.459" v="1214" actId="478"/>
          <ac:picMkLst>
            <pc:docMk/>
            <pc:sldMk cId="3767931339" sldId="432"/>
            <ac:picMk id="9" creationId="{44F13C7A-8E1E-80D6-80CC-1FE04DC8EE60}"/>
          </ac:picMkLst>
        </pc:picChg>
        <pc:picChg chg="add mod modCrop">
          <ac:chgData name="Pablo Esteban Gutiérrez-Fonseca (he/him)" userId="25bdc618-995f-415b-9b28-31563f05eb38" providerId="ADAL" clId="{A216CF9F-B214-4DDD-AEAB-462713E5FA62}" dt="2024-04-12T21:32:04.031" v="1234" actId="1076"/>
          <ac:picMkLst>
            <pc:docMk/>
            <pc:sldMk cId="3767931339" sldId="432"/>
            <ac:picMk id="10" creationId="{85FBDD66-855D-F77B-B175-F70D34C3FC17}"/>
          </ac:picMkLst>
        </pc:picChg>
      </pc:sldChg>
      <pc:sldChg chg="addSp delSp modSp add mod modAnim">
        <pc:chgData name="Pablo Esteban Gutiérrez-Fonseca (he/him)" userId="25bdc618-995f-415b-9b28-31563f05eb38" providerId="ADAL" clId="{A216CF9F-B214-4DDD-AEAB-462713E5FA62}" dt="2024-04-12T21:46:50.807" v="1309"/>
        <pc:sldMkLst>
          <pc:docMk/>
          <pc:sldMk cId="3779884305" sldId="433"/>
        </pc:sldMkLst>
        <pc:spChg chg="mod">
          <ac:chgData name="Pablo Esteban Gutiérrez-Fonseca (he/him)" userId="25bdc618-995f-415b-9b28-31563f05eb38" providerId="ADAL" clId="{A216CF9F-B214-4DDD-AEAB-462713E5FA62}" dt="2024-04-12T21:44:50.268" v="1278"/>
          <ac:spMkLst>
            <pc:docMk/>
            <pc:sldMk cId="3779884305" sldId="433"/>
            <ac:spMk id="3" creationId="{00000000-0000-0000-0000-000000000000}"/>
          </ac:spMkLst>
        </pc:spChg>
        <pc:spChg chg="add del">
          <ac:chgData name="Pablo Esteban Gutiérrez-Fonseca (he/him)" userId="25bdc618-995f-415b-9b28-31563f05eb38" providerId="ADAL" clId="{A216CF9F-B214-4DDD-AEAB-462713E5FA62}" dt="2024-04-12T21:33:18.969" v="1246" actId="22"/>
          <ac:spMkLst>
            <pc:docMk/>
            <pc:sldMk cId="3779884305" sldId="433"/>
            <ac:spMk id="5" creationId="{5A5A70CE-8F60-D476-8234-CFFAD9A6EA69}"/>
          </ac:spMkLst>
        </pc:spChg>
        <pc:spChg chg="mod">
          <ac:chgData name="Pablo Esteban Gutiérrez-Fonseca (he/him)" userId="25bdc618-995f-415b-9b28-31563f05eb38" providerId="ADAL" clId="{A216CF9F-B214-4DDD-AEAB-462713E5FA62}" dt="2024-04-12T21:37:29.619" v="1276" actId="1076"/>
          <ac:spMkLst>
            <pc:docMk/>
            <pc:sldMk cId="3779884305" sldId="433"/>
            <ac:spMk id="7" creationId="{3AE69057-0E32-6829-64F4-45C08DF053FB}"/>
          </ac:spMkLst>
        </pc:spChg>
        <pc:spChg chg="mod">
          <ac:chgData name="Pablo Esteban Gutiérrez-Fonseca (he/him)" userId="25bdc618-995f-415b-9b28-31563f05eb38" providerId="ADAL" clId="{A216CF9F-B214-4DDD-AEAB-462713E5FA62}" dt="2024-04-12T21:37:15.004" v="1272" actId="1076"/>
          <ac:spMkLst>
            <pc:docMk/>
            <pc:sldMk cId="3779884305" sldId="433"/>
            <ac:spMk id="8" creationId="{F8F2F178-DF5C-80DB-0E0F-36AC1C393F83}"/>
          </ac:spMkLst>
        </pc:spChg>
        <pc:spChg chg="add mod">
          <ac:chgData name="Pablo Esteban Gutiérrez-Fonseca (he/him)" userId="25bdc618-995f-415b-9b28-31563f05eb38" providerId="ADAL" clId="{A216CF9F-B214-4DDD-AEAB-462713E5FA62}" dt="2024-04-12T21:45:39.496" v="1300" actId="1076"/>
          <ac:spMkLst>
            <pc:docMk/>
            <pc:sldMk cId="3779884305" sldId="433"/>
            <ac:spMk id="9" creationId="{D4B609F9-FDAD-D493-CA6F-DE8B7BB15505}"/>
          </ac:spMkLst>
        </pc:spChg>
        <pc:picChg chg="del">
          <ac:chgData name="Pablo Esteban Gutiérrez-Fonseca (he/him)" userId="25bdc618-995f-415b-9b28-31563f05eb38" providerId="ADAL" clId="{A216CF9F-B214-4DDD-AEAB-462713E5FA62}" dt="2024-04-12T21:33:12.905" v="1244" actId="478"/>
          <ac:picMkLst>
            <pc:docMk/>
            <pc:sldMk cId="3779884305" sldId="433"/>
            <ac:picMk id="6" creationId="{9419C8CB-E298-1FDF-081A-49F3DF905FB0}"/>
          </ac:picMkLst>
        </pc:picChg>
        <pc:picChg chg="del">
          <ac:chgData name="Pablo Esteban Gutiérrez-Fonseca (he/him)" userId="25bdc618-995f-415b-9b28-31563f05eb38" providerId="ADAL" clId="{A216CF9F-B214-4DDD-AEAB-462713E5FA62}" dt="2024-04-12T21:33:12.905" v="1244" actId="478"/>
          <ac:picMkLst>
            <pc:docMk/>
            <pc:sldMk cId="3779884305" sldId="433"/>
            <ac:picMk id="10" creationId="{85FBDD66-855D-F77B-B175-F70D34C3FC17}"/>
          </ac:picMkLst>
        </pc:picChg>
        <pc:picChg chg="add mod">
          <ac:chgData name="Pablo Esteban Gutiérrez-Fonseca (he/him)" userId="25bdc618-995f-415b-9b28-31563f05eb38" providerId="ADAL" clId="{A216CF9F-B214-4DDD-AEAB-462713E5FA62}" dt="2024-04-12T21:34:41.176" v="1262" actId="1076"/>
          <ac:picMkLst>
            <pc:docMk/>
            <pc:sldMk cId="3779884305" sldId="433"/>
            <ac:picMk id="2050" creationId="{836B2F70-E473-2EF3-8C76-CA2E6588F601}"/>
          </ac:picMkLst>
        </pc:picChg>
        <pc:picChg chg="add mod">
          <ac:chgData name="Pablo Esteban Gutiérrez-Fonseca (he/him)" userId="25bdc618-995f-415b-9b28-31563f05eb38" providerId="ADAL" clId="{A216CF9F-B214-4DDD-AEAB-462713E5FA62}" dt="2024-04-12T21:34:21.045" v="1259" actId="14100"/>
          <ac:picMkLst>
            <pc:docMk/>
            <pc:sldMk cId="3779884305" sldId="433"/>
            <ac:picMk id="2052" creationId="{5B6DBB1B-06C5-7A2D-A2AC-302304F71425}"/>
          </ac:picMkLst>
        </pc:picChg>
      </pc:sldChg>
      <pc:sldChg chg="modSp add mod">
        <pc:chgData name="Pablo Esteban Gutiérrez-Fonseca (he/him)" userId="25bdc618-995f-415b-9b28-31563f05eb38" providerId="ADAL" clId="{A216CF9F-B214-4DDD-AEAB-462713E5FA62}" dt="2024-04-12T22:13:10.479" v="1378" actId="20577"/>
        <pc:sldMkLst>
          <pc:docMk/>
          <pc:sldMk cId="1966377490" sldId="434"/>
        </pc:sldMkLst>
        <pc:spChg chg="mod">
          <ac:chgData name="Pablo Esteban Gutiérrez-Fonseca (he/him)" userId="25bdc618-995f-415b-9b28-31563f05eb38" providerId="ADAL" clId="{A216CF9F-B214-4DDD-AEAB-462713E5FA62}" dt="2024-04-12T22:13:10.479" v="1378" actId="20577"/>
          <ac:spMkLst>
            <pc:docMk/>
            <pc:sldMk cId="1966377490" sldId="434"/>
            <ac:spMk id="3" creationId="{00000000-0000-0000-0000-000000000000}"/>
          </ac:spMkLst>
        </pc:spChg>
      </pc:sldChg>
      <pc:sldChg chg="addSp delSp modSp add mod modNotesTx">
        <pc:chgData name="Pablo Esteban Gutiérrez-Fonseca (he/him)" userId="25bdc618-995f-415b-9b28-31563f05eb38" providerId="ADAL" clId="{A216CF9F-B214-4DDD-AEAB-462713E5FA62}" dt="2024-04-12T22:26:16.435" v="1413"/>
        <pc:sldMkLst>
          <pc:docMk/>
          <pc:sldMk cId="848024198" sldId="435"/>
        </pc:sldMkLst>
        <pc:spChg chg="mod">
          <ac:chgData name="Pablo Esteban Gutiérrez-Fonseca (he/him)" userId="25bdc618-995f-415b-9b28-31563f05eb38" providerId="ADAL" clId="{A216CF9F-B214-4DDD-AEAB-462713E5FA62}" dt="2024-04-12T22:07:32.155" v="1371" actId="20577"/>
          <ac:spMkLst>
            <pc:docMk/>
            <pc:sldMk cId="848024198" sldId="435"/>
            <ac:spMk id="3" creationId="{00000000-0000-0000-0000-000000000000}"/>
          </ac:spMkLst>
        </pc:spChg>
        <pc:spChg chg="add del mod">
          <ac:chgData name="Pablo Esteban Gutiérrez-Fonseca (he/him)" userId="25bdc618-995f-415b-9b28-31563f05eb38" providerId="ADAL" clId="{A216CF9F-B214-4DDD-AEAB-462713E5FA62}" dt="2024-04-12T22:20:42.580" v="1400" actId="478"/>
          <ac:spMkLst>
            <pc:docMk/>
            <pc:sldMk cId="848024198" sldId="435"/>
            <ac:spMk id="4" creationId="{AEED47CD-059E-C283-ECA2-F0138B2D3729}"/>
          </ac:spMkLst>
        </pc:spChg>
        <pc:spChg chg="mod">
          <ac:chgData name="Pablo Esteban Gutiérrez-Fonseca (he/him)" userId="25bdc618-995f-415b-9b28-31563f05eb38" providerId="ADAL" clId="{A216CF9F-B214-4DDD-AEAB-462713E5FA62}" dt="2024-04-12T22:23:43.347" v="1412" actId="1076"/>
          <ac:spMkLst>
            <pc:docMk/>
            <pc:sldMk cId="848024198" sldId="435"/>
            <ac:spMk id="5" creationId="{56F1E325-A62B-24B5-F3A3-FE51104713D0}"/>
          </ac:spMkLst>
        </pc:spChg>
        <pc:spChg chg="add mod">
          <ac:chgData name="Pablo Esteban Gutiérrez-Fonseca (he/him)" userId="25bdc618-995f-415b-9b28-31563f05eb38" providerId="ADAL" clId="{A216CF9F-B214-4DDD-AEAB-462713E5FA62}" dt="2024-04-12T22:23:39.540" v="1411" actId="1076"/>
          <ac:spMkLst>
            <pc:docMk/>
            <pc:sldMk cId="848024198" sldId="435"/>
            <ac:spMk id="6" creationId="{3B1576F4-9648-BC58-3ED7-8F69D3019F03}"/>
          </ac:spMkLst>
        </pc:spChg>
      </pc:sldChg>
      <pc:sldChg chg="addSp modSp mod modAnim">
        <pc:chgData name="Pablo Esteban Gutiérrez-Fonseca (he/him)" userId="25bdc618-995f-415b-9b28-31563f05eb38" providerId="ADAL" clId="{A216CF9F-B214-4DDD-AEAB-462713E5FA62}" dt="2024-04-17T14:28:53.561" v="2162"/>
        <pc:sldMkLst>
          <pc:docMk/>
          <pc:sldMk cId="3554232102" sldId="437"/>
        </pc:sldMkLst>
        <pc:spChg chg="mod">
          <ac:chgData name="Pablo Esteban Gutiérrez-Fonseca (he/him)" userId="25bdc618-995f-415b-9b28-31563f05eb38" providerId="ADAL" clId="{A216CF9F-B214-4DDD-AEAB-462713E5FA62}" dt="2024-04-17T14:28:23.882" v="2155" actId="6549"/>
          <ac:spMkLst>
            <pc:docMk/>
            <pc:sldMk cId="3554232102" sldId="437"/>
            <ac:spMk id="3" creationId="{A8D079B1-DB54-B1C7-FE45-FE459E62345F}"/>
          </ac:spMkLst>
        </pc:spChg>
        <pc:picChg chg="add mod">
          <ac:chgData name="Pablo Esteban Gutiérrez-Fonseca (he/him)" userId="25bdc618-995f-415b-9b28-31563f05eb38" providerId="ADAL" clId="{A216CF9F-B214-4DDD-AEAB-462713E5FA62}" dt="2024-04-17T14:28:50.336" v="2161" actId="1076"/>
          <ac:picMkLst>
            <pc:docMk/>
            <pc:sldMk cId="3554232102" sldId="437"/>
            <ac:picMk id="7" creationId="{9A57D446-BFE8-3538-871B-D48DA19DC78F}"/>
          </ac:picMkLst>
        </pc:picChg>
      </pc:sldChg>
      <pc:sldChg chg="modSp mod">
        <pc:chgData name="Pablo Esteban Gutiérrez-Fonseca (he/him)" userId="25bdc618-995f-415b-9b28-31563f05eb38" providerId="ADAL" clId="{A216CF9F-B214-4DDD-AEAB-462713E5FA62}" dt="2024-04-15T14:12:52.629" v="1422" actId="20577"/>
        <pc:sldMkLst>
          <pc:docMk/>
          <pc:sldMk cId="831549164" sldId="459"/>
        </pc:sldMkLst>
        <pc:spChg chg="mod">
          <ac:chgData name="Pablo Esteban Gutiérrez-Fonseca (he/him)" userId="25bdc618-995f-415b-9b28-31563f05eb38" providerId="ADAL" clId="{A216CF9F-B214-4DDD-AEAB-462713E5FA62}" dt="2024-04-15T14:12:52.629" v="1422" actId="20577"/>
          <ac:spMkLst>
            <pc:docMk/>
            <pc:sldMk cId="831549164" sldId="459"/>
            <ac:spMk id="3" creationId="{FB64FADA-2823-499D-B17C-6606225ADD3B}"/>
          </ac:spMkLst>
        </pc:spChg>
      </pc:sldChg>
      <pc:sldChg chg="addSp delSp modSp new mod modAnim">
        <pc:chgData name="Pablo Esteban Gutiérrez-Fonseca (he/him)" userId="25bdc618-995f-415b-9b28-31563f05eb38" providerId="ADAL" clId="{A216CF9F-B214-4DDD-AEAB-462713E5FA62}" dt="2024-04-15T21:44:02.286" v="1948" actId="313"/>
        <pc:sldMkLst>
          <pc:docMk/>
          <pc:sldMk cId="4283467524" sldId="462"/>
        </pc:sldMkLst>
        <pc:spChg chg="mod">
          <ac:chgData name="Pablo Esteban Gutiérrez-Fonseca (he/him)" userId="25bdc618-995f-415b-9b28-31563f05eb38" providerId="ADAL" clId="{A216CF9F-B214-4DDD-AEAB-462713E5FA62}" dt="2024-04-15T21:44:02.286" v="1948" actId="313"/>
          <ac:spMkLst>
            <pc:docMk/>
            <pc:sldMk cId="4283467524" sldId="462"/>
            <ac:spMk id="2" creationId="{2B6704CD-3914-418D-81F9-73A59CE0A28A}"/>
          </ac:spMkLst>
        </pc:spChg>
        <pc:spChg chg="add mod">
          <ac:chgData name="Pablo Esteban Gutiérrez-Fonseca (he/him)" userId="25bdc618-995f-415b-9b28-31563f05eb38" providerId="ADAL" clId="{A216CF9F-B214-4DDD-AEAB-462713E5FA62}" dt="2024-04-15T21:01:16.633" v="1531" actId="1582"/>
          <ac:spMkLst>
            <pc:docMk/>
            <pc:sldMk cId="4283467524" sldId="462"/>
            <ac:spMk id="7" creationId="{13C1CE14-049F-E918-4E49-5C099ABBC6E8}"/>
          </ac:spMkLst>
        </pc:spChg>
        <pc:spChg chg="add mod">
          <ac:chgData name="Pablo Esteban Gutiérrez-Fonseca (he/him)" userId="25bdc618-995f-415b-9b28-31563f05eb38" providerId="ADAL" clId="{A216CF9F-B214-4DDD-AEAB-462713E5FA62}" dt="2024-04-15T20:59:29.706" v="1518" actId="6549"/>
          <ac:spMkLst>
            <pc:docMk/>
            <pc:sldMk cId="4283467524" sldId="462"/>
            <ac:spMk id="9" creationId="{3FDCB2E8-0CD4-E162-0316-02B41CE4A134}"/>
          </ac:spMkLst>
        </pc:spChg>
        <pc:spChg chg="add del">
          <ac:chgData name="Pablo Esteban Gutiérrez-Fonseca (he/him)" userId="25bdc618-995f-415b-9b28-31563f05eb38" providerId="ADAL" clId="{A216CF9F-B214-4DDD-AEAB-462713E5FA62}" dt="2024-04-15T20:59:23.626" v="1517" actId="478"/>
          <ac:spMkLst>
            <pc:docMk/>
            <pc:sldMk cId="4283467524" sldId="462"/>
            <ac:spMk id="13" creationId="{100CDA03-7DBE-963B-77B9-74CA8206BC6D}"/>
          </ac:spMkLst>
        </pc:spChg>
        <pc:spChg chg="add mod">
          <ac:chgData name="Pablo Esteban Gutiérrez-Fonseca (he/him)" userId="25bdc618-995f-415b-9b28-31563f05eb38" providerId="ADAL" clId="{A216CF9F-B214-4DDD-AEAB-462713E5FA62}" dt="2024-04-15T21:01:05.322" v="1530" actId="1582"/>
          <ac:spMkLst>
            <pc:docMk/>
            <pc:sldMk cId="4283467524" sldId="462"/>
            <ac:spMk id="14" creationId="{E0637DF1-416F-FD02-A43B-F01D4B00C83D}"/>
          </ac:spMkLst>
        </pc:spChg>
        <pc:spChg chg="add mod">
          <ac:chgData name="Pablo Esteban Gutiérrez-Fonseca (he/him)" userId="25bdc618-995f-415b-9b28-31563f05eb38" providerId="ADAL" clId="{A216CF9F-B214-4DDD-AEAB-462713E5FA62}" dt="2024-04-15T20:59:55.463" v="1521" actId="108"/>
          <ac:spMkLst>
            <pc:docMk/>
            <pc:sldMk cId="4283467524" sldId="462"/>
            <ac:spMk id="16" creationId="{FC92269B-619F-92AF-6340-FE2EAF826693}"/>
          </ac:spMkLst>
        </pc:spChg>
        <pc:spChg chg="add del">
          <ac:chgData name="Pablo Esteban Gutiérrez-Fonseca (he/him)" userId="25bdc618-995f-415b-9b28-31563f05eb38" providerId="ADAL" clId="{A216CF9F-B214-4DDD-AEAB-462713E5FA62}" dt="2024-04-15T20:58:24.036" v="1499" actId="478"/>
          <ac:spMkLst>
            <pc:docMk/>
            <pc:sldMk cId="4283467524" sldId="462"/>
            <ac:spMk id="21" creationId="{4AF01F05-B5D3-B5C8-3BC5-F17D7704BC47}"/>
          </ac:spMkLst>
        </pc:spChg>
        <pc:spChg chg="add mod">
          <ac:chgData name="Pablo Esteban Gutiérrez-Fonseca (he/him)" userId="25bdc618-995f-415b-9b28-31563f05eb38" providerId="ADAL" clId="{A216CF9F-B214-4DDD-AEAB-462713E5FA62}" dt="2024-04-15T20:58:15.728" v="1496"/>
          <ac:spMkLst>
            <pc:docMk/>
            <pc:sldMk cId="4283467524" sldId="462"/>
            <ac:spMk id="22" creationId="{DFE69AF8-4CB0-7246-2846-E55F5A2438CF}"/>
          </ac:spMkLst>
        </pc:spChg>
        <pc:spChg chg="add mod">
          <ac:chgData name="Pablo Esteban Gutiérrez-Fonseca (he/him)" userId="25bdc618-995f-415b-9b28-31563f05eb38" providerId="ADAL" clId="{A216CF9F-B214-4DDD-AEAB-462713E5FA62}" dt="2024-04-15T21:01:23.186" v="1532" actId="1582"/>
          <ac:spMkLst>
            <pc:docMk/>
            <pc:sldMk cId="4283467524" sldId="462"/>
            <ac:spMk id="27" creationId="{2122B45F-61C9-E412-378A-622A0CC4717A}"/>
          </ac:spMkLst>
        </pc:spChg>
        <pc:spChg chg="add mod">
          <ac:chgData name="Pablo Esteban Gutiérrez-Fonseca (he/him)" userId="25bdc618-995f-415b-9b28-31563f05eb38" providerId="ADAL" clId="{A216CF9F-B214-4DDD-AEAB-462713E5FA62}" dt="2024-04-15T21:02:42.023" v="1542" actId="20577"/>
          <ac:spMkLst>
            <pc:docMk/>
            <pc:sldMk cId="4283467524" sldId="462"/>
            <ac:spMk id="29" creationId="{948E97FB-5A03-01F4-6508-1279CF8B4B90}"/>
          </ac:spMkLst>
        </pc:spChg>
        <pc:picChg chg="add del">
          <ac:chgData name="Pablo Esteban Gutiérrez-Fonseca (he/him)" userId="25bdc618-995f-415b-9b28-31563f05eb38" providerId="ADAL" clId="{A216CF9F-B214-4DDD-AEAB-462713E5FA62}" dt="2024-04-15T20:52:40.687" v="1471" actId="478"/>
          <ac:picMkLst>
            <pc:docMk/>
            <pc:sldMk cId="4283467524" sldId="462"/>
            <ac:picMk id="4" creationId="{268300B2-ABEA-8BF0-5D1B-C4F074E264CC}"/>
          </ac:picMkLst>
        </pc:picChg>
        <pc:picChg chg="add mod">
          <ac:chgData name="Pablo Esteban Gutiérrez-Fonseca (he/him)" userId="25bdc618-995f-415b-9b28-31563f05eb38" providerId="ADAL" clId="{A216CF9F-B214-4DDD-AEAB-462713E5FA62}" dt="2024-04-15T20:55:17.664" v="1476" actId="1076"/>
          <ac:picMkLst>
            <pc:docMk/>
            <pc:sldMk cId="4283467524" sldId="462"/>
            <ac:picMk id="6" creationId="{2070A4B5-EF6D-F116-C527-55468C7DFD06}"/>
          </ac:picMkLst>
        </pc:picChg>
        <pc:cxnChg chg="add mod">
          <ac:chgData name="Pablo Esteban Gutiérrez-Fonseca (he/him)" userId="25bdc618-995f-415b-9b28-31563f05eb38" providerId="ADAL" clId="{A216CF9F-B214-4DDD-AEAB-462713E5FA62}" dt="2024-04-15T21:01:16.633" v="1531" actId="1582"/>
          <ac:cxnSpMkLst>
            <pc:docMk/>
            <pc:sldMk cId="4283467524" sldId="462"/>
            <ac:cxnSpMk id="8" creationId="{A5623855-A1B3-9A68-2746-309AEDBAB158}"/>
          </ac:cxnSpMkLst>
        </pc:cxnChg>
        <pc:cxnChg chg="add mod">
          <ac:chgData name="Pablo Esteban Gutiérrez-Fonseca (he/him)" userId="25bdc618-995f-415b-9b28-31563f05eb38" providerId="ADAL" clId="{A216CF9F-B214-4DDD-AEAB-462713E5FA62}" dt="2024-04-15T21:01:05.322" v="1530" actId="1582"/>
          <ac:cxnSpMkLst>
            <pc:docMk/>
            <pc:sldMk cId="4283467524" sldId="462"/>
            <ac:cxnSpMk id="15" creationId="{6C8DE7D7-8C5C-1C36-AAD3-9FBEAC8D66DD}"/>
          </ac:cxnSpMkLst>
        </pc:cxnChg>
        <pc:cxnChg chg="add mod">
          <ac:chgData name="Pablo Esteban Gutiérrez-Fonseca (he/him)" userId="25bdc618-995f-415b-9b28-31563f05eb38" providerId="ADAL" clId="{A216CF9F-B214-4DDD-AEAB-462713E5FA62}" dt="2024-04-15T21:02:24.224" v="1538"/>
          <ac:cxnSpMkLst>
            <pc:docMk/>
            <pc:sldMk cId="4283467524" sldId="462"/>
            <ac:cxnSpMk id="28" creationId="{0FA3675A-34DB-4C09-8FFA-002F693DD98F}"/>
          </ac:cxnSpMkLst>
        </pc:cxnChg>
      </pc:sldChg>
      <pc:sldChg chg="addSp delSp modSp add mod modClrScheme delAnim modAnim chgLayout">
        <pc:chgData name="Pablo Esteban Gutiérrez-Fonseca (he/him)" userId="25bdc618-995f-415b-9b28-31563f05eb38" providerId="ADAL" clId="{A216CF9F-B214-4DDD-AEAB-462713E5FA62}" dt="2024-04-15T21:43:59.630" v="1947" actId="313"/>
        <pc:sldMkLst>
          <pc:docMk/>
          <pc:sldMk cId="2865823119" sldId="463"/>
        </pc:sldMkLst>
        <pc:spChg chg="mod ord">
          <ac:chgData name="Pablo Esteban Gutiérrez-Fonseca (he/him)" userId="25bdc618-995f-415b-9b28-31563f05eb38" providerId="ADAL" clId="{A216CF9F-B214-4DDD-AEAB-462713E5FA62}" dt="2024-04-15T21:43:59.630" v="1947" actId="313"/>
          <ac:spMkLst>
            <pc:docMk/>
            <pc:sldMk cId="2865823119" sldId="463"/>
            <ac:spMk id="2" creationId="{2B6704CD-3914-418D-81F9-73A59CE0A28A}"/>
          </ac:spMkLst>
        </pc:spChg>
        <pc:spChg chg="del">
          <ac:chgData name="Pablo Esteban Gutiérrez-Fonseca (he/him)" userId="25bdc618-995f-415b-9b28-31563f05eb38" providerId="ADAL" clId="{A216CF9F-B214-4DDD-AEAB-462713E5FA62}" dt="2024-04-15T21:04:42.749" v="1550" actId="478"/>
          <ac:spMkLst>
            <pc:docMk/>
            <pc:sldMk cId="2865823119" sldId="463"/>
            <ac:spMk id="7" creationId="{13C1CE14-049F-E918-4E49-5C099ABBC6E8}"/>
          </ac:spMkLst>
        </pc:spChg>
        <pc:spChg chg="del">
          <ac:chgData name="Pablo Esteban Gutiérrez-Fonseca (he/him)" userId="25bdc618-995f-415b-9b28-31563f05eb38" providerId="ADAL" clId="{A216CF9F-B214-4DDD-AEAB-462713E5FA62}" dt="2024-04-15T21:04:42.749" v="1550" actId="478"/>
          <ac:spMkLst>
            <pc:docMk/>
            <pc:sldMk cId="2865823119" sldId="463"/>
            <ac:spMk id="9" creationId="{3FDCB2E8-0CD4-E162-0316-02B41CE4A134}"/>
          </ac:spMkLst>
        </pc:spChg>
        <pc:spChg chg="del">
          <ac:chgData name="Pablo Esteban Gutiérrez-Fonseca (he/him)" userId="25bdc618-995f-415b-9b28-31563f05eb38" providerId="ADAL" clId="{A216CF9F-B214-4DDD-AEAB-462713E5FA62}" dt="2024-04-15T21:04:42.749" v="1550" actId="478"/>
          <ac:spMkLst>
            <pc:docMk/>
            <pc:sldMk cId="2865823119" sldId="463"/>
            <ac:spMk id="14" creationId="{E0637DF1-416F-FD02-A43B-F01D4B00C83D}"/>
          </ac:spMkLst>
        </pc:spChg>
        <pc:spChg chg="del">
          <ac:chgData name="Pablo Esteban Gutiérrez-Fonseca (he/him)" userId="25bdc618-995f-415b-9b28-31563f05eb38" providerId="ADAL" clId="{A216CF9F-B214-4DDD-AEAB-462713E5FA62}" dt="2024-04-15T21:04:42.749" v="1550" actId="478"/>
          <ac:spMkLst>
            <pc:docMk/>
            <pc:sldMk cId="2865823119" sldId="463"/>
            <ac:spMk id="16" creationId="{FC92269B-619F-92AF-6340-FE2EAF826693}"/>
          </ac:spMkLst>
        </pc:spChg>
        <pc:spChg chg="add mod ord">
          <ac:chgData name="Pablo Esteban Gutiérrez-Fonseca (he/him)" userId="25bdc618-995f-415b-9b28-31563f05eb38" providerId="ADAL" clId="{A216CF9F-B214-4DDD-AEAB-462713E5FA62}" dt="2024-04-15T21:21:21.657" v="1689" actId="403"/>
          <ac:spMkLst>
            <pc:docMk/>
            <pc:sldMk cId="2865823119" sldId="463"/>
            <ac:spMk id="17" creationId="{89F39AF1-7575-2D1C-5913-A624EBD5A433}"/>
          </ac:spMkLst>
        </pc:spChg>
        <pc:spChg chg="mod">
          <ac:chgData name="Pablo Esteban Gutiérrez-Fonseca (he/him)" userId="25bdc618-995f-415b-9b28-31563f05eb38" providerId="ADAL" clId="{A216CF9F-B214-4DDD-AEAB-462713E5FA62}" dt="2024-04-15T21:24:41.261" v="1710" actId="14100"/>
          <ac:spMkLst>
            <pc:docMk/>
            <pc:sldMk cId="2865823119" sldId="463"/>
            <ac:spMk id="27" creationId="{2122B45F-61C9-E412-378A-622A0CC4717A}"/>
          </ac:spMkLst>
        </pc:spChg>
        <pc:spChg chg="del mod">
          <ac:chgData name="Pablo Esteban Gutiérrez-Fonseca (he/him)" userId="25bdc618-995f-415b-9b28-31563f05eb38" providerId="ADAL" clId="{A216CF9F-B214-4DDD-AEAB-462713E5FA62}" dt="2024-04-15T21:19:49.180" v="1666"/>
          <ac:spMkLst>
            <pc:docMk/>
            <pc:sldMk cId="2865823119" sldId="463"/>
            <ac:spMk id="29" creationId="{948E97FB-5A03-01F4-6508-1279CF8B4B90}"/>
          </ac:spMkLst>
        </pc:spChg>
        <pc:cxnChg chg="del mod">
          <ac:chgData name="Pablo Esteban Gutiérrez-Fonseca (he/him)" userId="25bdc618-995f-415b-9b28-31563f05eb38" providerId="ADAL" clId="{A216CF9F-B214-4DDD-AEAB-462713E5FA62}" dt="2024-04-15T21:04:42.749" v="1550" actId="478"/>
          <ac:cxnSpMkLst>
            <pc:docMk/>
            <pc:sldMk cId="2865823119" sldId="463"/>
            <ac:cxnSpMk id="8" creationId="{A5623855-A1B3-9A68-2746-309AEDBAB158}"/>
          </ac:cxnSpMkLst>
        </pc:cxnChg>
        <pc:cxnChg chg="del mod">
          <ac:chgData name="Pablo Esteban Gutiérrez-Fonseca (he/him)" userId="25bdc618-995f-415b-9b28-31563f05eb38" providerId="ADAL" clId="{A216CF9F-B214-4DDD-AEAB-462713E5FA62}" dt="2024-04-15T21:04:42.749" v="1550" actId="478"/>
          <ac:cxnSpMkLst>
            <pc:docMk/>
            <pc:sldMk cId="2865823119" sldId="463"/>
            <ac:cxnSpMk id="15" creationId="{6C8DE7D7-8C5C-1C36-AAD3-9FBEAC8D66DD}"/>
          </ac:cxnSpMkLst>
        </pc:cxnChg>
        <pc:cxnChg chg="mod">
          <ac:chgData name="Pablo Esteban Gutiérrez-Fonseca (he/him)" userId="25bdc618-995f-415b-9b28-31563f05eb38" providerId="ADAL" clId="{A216CF9F-B214-4DDD-AEAB-462713E5FA62}" dt="2024-04-15T21:24:41.261" v="1710" actId="14100"/>
          <ac:cxnSpMkLst>
            <pc:docMk/>
            <pc:sldMk cId="2865823119" sldId="463"/>
            <ac:cxnSpMk id="28" creationId="{0FA3675A-34DB-4C09-8FFA-002F693DD98F}"/>
          </ac:cxnSpMkLst>
        </pc:cxnChg>
      </pc:sldChg>
      <pc:sldChg chg="addSp delSp modSp add mod modClrScheme chgLayout">
        <pc:chgData name="Pablo Esteban Gutiérrez-Fonseca (he/him)" userId="25bdc618-995f-415b-9b28-31563f05eb38" providerId="ADAL" clId="{A216CF9F-B214-4DDD-AEAB-462713E5FA62}" dt="2024-04-15T21:43:57.236" v="1946" actId="313"/>
        <pc:sldMkLst>
          <pc:docMk/>
          <pc:sldMk cId="1105824289" sldId="464"/>
        </pc:sldMkLst>
        <pc:spChg chg="mod ord">
          <ac:chgData name="Pablo Esteban Gutiérrez-Fonseca (he/him)" userId="25bdc618-995f-415b-9b28-31563f05eb38" providerId="ADAL" clId="{A216CF9F-B214-4DDD-AEAB-462713E5FA62}" dt="2024-04-15T21:43:57.236" v="1946" actId="313"/>
          <ac:spMkLst>
            <pc:docMk/>
            <pc:sldMk cId="1105824289" sldId="464"/>
            <ac:spMk id="2" creationId="{2B6704CD-3914-418D-81F9-73A59CE0A28A}"/>
          </ac:spMkLst>
        </pc:spChg>
        <pc:spChg chg="add mod ord">
          <ac:chgData name="Pablo Esteban Gutiérrez-Fonseca (he/him)" userId="25bdc618-995f-415b-9b28-31563f05eb38" providerId="ADAL" clId="{A216CF9F-B214-4DDD-AEAB-462713E5FA62}" dt="2024-04-15T21:21:06.303" v="1687" actId="5793"/>
          <ac:spMkLst>
            <pc:docMk/>
            <pc:sldMk cId="1105824289" sldId="464"/>
            <ac:spMk id="10" creationId="{6A2BB86B-687D-ECA8-0553-817A23C04AD8}"/>
          </ac:spMkLst>
        </pc:spChg>
        <pc:spChg chg="mod">
          <ac:chgData name="Pablo Esteban Gutiérrez-Fonseca (he/him)" userId="25bdc618-995f-415b-9b28-31563f05eb38" providerId="ADAL" clId="{A216CF9F-B214-4DDD-AEAB-462713E5FA62}" dt="2024-04-15T21:24:37.775" v="1709" actId="14100"/>
          <ac:spMkLst>
            <pc:docMk/>
            <pc:sldMk cId="1105824289" sldId="464"/>
            <ac:spMk id="27" creationId="{2122B45F-61C9-E412-378A-622A0CC4717A}"/>
          </ac:spMkLst>
        </pc:spChg>
        <pc:spChg chg="del mod">
          <ac:chgData name="Pablo Esteban Gutiérrez-Fonseca (he/him)" userId="25bdc618-995f-415b-9b28-31563f05eb38" providerId="ADAL" clId="{A216CF9F-B214-4DDD-AEAB-462713E5FA62}" dt="2024-04-15T21:19:17.746" v="1649" actId="478"/>
          <ac:spMkLst>
            <pc:docMk/>
            <pc:sldMk cId="1105824289" sldId="464"/>
            <ac:spMk id="29" creationId="{948E97FB-5A03-01F4-6508-1279CF8B4B90}"/>
          </ac:spMkLst>
        </pc:spChg>
        <pc:cxnChg chg="mod">
          <ac:chgData name="Pablo Esteban Gutiérrez-Fonseca (he/him)" userId="25bdc618-995f-415b-9b28-31563f05eb38" providerId="ADAL" clId="{A216CF9F-B214-4DDD-AEAB-462713E5FA62}" dt="2024-04-15T21:24:37.775" v="1709" actId="14100"/>
          <ac:cxnSpMkLst>
            <pc:docMk/>
            <pc:sldMk cId="1105824289" sldId="464"/>
            <ac:cxnSpMk id="28" creationId="{0FA3675A-34DB-4C09-8FFA-002F693DD98F}"/>
          </ac:cxnSpMkLst>
        </pc:cxnChg>
      </pc:sldChg>
      <pc:sldChg chg="add del">
        <pc:chgData name="Pablo Esteban Gutiérrez-Fonseca (he/him)" userId="25bdc618-995f-415b-9b28-31563f05eb38" providerId="ADAL" clId="{A216CF9F-B214-4DDD-AEAB-462713E5FA62}" dt="2024-04-15T21:09:53.419" v="1598" actId="47"/>
        <pc:sldMkLst>
          <pc:docMk/>
          <pc:sldMk cId="3947933452" sldId="464"/>
        </pc:sldMkLst>
      </pc:sldChg>
      <pc:sldChg chg="addSp modSp add mod ord">
        <pc:chgData name="Pablo Esteban Gutiérrez-Fonseca (he/him)" userId="25bdc618-995f-415b-9b28-31563f05eb38" providerId="ADAL" clId="{A216CF9F-B214-4DDD-AEAB-462713E5FA62}" dt="2024-04-15T21:43:54.482" v="1945" actId="313"/>
        <pc:sldMkLst>
          <pc:docMk/>
          <pc:sldMk cId="3387775123" sldId="465"/>
        </pc:sldMkLst>
        <pc:spChg chg="mod">
          <ac:chgData name="Pablo Esteban Gutiérrez-Fonseca (he/him)" userId="25bdc618-995f-415b-9b28-31563f05eb38" providerId="ADAL" clId="{A216CF9F-B214-4DDD-AEAB-462713E5FA62}" dt="2024-04-15T21:43:54.482" v="1945" actId="313"/>
          <ac:spMkLst>
            <pc:docMk/>
            <pc:sldMk cId="3387775123" sldId="465"/>
            <ac:spMk id="2" creationId="{2B6704CD-3914-418D-81F9-73A59CE0A28A}"/>
          </ac:spMkLst>
        </pc:spChg>
        <pc:spChg chg="mod">
          <ac:chgData name="Pablo Esteban Gutiérrez-Fonseca (he/him)" userId="25bdc618-995f-415b-9b28-31563f05eb38" providerId="ADAL" clId="{A216CF9F-B214-4DDD-AEAB-462713E5FA62}" dt="2024-04-15T21:26:26.872" v="1729"/>
          <ac:spMkLst>
            <pc:docMk/>
            <pc:sldMk cId="3387775123" sldId="465"/>
            <ac:spMk id="10" creationId="{6A2BB86B-687D-ECA8-0553-817A23C04AD8}"/>
          </ac:spMkLst>
        </pc:spChg>
        <pc:spChg chg="add mod">
          <ac:chgData name="Pablo Esteban Gutiérrez-Fonseca (he/him)" userId="25bdc618-995f-415b-9b28-31563f05eb38" providerId="ADAL" clId="{A216CF9F-B214-4DDD-AEAB-462713E5FA62}" dt="2024-04-15T21:26:24.771" v="1727" actId="1076"/>
          <ac:spMkLst>
            <pc:docMk/>
            <pc:sldMk cId="3387775123" sldId="465"/>
            <ac:spMk id="11" creationId="{EB02230F-8EB2-7A93-2CC7-8BE082EE441D}"/>
          </ac:spMkLst>
        </pc:spChg>
        <pc:spChg chg="mod">
          <ac:chgData name="Pablo Esteban Gutiérrez-Fonseca (he/him)" userId="25bdc618-995f-415b-9b28-31563f05eb38" providerId="ADAL" clId="{A216CF9F-B214-4DDD-AEAB-462713E5FA62}" dt="2024-04-15T21:24:51.166" v="1711" actId="14100"/>
          <ac:spMkLst>
            <pc:docMk/>
            <pc:sldMk cId="3387775123" sldId="465"/>
            <ac:spMk id="27" creationId="{2122B45F-61C9-E412-378A-622A0CC4717A}"/>
          </ac:spMkLst>
        </pc:spChg>
        <pc:cxnChg chg="mod">
          <ac:chgData name="Pablo Esteban Gutiérrez-Fonseca (he/him)" userId="25bdc618-995f-415b-9b28-31563f05eb38" providerId="ADAL" clId="{A216CF9F-B214-4DDD-AEAB-462713E5FA62}" dt="2024-04-15T21:24:51.166" v="1711" actId="14100"/>
          <ac:cxnSpMkLst>
            <pc:docMk/>
            <pc:sldMk cId="3387775123" sldId="465"/>
            <ac:cxnSpMk id="28" creationId="{0FA3675A-34DB-4C09-8FFA-002F693DD98F}"/>
          </ac:cxnSpMkLst>
        </pc:cxnChg>
      </pc:sldChg>
      <pc:sldChg chg="addSp delSp modSp add mod">
        <pc:chgData name="Pablo Esteban Gutiérrez-Fonseca (he/him)" userId="25bdc618-995f-415b-9b28-31563f05eb38" providerId="ADAL" clId="{A216CF9F-B214-4DDD-AEAB-462713E5FA62}" dt="2024-04-15T21:43:49.896" v="1943" actId="313"/>
        <pc:sldMkLst>
          <pc:docMk/>
          <pc:sldMk cId="3963161799" sldId="466"/>
        </pc:sldMkLst>
        <pc:spChg chg="mod">
          <ac:chgData name="Pablo Esteban Gutiérrez-Fonseca (he/him)" userId="25bdc618-995f-415b-9b28-31563f05eb38" providerId="ADAL" clId="{A216CF9F-B214-4DDD-AEAB-462713E5FA62}" dt="2024-04-15T21:43:49.896" v="1943" actId="313"/>
          <ac:spMkLst>
            <pc:docMk/>
            <pc:sldMk cId="3963161799" sldId="466"/>
            <ac:spMk id="2" creationId="{2B6704CD-3914-418D-81F9-73A59CE0A28A}"/>
          </ac:spMkLst>
        </pc:spChg>
        <pc:spChg chg="add mod">
          <ac:chgData name="Pablo Esteban Gutiérrez-Fonseca (he/him)" userId="25bdc618-995f-415b-9b28-31563f05eb38" providerId="ADAL" clId="{A216CF9F-B214-4DDD-AEAB-462713E5FA62}" dt="2024-04-15T21:34:06.698" v="1813" actId="14100"/>
          <ac:spMkLst>
            <pc:docMk/>
            <pc:sldMk cId="3963161799" sldId="466"/>
            <ac:spMk id="9" creationId="{D0579D85-9399-74A2-B1FE-35D8FF43BA61}"/>
          </ac:spMkLst>
        </pc:spChg>
        <pc:spChg chg="mod">
          <ac:chgData name="Pablo Esteban Gutiérrez-Fonseca (he/him)" userId="25bdc618-995f-415b-9b28-31563f05eb38" providerId="ADAL" clId="{A216CF9F-B214-4DDD-AEAB-462713E5FA62}" dt="2024-04-15T21:34:32.598" v="1819"/>
          <ac:spMkLst>
            <pc:docMk/>
            <pc:sldMk cId="3963161799" sldId="466"/>
            <ac:spMk id="10" creationId="{6A2BB86B-687D-ECA8-0553-817A23C04AD8}"/>
          </ac:spMkLst>
        </pc:spChg>
        <pc:spChg chg="del mod">
          <ac:chgData name="Pablo Esteban Gutiérrez-Fonseca (he/him)" userId="25bdc618-995f-415b-9b28-31563f05eb38" providerId="ADAL" clId="{A216CF9F-B214-4DDD-AEAB-462713E5FA62}" dt="2024-04-15T21:30:47.427" v="1785" actId="478"/>
          <ac:spMkLst>
            <pc:docMk/>
            <pc:sldMk cId="3963161799" sldId="466"/>
            <ac:spMk id="27" creationId="{2122B45F-61C9-E412-378A-622A0CC4717A}"/>
          </ac:spMkLst>
        </pc:spChg>
        <pc:cxnChg chg="mod">
          <ac:chgData name="Pablo Esteban Gutiérrez-Fonseca (he/him)" userId="25bdc618-995f-415b-9b28-31563f05eb38" providerId="ADAL" clId="{A216CF9F-B214-4DDD-AEAB-462713E5FA62}" dt="2024-04-15T21:34:06.698" v="1813" actId="14100"/>
          <ac:cxnSpMkLst>
            <pc:docMk/>
            <pc:sldMk cId="3963161799" sldId="466"/>
            <ac:cxnSpMk id="28" creationId="{0FA3675A-34DB-4C09-8FFA-002F693DD98F}"/>
          </ac:cxnSpMkLst>
        </pc:cxnChg>
      </pc:sldChg>
      <pc:sldChg chg="delSp modSp add mod ord">
        <pc:chgData name="Pablo Esteban Gutiérrez-Fonseca (he/him)" userId="25bdc618-995f-415b-9b28-31563f05eb38" providerId="ADAL" clId="{A216CF9F-B214-4DDD-AEAB-462713E5FA62}" dt="2024-04-15T21:43:52.249" v="1944" actId="313"/>
        <pc:sldMkLst>
          <pc:docMk/>
          <pc:sldMk cId="1477401131" sldId="467"/>
        </pc:sldMkLst>
        <pc:spChg chg="mod">
          <ac:chgData name="Pablo Esteban Gutiérrez-Fonseca (he/him)" userId="25bdc618-995f-415b-9b28-31563f05eb38" providerId="ADAL" clId="{A216CF9F-B214-4DDD-AEAB-462713E5FA62}" dt="2024-04-15T21:43:52.249" v="1944" actId="313"/>
          <ac:spMkLst>
            <pc:docMk/>
            <pc:sldMk cId="1477401131" sldId="467"/>
            <ac:spMk id="2" creationId="{2B6704CD-3914-418D-81F9-73A59CE0A28A}"/>
          </ac:spMkLst>
        </pc:spChg>
        <pc:spChg chg="del">
          <ac:chgData name="Pablo Esteban Gutiérrez-Fonseca (he/him)" userId="25bdc618-995f-415b-9b28-31563f05eb38" providerId="ADAL" clId="{A216CF9F-B214-4DDD-AEAB-462713E5FA62}" dt="2024-04-15T21:30:58.628" v="1787" actId="478"/>
          <ac:spMkLst>
            <pc:docMk/>
            <pc:sldMk cId="1477401131" sldId="467"/>
            <ac:spMk id="9" creationId="{D0579D85-9399-74A2-B1FE-35D8FF43BA61}"/>
          </ac:spMkLst>
        </pc:spChg>
        <pc:spChg chg="mod">
          <ac:chgData name="Pablo Esteban Gutiérrez-Fonseca (he/him)" userId="25bdc618-995f-415b-9b28-31563f05eb38" providerId="ADAL" clId="{A216CF9F-B214-4DDD-AEAB-462713E5FA62}" dt="2024-04-15T21:30:21.692" v="1773" actId="6549"/>
          <ac:spMkLst>
            <pc:docMk/>
            <pc:sldMk cId="1477401131" sldId="467"/>
            <ac:spMk id="10" creationId="{6A2BB86B-687D-ECA8-0553-817A23C04AD8}"/>
          </ac:spMkLst>
        </pc:spChg>
      </pc:sldChg>
      <pc:sldChg chg="addSp delSp modSp add mod">
        <pc:chgData name="Pablo Esteban Gutiérrez-Fonseca (he/him)" userId="25bdc618-995f-415b-9b28-31563f05eb38" providerId="ADAL" clId="{A216CF9F-B214-4DDD-AEAB-462713E5FA62}" dt="2024-04-15T21:57:01.512" v="1982" actId="6549"/>
        <pc:sldMkLst>
          <pc:docMk/>
          <pc:sldMk cId="4086430647" sldId="468"/>
        </pc:sldMkLst>
        <pc:spChg chg="mod">
          <ac:chgData name="Pablo Esteban Gutiérrez-Fonseca (he/him)" userId="25bdc618-995f-415b-9b28-31563f05eb38" providerId="ADAL" clId="{A216CF9F-B214-4DDD-AEAB-462713E5FA62}" dt="2024-04-15T21:43:47.502" v="1942" actId="313"/>
          <ac:spMkLst>
            <pc:docMk/>
            <pc:sldMk cId="4086430647" sldId="468"/>
            <ac:spMk id="2" creationId="{2B6704CD-3914-418D-81F9-73A59CE0A28A}"/>
          </ac:spMkLst>
        </pc:spChg>
        <pc:spChg chg="mod">
          <ac:chgData name="Pablo Esteban Gutiérrez-Fonseca (he/him)" userId="25bdc618-995f-415b-9b28-31563f05eb38" providerId="ADAL" clId="{A216CF9F-B214-4DDD-AEAB-462713E5FA62}" dt="2024-04-15T21:34:01.110" v="1812" actId="14100"/>
          <ac:spMkLst>
            <pc:docMk/>
            <pc:sldMk cId="4086430647" sldId="468"/>
            <ac:spMk id="9" creationId="{D0579D85-9399-74A2-B1FE-35D8FF43BA61}"/>
          </ac:spMkLst>
        </pc:spChg>
        <pc:spChg chg="mod">
          <ac:chgData name="Pablo Esteban Gutiérrez-Fonseca (he/him)" userId="25bdc618-995f-415b-9b28-31563f05eb38" providerId="ADAL" clId="{A216CF9F-B214-4DDD-AEAB-462713E5FA62}" dt="2024-04-15T21:57:01.512" v="1982" actId="6549"/>
          <ac:spMkLst>
            <pc:docMk/>
            <pc:sldMk cId="4086430647" sldId="468"/>
            <ac:spMk id="10" creationId="{6A2BB86B-687D-ECA8-0553-817A23C04AD8}"/>
          </ac:spMkLst>
        </pc:spChg>
        <pc:picChg chg="mod">
          <ac:chgData name="Pablo Esteban Gutiérrez-Fonseca (he/him)" userId="25bdc618-995f-415b-9b28-31563f05eb38" providerId="ADAL" clId="{A216CF9F-B214-4DDD-AEAB-462713E5FA62}" dt="2024-04-15T21:31:43.047" v="1790" actId="1076"/>
          <ac:picMkLst>
            <pc:docMk/>
            <pc:sldMk cId="4086430647" sldId="468"/>
            <ac:picMk id="6" creationId="{2070A4B5-EF6D-F116-C527-55468C7DFD06}"/>
          </ac:picMkLst>
        </pc:picChg>
        <pc:picChg chg="add del mod">
          <ac:chgData name="Pablo Esteban Gutiérrez-Fonseca (he/him)" userId="25bdc618-995f-415b-9b28-31563f05eb38" providerId="ADAL" clId="{A216CF9F-B214-4DDD-AEAB-462713E5FA62}" dt="2024-04-15T21:50:45.398" v="1958" actId="478"/>
          <ac:picMkLst>
            <pc:docMk/>
            <pc:sldMk cId="4086430647" sldId="468"/>
            <ac:picMk id="7" creationId="{21194AB3-8558-D7AC-36E9-D4EBD72EE945}"/>
          </ac:picMkLst>
        </pc:picChg>
        <pc:cxnChg chg="mod">
          <ac:chgData name="Pablo Esteban Gutiérrez-Fonseca (he/him)" userId="25bdc618-995f-415b-9b28-31563f05eb38" providerId="ADAL" clId="{A216CF9F-B214-4DDD-AEAB-462713E5FA62}" dt="2024-04-15T21:34:01.110" v="1812" actId="14100"/>
          <ac:cxnSpMkLst>
            <pc:docMk/>
            <pc:sldMk cId="4086430647" sldId="468"/>
            <ac:cxnSpMk id="28" creationId="{0FA3675A-34DB-4C09-8FFA-002F693DD98F}"/>
          </ac:cxnSpMkLst>
        </pc:cxnChg>
      </pc:sldChg>
      <pc:sldChg chg="modSp add mod">
        <pc:chgData name="Pablo Esteban Gutiérrez-Fonseca (he/him)" userId="25bdc618-995f-415b-9b28-31563f05eb38" providerId="ADAL" clId="{A216CF9F-B214-4DDD-AEAB-462713E5FA62}" dt="2024-04-16T15:10:07.957" v="2110" actId="20577"/>
        <pc:sldMkLst>
          <pc:docMk/>
          <pc:sldMk cId="1646979674" sldId="469"/>
        </pc:sldMkLst>
        <pc:spChg chg="mod">
          <ac:chgData name="Pablo Esteban Gutiérrez-Fonseca (he/him)" userId="25bdc618-995f-415b-9b28-31563f05eb38" providerId="ADAL" clId="{A216CF9F-B214-4DDD-AEAB-462713E5FA62}" dt="2024-04-15T21:43:44.872" v="1941" actId="313"/>
          <ac:spMkLst>
            <pc:docMk/>
            <pc:sldMk cId="1646979674" sldId="469"/>
            <ac:spMk id="2" creationId="{2B6704CD-3914-418D-81F9-73A59CE0A28A}"/>
          </ac:spMkLst>
        </pc:spChg>
        <pc:spChg chg="mod">
          <ac:chgData name="Pablo Esteban Gutiérrez-Fonseca (he/him)" userId="25bdc618-995f-415b-9b28-31563f05eb38" providerId="ADAL" clId="{A216CF9F-B214-4DDD-AEAB-462713E5FA62}" dt="2024-04-15T21:33:53.378" v="1811" actId="1037"/>
          <ac:spMkLst>
            <pc:docMk/>
            <pc:sldMk cId="1646979674" sldId="469"/>
            <ac:spMk id="9" creationId="{D0579D85-9399-74A2-B1FE-35D8FF43BA61}"/>
          </ac:spMkLst>
        </pc:spChg>
        <pc:spChg chg="mod">
          <ac:chgData name="Pablo Esteban Gutiérrez-Fonseca (he/him)" userId="25bdc618-995f-415b-9b28-31563f05eb38" providerId="ADAL" clId="{A216CF9F-B214-4DDD-AEAB-462713E5FA62}" dt="2024-04-16T15:10:07.957" v="2110" actId="20577"/>
          <ac:spMkLst>
            <pc:docMk/>
            <pc:sldMk cId="1646979674" sldId="469"/>
            <ac:spMk id="10" creationId="{6A2BB86B-687D-ECA8-0553-817A23C04AD8}"/>
          </ac:spMkLst>
        </pc:spChg>
        <pc:cxnChg chg="mod">
          <ac:chgData name="Pablo Esteban Gutiérrez-Fonseca (he/him)" userId="25bdc618-995f-415b-9b28-31563f05eb38" providerId="ADAL" clId="{A216CF9F-B214-4DDD-AEAB-462713E5FA62}" dt="2024-04-15T21:33:53.378" v="1811" actId="1037"/>
          <ac:cxnSpMkLst>
            <pc:docMk/>
            <pc:sldMk cId="1646979674" sldId="469"/>
            <ac:cxnSpMk id="28" creationId="{0FA3675A-34DB-4C09-8FFA-002F693DD98F}"/>
          </ac:cxnSpMkLst>
        </pc:cxnChg>
      </pc:sldChg>
      <pc:sldChg chg="modSp add mod">
        <pc:chgData name="Pablo Esteban Gutiérrez-Fonseca (he/him)" userId="25bdc618-995f-415b-9b28-31563f05eb38" providerId="ADAL" clId="{A216CF9F-B214-4DDD-AEAB-462713E5FA62}" dt="2024-04-16T15:10:13.837" v="2111" actId="6549"/>
        <pc:sldMkLst>
          <pc:docMk/>
          <pc:sldMk cId="2399413619" sldId="470"/>
        </pc:sldMkLst>
        <pc:spChg chg="mod">
          <ac:chgData name="Pablo Esteban Gutiérrez-Fonseca (he/him)" userId="25bdc618-995f-415b-9b28-31563f05eb38" providerId="ADAL" clId="{A216CF9F-B214-4DDD-AEAB-462713E5FA62}" dt="2024-04-15T21:43:42.741" v="1940" actId="313"/>
          <ac:spMkLst>
            <pc:docMk/>
            <pc:sldMk cId="2399413619" sldId="470"/>
            <ac:spMk id="2" creationId="{2B6704CD-3914-418D-81F9-73A59CE0A28A}"/>
          </ac:spMkLst>
        </pc:spChg>
        <pc:spChg chg="mod">
          <ac:chgData name="Pablo Esteban Gutiérrez-Fonseca (he/him)" userId="25bdc618-995f-415b-9b28-31563f05eb38" providerId="ADAL" clId="{A216CF9F-B214-4DDD-AEAB-462713E5FA62}" dt="2024-04-16T15:10:13.837" v="2111" actId="6549"/>
          <ac:spMkLst>
            <pc:docMk/>
            <pc:sldMk cId="2399413619" sldId="470"/>
            <ac:spMk id="10" creationId="{6A2BB86B-687D-ECA8-0553-817A23C04AD8}"/>
          </ac:spMkLst>
        </pc:spChg>
      </pc:sldChg>
      <pc:sldChg chg="modSp add mod modAnim">
        <pc:chgData name="Pablo Esteban Gutiérrez-Fonseca (he/him)" userId="25bdc618-995f-415b-9b28-31563f05eb38" providerId="ADAL" clId="{A216CF9F-B214-4DDD-AEAB-462713E5FA62}" dt="2024-04-15T21:43:40.856" v="1939" actId="313"/>
        <pc:sldMkLst>
          <pc:docMk/>
          <pc:sldMk cId="3713444159" sldId="471"/>
        </pc:sldMkLst>
        <pc:spChg chg="mod">
          <ac:chgData name="Pablo Esteban Gutiérrez-Fonseca (he/him)" userId="25bdc618-995f-415b-9b28-31563f05eb38" providerId="ADAL" clId="{A216CF9F-B214-4DDD-AEAB-462713E5FA62}" dt="2024-04-15T21:43:40.856" v="1939" actId="313"/>
          <ac:spMkLst>
            <pc:docMk/>
            <pc:sldMk cId="3713444159" sldId="471"/>
            <ac:spMk id="2" creationId="{2B6704CD-3914-418D-81F9-73A59CE0A28A}"/>
          </ac:spMkLst>
        </pc:spChg>
        <pc:spChg chg="mod">
          <ac:chgData name="Pablo Esteban Gutiérrez-Fonseca (he/him)" userId="25bdc618-995f-415b-9b28-31563f05eb38" providerId="ADAL" clId="{A216CF9F-B214-4DDD-AEAB-462713E5FA62}" dt="2024-04-15T21:37:42.931" v="1861" actId="1076"/>
          <ac:spMkLst>
            <pc:docMk/>
            <pc:sldMk cId="3713444159" sldId="471"/>
            <ac:spMk id="9" creationId="{D0579D85-9399-74A2-B1FE-35D8FF43BA61}"/>
          </ac:spMkLst>
        </pc:spChg>
        <pc:spChg chg="mod">
          <ac:chgData name="Pablo Esteban Gutiérrez-Fonseca (he/him)" userId="25bdc618-995f-415b-9b28-31563f05eb38" providerId="ADAL" clId="{A216CF9F-B214-4DDD-AEAB-462713E5FA62}" dt="2024-04-15T21:40:35.585" v="1899" actId="947"/>
          <ac:spMkLst>
            <pc:docMk/>
            <pc:sldMk cId="3713444159" sldId="471"/>
            <ac:spMk id="10" creationId="{6A2BB86B-687D-ECA8-0553-817A23C04AD8}"/>
          </ac:spMkLst>
        </pc:spChg>
        <pc:cxnChg chg="mod">
          <ac:chgData name="Pablo Esteban Gutiérrez-Fonseca (he/him)" userId="25bdc618-995f-415b-9b28-31563f05eb38" providerId="ADAL" clId="{A216CF9F-B214-4DDD-AEAB-462713E5FA62}" dt="2024-04-15T21:37:42.931" v="1861" actId="1076"/>
          <ac:cxnSpMkLst>
            <pc:docMk/>
            <pc:sldMk cId="3713444159" sldId="471"/>
            <ac:cxnSpMk id="28" creationId="{0FA3675A-34DB-4C09-8FFA-002F693DD98F}"/>
          </ac:cxnSpMkLst>
        </pc:cxnChg>
      </pc:sldChg>
      <pc:sldChg chg="addSp delSp modSp add mod modAnim modNotesTx">
        <pc:chgData name="Pablo Esteban Gutiérrez-Fonseca (he/him)" userId="25bdc618-995f-415b-9b28-31563f05eb38" providerId="ADAL" clId="{A216CF9F-B214-4DDD-AEAB-462713E5FA62}" dt="2024-04-16T15:09:15.952" v="2105"/>
        <pc:sldMkLst>
          <pc:docMk/>
          <pc:sldMk cId="2764097611" sldId="472"/>
        </pc:sldMkLst>
        <pc:spChg chg="mod">
          <ac:chgData name="Pablo Esteban Gutiérrez-Fonseca (he/him)" userId="25bdc618-995f-415b-9b28-31563f05eb38" providerId="ADAL" clId="{A216CF9F-B214-4DDD-AEAB-462713E5FA62}" dt="2024-04-15T21:43:37.987" v="1938" actId="313"/>
          <ac:spMkLst>
            <pc:docMk/>
            <pc:sldMk cId="2764097611" sldId="472"/>
            <ac:spMk id="2" creationId="{2B6704CD-3914-418D-81F9-73A59CE0A28A}"/>
          </ac:spMkLst>
        </pc:spChg>
        <pc:spChg chg="mod">
          <ac:chgData name="Pablo Esteban Gutiérrez-Fonseca (he/him)" userId="25bdc618-995f-415b-9b28-31563f05eb38" providerId="ADAL" clId="{A216CF9F-B214-4DDD-AEAB-462713E5FA62}" dt="2024-04-15T21:43:26.382" v="1936" actId="20577"/>
          <ac:spMkLst>
            <pc:docMk/>
            <pc:sldMk cId="2764097611" sldId="472"/>
            <ac:spMk id="10" creationId="{6A2BB86B-687D-ECA8-0553-817A23C04AD8}"/>
          </ac:spMkLst>
        </pc:spChg>
        <pc:picChg chg="add mod ord">
          <ac:chgData name="Pablo Esteban Gutiérrez-Fonseca (he/him)" userId="25bdc618-995f-415b-9b28-31563f05eb38" providerId="ADAL" clId="{A216CF9F-B214-4DDD-AEAB-462713E5FA62}" dt="2024-04-16T14:01:39.028" v="2024" actId="167"/>
          <ac:picMkLst>
            <pc:docMk/>
            <pc:sldMk cId="2764097611" sldId="472"/>
            <ac:picMk id="3" creationId="{68937433-5CBE-9B1E-C712-3EB0129FC8B7}"/>
          </ac:picMkLst>
        </pc:picChg>
        <pc:picChg chg="del">
          <ac:chgData name="Pablo Esteban Gutiérrez-Fonseca (he/him)" userId="25bdc618-995f-415b-9b28-31563f05eb38" providerId="ADAL" clId="{A216CF9F-B214-4DDD-AEAB-462713E5FA62}" dt="2024-04-16T14:01:35.857" v="2022" actId="478"/>
          <ac:picMkLst>
            <pc:docMk/>
            <pc:sldMk cId="2764097611" sldId="472"/>
            <ac:picMk id="6" creationId="{2070A4B5-EF6D-F116-C527-55468C7DFD06}"/>
          </ac:picMkLst>
        </pc:picChg>
      </pc:sldChg>
      <pc:sldChg chg="addSp delSp modSp add del mod ord">
        <pc:chgData name="Pablo Esteban Gutiérrez-Fonseca (he/him)" userId="25bdc618-995f-415b-9b28-31563f05eb38" providerId="ADAL" clId="{A216CF9F-B214-4DDD-AEAB-462713E5FA62}" dt="2024-04-15T21:56:58.117" v="1981" actId="6549"/>
        <pc:sldMkLst>
          <pc:docMk/>
          <pc:sldMk cId="312242398" sldId="473"/>
        </pc:sldMkLst>
        <pc:spChg chg="add">
          <ac:chgData name="Pablo Esteban Gutiérrez-Fonseca (he/him)" userId="25bdc618-995f-415b-9b28-31563f05eb38" providerId="ADAL" clId="{A216CF9F-B214-4DDD-AEAB-462713E5FA62}" dt="2024-04-15T21:54:36.368" v="1966"/>
          <ac:spMkLst>
            <pc:docMk/>
            <pc:sldMk cId="312242398" sldId="473"/>
            <ac:spMk id="3" creationId="{F8DC92A2-981F-FD4B-DA40-F796C7DEB4D9}"/>
          </ac:spMkLst>
        </pc:spChg>
        <pc:spChg chg="add mod">
          <ac:chgData name="Pablo Esteban Gutiérrez-Fonseca (he/him)" userId="25bdc618-995f-415b-9b28-31563f05eb38" providerId="ADAL" clId="{A216CF9F-B214-4DDD-AEAB-462713E5FA62}" dt="2024-04-15T21:55:38.535" v="1972"/>
          <ac:spMkLst>
            <pc:docMk/>
            <pc:sldMk cId="312242398" sldId="473"/>
            <ac:spMk id="5" creationId="{5736FD15-5351-1571-8E7C-94583DAE4E75}"/>
          </ac:spMkLst>
        </pc:spChg>
        <pc:spChg chg="del">
          <ac:chgData name="Pablo Esteban Gutiérrez-Fonseca (he/him)" userId="25bdc618-995f-415b-9b28-31563f05eb38" providerId="ADAL" clId="{A216CF9F-B214-4DDD-AEAB-462713E5FA62}" dt="2024-04-15T21:51:36.279" v="1963" actId="478"/>
          <ac:spMkLst>
            <pc:docMk/>
            <pc:sldMk cId="312242398" sldId="473"/>
            <ac:spMk id="9" creationId="{D0579D85-9399-74A2-B1FE-35D8FF43BA61}"/>
          </ac:spMkLst>
        </pc:spChg>
        <pc:spChg chg="mod">
          <ac:chgData name="Pablo Esteban Gutiérrez-Fonseca (he/him)" userId="25bdc618-995f-415b-9b28-31563f05eb38" providerId="ADAL" clId="{A216CF9F-B214-4DDD-AEAB-462713E5FA62}" dt="2024-04-15T21:56:58.117" v="1981" actId="6549"/>
          <ac:spMkLst>
            <pc:docMk/>
            <pc:sldMk cId="312242398" sldId="473"/>
            <ac:spMk id="10" creationId="{6A2BB86B-687D-ECA8-0553-817A23C04AD8}"/>
          </ac:spMkLst>
        </pc:spChg>
        <pc:picChg chg="add del mod">
          <ac:chgData name="Pablo Esteban Gutiérrez-Fonseca (he/him)" userId="25bdc618-995f-415b-9b28-31563f05eb38" providerId="ADAL" clId="{A216CF9F-B214-4DDD-AEAB-462713E5FA62}" dt="2024-04-15T21:54:43.876" v="1971" actId="478"/>
          <ac:picMkLst>
            <pc:docMk/>
            <pc:sldMk cId="312242398" sldId="473"/>
            <ac:picMk id="4" creationId="{A6E78D21-2EFA-B072-8649-2331DDE99D05}"/>
          </ac:picMkLst>
        </pc:picChg>
        <pc:picChg chg="del">
          <ac:chgData name="Pablo Esteban Gutiérrez-Fonseca (he/him)" userId="25bdc618-995f-415b-9b28-31563f05eb38" providerId="ADAL" clId="{A216CF9F-B214-4DDD-AEAB-462713E5FA62}" dt="2024-04-15T21:51:34.134" v="1962" actId="478"/>
          <ac:picMkLst>
            <pc:docMk/>
            <pc:sldMk cId="312242398" sldId="473"/>
            <ac:picMk id="6" creationId="{2070A4B5-EF6D-F116-C527-55468C7DFD06}"/>
          </ac:picMkLst>
        </pc:picChg>
        <pc:picChg chg="add mod">
          <ac:chgData name="Pablo Esteban Gutiérrez-Fonseca (he/him)" userId="25bdc618-995f-415b-9b28-31563f05eb38" providerId="ADAL" clId="{A216CF9F-B214-4DDD-AEAB-462713E5FA62}" dt="2024-04-15T21:55:49.500" v="1977" actId="1076"/>
          <ac:picMkLst>
            <pc:docMk/>
            <pc:sldMk cId="312242398" sldId="473"/>
            <ac:picMk id="7" creationId="{03520F0D-2021-B99E-0E84-6181C27C6017}"/>
          </ac:picMkLst>
        </pc:picChg>
        <pc:cxnChg chg="del mod">
          <ac:chgData name="Pablo Esteban Gutiérrez-Fonseca (he/him)" userId="25bdc618-995f-415b-9b28-31563f05eb38" providerId="ADAL" clId="{A216CF9F-B214-4DDD-AEAB-462713E5FA62}" dt="2024-04-15T21:51:34.134" v="1962" actId="478"/>
          <ac:cxnSpMkLst>
            <pc:docMk/>
            <pc:sldMk cId="312242398" sldId="473"/>
            <ac:cxnSpMk id="28" creationId="{0FA3675A-34DB-4C09-8FFA-002F693DD98F}"/>
          </ac:cxnSpMkLst>
        </pc:cxnChg>
      </pc:sldChg>
      <pc:sldChg chg="add del">
        <pc:chgData name="Pablo Esteban Gutiérrez-Fonseca (he/him)" userId="25bdc618-995f-415b-9b28-31563f05eb38" providerId="ADAL" clId="{A216CF9F-B214-4DDD-AEAB-462713E5FA62}" dt="2024-04-15T21:51:38.966" v="1965"/>
        <pc:sldMkLst>
          <pc:docMk/>
          <pc:sldMk cId="935579666" sldId="474"/>
        </pc:sldMkLst>
      </pc:sldChg>
      <pc:sldChg chg="addSp delSp modSp add mod delAnim">
        <pc:chgData name="Pablo Esteban Gutiérrez-Fonseca (he/him)" userId="25bdc618-995f-415b-9b28-31563f05eb38" providerId="ADAL" clId="{A216CF9F-B214-4DDD-AEAB-462713E5FA62}" dt="2024-04-16T17:18:17.849" v="2147" actId="20577"/>
        <pc:sldMkLst>
          <pc:docMk/>
          <pc:sldMk cId="4187936776" sldId="474"/>
        </pc:sldMkLst>
        <pc:spChg chg="del">
          <ac:chgData name="Pablo Esteban Gutiérrez-Fonseca (he/him)" userId="25bdc618-995f-415b-9b28-31563f05eb38" providerId="ADAL" clId="{A216CF9F-B214-4DDD-AEAB-462713E5FA62}" dt="2024-04-15T22:03:08.477" v="1984" actId="478"/>
          <ac:spMkLst>
            <pc:docMk/>
            <pc:sldMk cId="4187936776" sldId="474"/>
            <ac:spMk id="7" creationId="{13C1CE14-049F-E918-4E49-5C099ABBC6E8}"/>
          </ac:spMkLst>
        </pc:spChg>
        <pc:spChg chg="del">
          <ac:chgData name="Pablo Esteban Gutiérrez-Fonseca (he/him)" userId="25bdc618-995f-415b-9b28-31563f05eb38" providerId="ADAL" clId="{A216CF9F-B214-4DDD-AEAB-462713E5FA62}" dt="2024-04-15T22:03:08.477" v="1984" actId="478"/>
          <ac:spMkLst>
            <pc:docMk/>
            <pc:sldMk cId="4187936776" sldId="474"/>
            <ac:spMk id="9" creationId="{3FDCB2E8-0CD4-E162-0316-02B41CE4A134}"/>
          </ac:spMkLst>
        </pc:spChg>
        <pc:spChg chg="mod">
          <ac:chgData name="Pablo Esteban Gutiérrez-Fonseca (he/him)" userId="25bdc618-995f-415b-9b28-31563f05eb38" providerId="ADAL" clId="{A216CF9F-B214-4DDD-AEAB-462713E5FA62}" dt="2024-04-16T17:18:17.849" v="2147" actId="20577"/>
          <ac:spMkLst>
            <pc:docMk/>
            <pc:sldMk cId="4187936776" sldId="474"/>
            <ac:spMk id="14" creationId="{0407BB99-A4E8-133D-AC89-BA26DD7DE726}"/>
          </ac:spMkLst>
        </pc:spChg>
        <pc:spChg chg="del">
          <ac:chgData name="Pablo Esteban Gutiérrez-Fonseca (he/him)" userId="25bdc618-995f-415b-9b28-31563f05eb38" providerId="ADAL" clId="{A216CF9F-B214-4DDD-AEAB-462713E5FA62}" dt="2024-04-15T22:03:08.477" v="1984" actId="478"/>
          <ac:spMkLst>
            <pc:docMk/>
            <pc:sldMk cId="4187936776" sldId="474"/>
            <ac:spMk id="14" creationId="{E0637DF1-416F-FD02-A43B-F01D4B00C83D}"/>
          </ac:spMkLst>
        </pc:spChg>
        <pc:spChg chg="del">
          <ac:chgData name="Pablo Esteban Gutiérrez-Fonseca (he/him)" userId="25bdc618-995f-415b-9b28-31563f05eb38" providerId="ADAL" clId="{A216CF9F-B214-4DDD-AEAB-462713E5FA62}" dt="2024-04-15T22:03:08.477" v="1984" actId="478"/>
          <ac:spMkLst>
            <pc:docMk/>
            <pc:sldMk cId="4187936776" sldId="474"/>
            <ac:spMk id="16" creationId="{FC92269B-619F-92AF-6340-FE2EAF826693}"/>
          </ac:spMkLst>
        </pc:spChg>
        <pc:spChg chg="del">
          <ac:chgData name="Pablo Esteban Gutiérrez-Fonseca (he/him)" userId="25bdc618-995f-415b-9b28-31563f05eb38" providerId="ADAL" clId="{A216CF9F-B214-4DDD-AEAB-462713E5FA62}" dt="2024-04-15T22:03:08.477" v="1984" actId="478"/>
          <ac:spMkLst>
            <pc:docMk/>
            <pc:sldMk cId="4187936776" sldId="474"/>
            <ac:spMk id="27" creationId="{2122B45F-61C9-E412-378A-622A0CC4717A}"/>
          </ac:spMkLst>
        </pc:spChg>
        <pc:spChg chg="del">
          <ac:chgData name="Pablo Esteban Gutiérrez-Fonseca (he/him)" userId="25bdc618-995f-415b-9b28-31563f05eb38" providerId="ADAL" clId="{A216CF9F-B214-4DDD-AEAB-462713E5FA62}" dt="2024-04-15T22:03:08.477" v="1984" actId="478"/>
          <ac:spMkLst>
            <pc:docMk/>
            <pc:sldMk cId="4187936776" sldId="474"/>
            <ac:spMk id="29" creationId="{948E97FB-5A03-01F4-6508-1279CF8B4B90}"/>
          </ac:spMkLst>
        </pc:spChg>
        <pc:picChg chg="add mod">
          <ac:chgData name="Pablo Esteban Gutiérrez-Fonseca (he/him)" userId="25bdc618-995f-415b-9b28-31563f05eb38" providerId="ADAL" clId="{A216CF9F-B214-4DDD-AEAB-462713E5FA62}" dt="2024-04-15T22:03:31.848" v="1991" actId="1076"/>
          <ac:picMkLst>
            <pc:docMk/>
            <pc:sldMk cId="4187936776" sldId="474"/>
            <ac:picMk id="3" creationId="{9CE944BB-29E6-8F7D-F3E7-C7F2A1C1ADD1}"/>
          </ac:picMkLst>
        </pc:picChg>
        <pc:cxnChg chg="del mod">
          <ac:chgData name="Pablo Esteban Gutiérrez-Fonseca (he/him)" userId="25bdc618-995f-415b-9b28-31563f05eb38" providerId="ADAL" clId="{A216CF9F-B214-4DDD-AEAB-462713E5FA62}" dt="2024-04-15T22:03:08.477" v="1984" actId="478"/>
          <ac:cxnSpMkLst>
            <pc:docMk/>
            <pc:sldMk cId="4187936776" sldId="474"/>
            <ac:cxnSpMk id="8" creationId="{A5623855-A1B3-9A68-2746-309AEDBAB158}"/>
          </ac:cxnSpMkLst>
        </pc:cxnChg>
        <pc:cxnChg chg="del mod">
          <ac:chgData name="Pablo Esteban Gutiérrez-Fonseca (he/him)" userId="25bdc618-995f-415b-9b28-31563f05eb38" providerId="ADAL" clId="{A216CF9F-B214-4DDD-AEAB-462713E5FA62}" dt="2024-04-15T22:03:10.312" v="1985" actId="478"/>
          <ac:cxnSpMkLst>
            <pc:docMk/>
            <pc:sldMk cId="4187936776" sldId="474"/>
            <ac:cxnSpMk id="15" creationId="{6C8DE7D7-8C5C-1C36-AAD3-9FBEAC8D66DD}"/>
          </ac:cxnSpMkLst>
        </pc:cxnChg>
        <pc:cxnChg chg="del mod">
          <ac:chgData name="Pablo Esteban Gutiérrez-Fonseca (he/him)" userId="25bdc618-995f-415b-9b28-31563f05eb38" providerId="ADAL" clId="{A216CF9F-B214-4DDD-AEAB-462713E5FA62}" dt="2024-04-15T22:03:08.477" v="1984" actId="478"/>
          <ac:cxnSpMkLst>
            <pc:docMk/>
            <pc:sldMk cId="4187936776" sldId="474"/>
            <ac:cxnSpMk id="28" creationId="{0FA3675A-34DB-4C09-8FFA-002F693DD98F}"/>
          </ac:cxnSpMkLst>
        </pc:cxnChg>
      </pc:sldChg>
      <pc:sldChg chg="addSp modSp mod modAnim">
        <pc:chgData name="Pablo Esteban Gutiérrez-Fonseca (he/him)" userId="25bdc618-995f-415b-9b28-31563f05eb38" providerId="ADAL" clId="{A216CF9F-B214-4DDD-AEAB-462713E5FA62}" dt="2024-04-16T14:10:19.079" v="2053" actId="1076"/>
        <pc:sldMkLst>
          <pc:docMk/>
          <pc:sldMk cId="274915159" sldId="475"/>
        </pc:sldMkLst>
        <pc:spChg chg="mod">
          <ac:chgData name="Pablo Esteban Gutiérrez-Fonseca (he/him)" userId="25bdc618-995f-415b-9b28-31563f05eb38" providerId="ADAL" clId="{A216CF9F-B214-4DDD-AEAB-462713E5FA62}" dt="2024-04-16T14:09:38.074" v="2049" actId="108"/>
          <ac:spMkLst>
            <pc:docMk/>
            <pc:sldMk cId="274915159" sldId="475"/>
            <ac:spMk id="4" creationId="{8857683B-D656-FA5A-0AAB-15F488273523}"/>
          </ac:spMkLst>
        </pc:spChg>
        <pc:picChg chg="add mod">
          <ac:chgData name="Pablo Esteban Gutiérrez-Fonseca (he/him)" userId="25bdc618-995f-415b-9b28-31563f05eb38" providerId="ADAL" clId="{A216CF9F-B214-4DDD-AEAB-462713E5FA62}" dt="2024-04-16T14:10:19.079" v="2053" actId="1076"/>
          <ac:picMkLst>
            <pc:docMk/>
            <pc:sldMk cId="274915159" sldId="475"/>
            <ac:picMk id="7" creationId="{F67D3E8B-BA35-B303-5BFB-91544BD7A38A}"/>
          </ac:picMkLst>
        </pc:picChg>
      </pc:sldChg>
      <pc:sldChg chg="addSp delSp modSp new del mod">
        <pc:chgData name="Pablo Esteban Gutiérrez-Fonseca (he/him)" userId="25bdc618-995f-415b-9b28-31563f05eb38" providerId="ADAL" clId="{A216CF9F-B214-4DDD-AEAB-462713E5FA62}" dt="2024-04-15T22:50:41.330" v="2014" actId="47"/>
        <pc:sldMkLst>
          <pc:docMk/>
          <pc:sldMk cId="3309286519" sldId="475"/>
        </pc:sldMkLst>
        <pc:spChg chg="mod">
          <ac:chgData name="Pablo Esteban Gutiérrez-Fonseca (he/him)" userId="25bdc618-995f-415b-9b28-31563f05eb38" providerId="ADAL" clId="{A216CF9F-B214-4DDD-AEAB-462713E5FA62}" dt="2024-04-15T22:48:06.918" v="2013" actId="108"/>
          <ac:spMkLst>
            <pc:docMk/>
            <pc:sldMk cId="3309286519" sldId="475"/>
            <ac:spMk id="2" creationId="{9BAE90D6-F7C6-9A46-668A-58A02B001B9A}"/>
          </ac:spMkLst>
        </pc:spChg>
        <pc:picChg chg="add del mod">
          <ac:chgData name="Pablo Esteban Gutiérrez-Fonseca (he/him)" userId="25bdc618-995f-415b-9b28-31563f05eb38" providerId="ADAL" clId="{A216CF9F-B214-4DDD-AEAB-462713E5FA62}" dt="2024-04-15T22:46:58.977" v="1996" actId="478"/>
          <ac:picMkLst>
            <pc:docMk/>
            <pc:sldMk cId="3309286519" sldId="475"/>
            <ac:picMk id="4" creationId="{2EE57833-26DD-5918-7FAA-629FDCF2A5AF}"/>
          </ac:picMkLst>
        </pc:picChg>
        <pc:picChg chg="add mod">
          <ac:chgData name="Pablo Esteban Gutiérrez-Fonseca (he/him)" userId="25bdc618-995f-415b-9b28-31563f05eb38" providerId="ADAL" clId="{A216CF9F-B214-4DDD-AEAB-462713E5FA62}" dt="2024-04-15T22:47:48.647" v="1998" actId="1076"/>
          <ac:picMkLst>
            <pc:docMk/>
            <pc:sldMk cId="3309286519" sldId="475"/>
            <ac:picMk id="6" creationId="{5651B999-BEFA-5782-DE4E-6DC7D18A9530}"/>
          </ac:picMkLst>
        </pc:picChg>
      </pc:sldChg>
      <pc:sldChg chg="add del">
        <pc:chgData name="Pablo Esteban Gutiérrez-Fonseca (he/him)" userId="25bdc618-995f-415b-9b28-31563f05eb38" providerId="ADAL" clId="{A216CF9F-B214-4DDD-AEAB-462713E5FA62}" dt="2024-04-15T22:03:12.819" v="1987"/>
        <pc:sldMkLst>
          <pc:docMk/>
          <pc:sldMk cId="3744911679" sldId="475"/>
        </pc:sldMkLst>
      </pc:sldChg>
      <pc:sldChg chg="addSp modSp new mod modAnim">
        <pc:chgData name="Pablo Esteban Gutiérrez-Fonseca (he/him)" userId="25bdc618-995f-415b-9b28-31563f05eb38" providerId="ADAL" clId="{A216CF9F-B214-4DDD-AEAB-462713E5FA62}" dt="2024-04-16T15:13:18.365" v="2114" actId="20577"/>
        <pc:sldMkLst>
          <pc:docMk/>
          <pc:sldMk cId="3298240729" sldId="477"/>
        </pc:sldMkLst>
        <pc:spChg chg="mod">
          <ac:chgData name="Pablo Esteban Gutiérrez-Fonseca (he/him)" userId="25bdc618-995f-415b-9b28-31563f05eb38" providerId="ADAL" clId="{A216CF9F-B214-4DDD-AEAB-462713E5FA62}" dt="2024-04-16T14:03:17.140" v="2038" actId="108"/>
          <ac:spMkLst>
            <pc:docMk/>
            <pc:sldMk cId="3298240729" sldId="477"/>
            <ac:spMk id="2" creationId="{09FF5AC8-01A8-2B90-BD49-F4B9A4094204}"/>
          </ac:spMkLst>
        </pc:spChg>
        <pc:spChg chg="mod">
          <ac:chgData name="Pablo Esteban Gutiérrez-Fonseca (he/him)" userId="25bdc618-995f-415b-9b28-31563f05eb38" providerId="ADAL" clId="{A216CF9F-B214-4DDD-AEAB-462713E5FA62}" dt="2024-04-16T15:13:18.365" v="2114" actId="20577"/>
          <ac:spMkLst>
            <pc:docMk/>
            <pc:sldMk cId="3298240729" sldId="477"/>
            <ac:spMk id="3" creationId="{4B98FC09-D301-FE72-2545-9D37C53FD2C9}"/>
          </ac:spMkLst>
        </pc:spChg>
        <pc:spChg chg="add mod">
          <ac:chgData name="Pablo Esteban Gutiérrez-Fonseca (he/him)" userId="25bdc618-995f-415b-9b28-31563f05eb38" providerId="ADAL" clId="{A216CF9F-B214-4DDD-AEAB-462713E5FA62}" dt="2024-04-16T14:04:19.025" v="2044" actId="1076"/>
          <ac:spMkLst>
            <pc:docMk/>
            <pc:sldMk cId="3298240729" sldId="477"/>
            <ac:spMk id="4" creationId="{C6D42591-9167-79AA-745F-8FC4E44D8EA8}"/>
          </ac:spMkLst>
        </pc:spChg>
      </pc:sldChg>
      <pc:sldChg chg="addSp delSp modSp add mod delAnim">
        <pc:chgData name="Pablo Esteban Gutiérrez-Fonseca (he/him)" userId="25bdc618-995f-415b-9b28-31563f05eb38" providerId="ADAL" clId="{A216CF9F-B214-4DDD-AEAB-462713E5FA62}" dt="2024-04-16T15:15:56.313" v="2116" actId="14100"/>
        <pc:sldMkLst>
          <pc:docMk/>
          <pc:sldMk cId="4068662439" sldId="478"/>
        </pc:sldMkLst>
        <pc:spChg chg="add mod">
          <ac:chgData name="Pablo Esteban Gutiérrez-Fonseca (he/him)" userId="25bdc618-995f-415b-9b28-31563f05eb38" providerId="ADAL" clId="{A216CF9F-B214-4DDD-AEAB-462713E5FA62}" dt="2024-04-16T15:05:11.237" v="2088" actId="478"/>
          <ac:spMkLst>
            <pc:docMk/>
            <pc:sldMk cId="4068662439" sldId="478"/>
            <ac:spMk id="5" creationId="{179567D8-6846-A398-80C8-CF9EF08A63C6}"/>
          </ac:spMkLst>
        </pc:spChg>
        <pc:spChg chg="del">
          <ac:chgData name="Pablo Esteban Gutiérrez-Fonseca (he/him)" userId="25bdc618-995f-415b-9b28-31563f05eb38" providerId="ADAL" clId="{A216CF9F-B214-4DDD-AEAB-462713E5FA62}" dt="2024-04-16T15:05:11.237" v="2088" actId="478"/>
          <ac:spMkLst>
            <pc:docMk/>
            <pc:sldMk cId="4068662439" sldId="478"/>
            <ac:spMk id="9" creationId="{D0579D85-9399-74A2-B1FE-35D8FF43BA61}"/>
          </ac:spMkLst>
        </pc:spChg>
        <pc:spChg chg="del">
          <ac:chgData name="Pablo Esteban Gutiérrez-Fonseca (he/him)" userId="25bdc618-995f-415b-9b28-31563f05eb38" providerId="ADAL" clId="{A216CF9F-B214-4DDD-AEAB-462713E5FA62}" dt="2024-04-16T15:05:11.237" v="2088" actId="478"/>
          <ac:spMkLst>
            <pc:docMk/>
            <pc:sldMk cId="4068662439" sldId="478"/>
            <ac:spMk id="10" creationId="{6A2BB86B-687D-ECA8-0553-817A23C04AD8}"/>
          </ac:spMkLst>
        </pc:spChg>
        <pc:spChg chg="add mod">
          <ac:chgData name="Pablo Esteban Gutiérrez-Fonseca (he/him)" userId="25bdc618-995f-415b-9b28-31563f05eb38" providerId="ADAL" clId="{A216CF9F-B214-4DDD-AEAB-462713E5FA62}" dt="2024-04-16T15:06:20.617" v="2097" actId="1076"/>
          <ac:spMkLst>
            <pc:docMk/>
            <pc:sldMk cId="4068662439" sldId="478"/>
            <ac:spMk id="12" creationId="{28698923-AF38-0433-9B0D-254F6F7D5345}"/>
          </ac:spMkLst>
        </pc:spChg>
        <pc:picChg chg="del">
          <ac:chgData name="Pablo Esteban Gutiérrez-Fonseca (he/him)" userId="25bdc618-995f-415b-9b28-31563f05eb38" providerId="ADAL" clId="{A216CF9F-B214-4DDD-AEAB-462713E5FA62}" dt="2024-04-16T15:05:11.237" v="2088" actId="478"/>
          <ac:picMkLst>
            <pc:docMk/>
            <pc:sldMk cId="4068662439" sldId="478"/>
            <ac:picMk id="3" creationId="{68937433-5CBE-9B1E-C712-3EB0129FC8B7}"/>
          </ac:picMkLst>
        </pc:picChg>
        <pc:picChg chg="add mod">
          <ac:chgData name="Pablo Esteban Gutiérrez-Fonseca (he/him)" userId="25bdc618-995f-415b-9b28-31563f05eb38" providerId="ADAL" clId="{A216CF9F-B214-4DDD-AEAB-462713E5FA62}" dt="2024-04-16T15:06:25.830" v="2098" actId="1076"/>
          <ac:picMkLst>
            <pc:docMk/>
            <pc:sldMk cId="4068662439" sldId="478"/>
            <ac:picMk id="7" creationId="{1C2F4E7B-DA60-08F4-DBD4-7534500BFD3F}"/>
          </ac:picMkLst>
        </pc:picChg>
        <pc:picChg chg="add mod">
          <ac:chgData name="Pablo Esteban Gutiérrez-Fonseca (he/him)" userId="25bdc618-995f-415b-9b28-31563f05eb38" providerId="ADAL" clId="{A216CF9F-B214-4DDD-AEAB-462713E5FA62}" dt="2024-04-16T15:05:43.846" v="2094" actId="1076"/>
          <ac:picMkLst>
            <pc:docMk/>
            <pc:sldMk cId="4068662439" sldId="478"/>
            <ac:picMk id="11" creationId="{6B84F782-BE85-90C3-6BFB-813A378174A9}"/>
          </ac:picMkLst>
        </pc:picChg>
        <pc:cxnChg chg="add mod">
          <ac:chgData name="Pablo Esteban Gutiérrez-Fonseca (he/him)" userId="25bdc618-995f-415b-9b28-31563f05eb38" providerId="ADAL" clId="{A216CF9F-B214-4DDD-AEAB-462713E5FA62}" dt="2024-04-16T15:15:53.913" v="2115" actId="14100"/>
          <ac:cxnSpMkLst>
            <pc:docMk/>
            <pc:sldMk cId="4068662439" sldId="478"/>
            <ac:cxnSpMk id="14" creationId="{D8A083E6-389A-7089-849E-8EA5B7DF5D0A}"/>
          </ac:cxnSpMkLst>
        </pc:cxnChg>
        <pc:cxnChg chg="add mod">
          <ac:chgData name="Pablo Esteban Gutiérrez-Fonseca (he/him)" userId="25bdc618-995f-415b-9b28-31563f05eb38" providerId="ADAL" clId="{A216CF9F-B214-4DDD-AEAB-462713E5FA62}" dt="2024-04-16T15:15:56.313" v="2116" actId="14100"/>
          <ac:cxnSpMkLst>
            <pc:docMk/>
            <pc:sldMk cId="4068662439" sldId="478"/>
            <ac:cxnSpMk id="15" creationId="{285BA9D9-F581-8623-BE18-CAC227577909}"/>
          </ac:cxnSpMkLst>
        </pc:cxnChg>
        <pc:cxnChg chg="del mod">
          <ac:chgData name="Pablo Esteban Gutiérrez-Fonseca (he/him)" userId="25bdc618-995f-415b-9b28-31563f05eb38" providerId="ADAL" clId="{A216CF9F-B214-4DDD-AEAB-462713E5FA62}" dt="2024-04-16T15:05:11.237" v="2088" actId="478"/>
          <ac:cxnSpMkLst>
            <pc:docMk/>
            <pc:sldMk cId="4068662439" sldId="478"/>
            <ac:cxnSpMk id="28" creationId="{0FA3675A-34DB-4C09-8FFA-002F693DD98F}"/>
          </ac:cxnSpMkLst>
        </pc:cxnChg>
      </pc:sldChg>
      <pc:sldChg chg="delSp add mod modAnim">
        <pc:chgData name="Pablo Esteban Gutiérrez-Fonseca (he/him)" userId="25bdc618-995f-415b-9b28-31563f05eb38" providerId="ADAL" clId="{A216CF9F-B214-4DDD-AEAB-462713E5FA62}" dt="2024-04-17T14:28:57.228" v="2163"/>
        <pc:sldMkLst>
          <pc:docMk/>
          <pc:sldMk cId="1947247746" sldId="479"/>
        </pc:sldMkLst>
        <pc:picChg chg="del">
          <ac:chgData name="Pablo Esteban Gutiérrez-Fonseca (he/him)" userId="25bdc618-995f-415b-9b28-31563f05eb38" providerId="ADAL" clId="{A216CF9F-B214-4DDD-AEAB-462713E5FA62}" dt="2024-04-17T14:28:19.618" v="2154" actId="478"/>
          <ac:picMkLst>
            <pc:docMk/>
            <pc:sldMk cId="1947247746" sldId="479"/>
            <ac:picMk id="7" creationId="{9A57D446-BFE8-3538-871B-D48DA19DC78F}"/>
          </ac:picMkLst>
        </pc:picChg>
      </pc:sldChg>
      <pc:sldMasterChg chg="modSp modSldLayout">
        <pc:chgData name="Pablo Esteban Gutiérrez-Fonseca (he/him)" userId="25bdc618-995f-415b-9b28-31563f05eb38" providerId="ADAL" clId="{A216CF9F-B214-4DDD-AEAB-462713E5FA62}" dt="2024-04-12T17:13:07.724" v="131"/>
        <pc:sldMasterMkLst>
          <pc:docMk/>
          <pc:sldMasterMk cId="411600063" sldId="2147483831"/>
        </pc:sldMasterMkLst>
        <pc:spChg chg="mod">
          <ac:chgData name="Pablo Esteban Gutiérrez-Fonseca (he/him)" userId="25bdc618-995f-415b-9b28-31563f05eb38" providerId="ADAL" clId="{A216CF9F-B214-4DDD-AEAB-462713E5FA62}" dt="2024-04-12T17:13:07.724" v="131"/>
          <ac:spMkLst>
            <pc:docMk/>
            <pc:sldMasterMk cId="411600063" sldId="2147483831"/>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9" creationId="{00000000-0000-0000-0000-000000000000}"/>
          </ac:spMkLst>
        </pc:sp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02482749" sldId="214748383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4" creationId="{00000000-0000-0000-0000-000000000000}"/>
            </ac:spMkLst>
          </pc:spChg>
          <pc:grpChg chg="mod">
            <ac:chgData name="Pablo Esteban Gutiérrez-Fonseca (he/him)" userId="25bdc618-995f-415b-9b28-31563f05eb38" providerId="ADAL" clId="{A216CF9F-B214-4DDD-AEAB-462713E5FA62}" dt="2024-04-12T17:13:07.724" v="131"/>
            <ac:grpSpMkLst>
              <pc:docMk/>
              <pc:sldMasterMk cId="411600063" sldId="2147483831"/>
              <pc:sldLayoutMk cId="3402482749" sldId="2147483832"/>
              <ac:grpSpMk id="7" creationId="{00000000-0000-0000-0000-000000000000}"/>
            </ac:grpSpMkLst>
          </pc:gr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557268898" sldId="2147483834"/>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7"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464604320" sldId="2147483835"/>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4"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911995559" sldId="2147483836"/>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6"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47949809" sldId="2147483839"/>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112720356" sldId="2147483840"/>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898900999" sldId="2147483841"/>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898900999" sldId="2147483841"/>
              <ac:spMk id="3"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674322465" sldId="214748384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3" creationId="{00000000-0000-0000-0000-000000000000}"/>
            </ac:spMkLst>
          </pc:spChg>
        </pc:sldLayoutChg>
      </pc:sldMasterChg>
      <pc:sldMasterChg chg="modSp modSldLayout">
        <pc:chgData name="Pablo Esteban Gutiérrez-Fonseca (he/him)" userId="25bdc618-995f-415b-9b28-31563f05eb38" providerId="ADAL" clId="{A216CF9F-B214-4DDD-AEAB-462713E5FA62}" dt="2024-04-12T17:13:07.724" v="131"/>
        <pc:sldMasterMkLst>
          <pc:docMk/>
          <pc:sldMasterMk cId="521201965" sldId="2147483843"/>
        </pc:sldMasterMkLst>
        <pc:spChg chg="mod">
          <ac:chgData name="Pablo Esteban Gutiérrez-Fonseca (he/him)" userId="25bdc618-995f-415b-9b28-31563f05eb38" providerId="ADAL" clId="{A216CF9F-B214-4DDD-AEAB-462713E5FA62}" dt="2024-04-12T17:13:07.724" v="131"/>
          <ac:spMkLst>
            <pc:docMk/>
            <pc:sldMasterMk cId="521201965" sldId="2147483843"/>
            <ac:spMk id="2" creationId="{F1F66389-31A1-D2AB-211D-0DDDC20D31E5}"/>
          </ac:spMkLst>
        </pc:spChg>
        <pc:spChg chg="mod">
          <ac:chgData name="Pablo Esteban Gutiérrez-Fonseca (he/him)" userId="25bdc618-995f-415b-9b28-31563f05eb38" providerId="ADAL" clId="{A216CF9F-B214-4DDD-AEAB-462713E5FA62}" dt="2024-04-12T17:13:07.724" v="131"/>
          <ac:spMkLst>
            <pc:docMk/>
            <pc:sldMasterMk cId="521201965" sldId="2147483843"/>
            <ac:spMk id="3" creationId="{52967B8C-4E68-CC69-B26F-AB4F4FD7B46D}"/>
          </ac:spMkLst>
        </pc:spChg>
        <pc:spChg chg="mod">
          <ac:chgData name="Pablo Esteban Gutiérrez-Fonseca (he/him)" userId="25bdc618-995f-415b-9b28-31563f05eb38" providerId="ADAL" clId="{A216CF9F-B214-4DDD-AEAB-462713E5FA62}" dt="2024-04-12T17:13:07.724" v="131"/>
          <ac:spMkLst>
            <pc:docMk/>
            <pc:sldMasterMk cId="521201965" sldId="2147483843"/>
            <ac:spMk id="4" creationId="{2CD60872-AC12-5347-C594-3CD4516517F6}"/>
          </ac:spMkLst>
        </pc:spChg>
        <pc:spChg chg="mod">
          <ac:chgData name="Pablo Esteban Gutiérrez-Fonseca (he/him)" userId="25bdc618-995f-415b-9b28-31563f05eb38" providerId="ADAL" clId="{A216CF9F-B214-4DDD-AEAB-462713E5FA62}" dt="2024-04-12T17:13:07.724" v="131"/>
          <ac:spMkLst>
            <pc:docMk/>
            <pc:sldMasterMk cId="521201965" sldId="2147483843"/>
            <ac:spMk id="5" creationId="{E59E9219-E8EE-EF39-4368-D03270CEEBA7}"/>
          </ac:spMkLst>
        </pc:spChg>
        <pc:spChg chg="mod">
          <ac:chgData name="Pablo Esteban Gutiérrez-Fonseca (he/him)" userId="25bdc618-995f-415b-9b28-31563f05eb38" providerId="ADAL" clId="{A216CF9F-B214-4DDD-AEAB-462713E5FA62}" dt="2024-04-12T17:13:07.724" v="131"/>
          <ac:spMkLst>
            <pc:docMk/>
            <pc:sldMasterMk cId="521201965" sldId="2147483843"/>
            <ac:spMk id="6" creationId="{3EEBD2B6-2508-3CFC-937D-79E7DD206953}"/>
          </ac:spMkLst>
        </pc:sp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28433943" sldId="214748384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2" creationId="{7268192C-5F21-54DA-5AC6-CE4BDAA0CE0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3" creationId="{63A291C8-57FF-C18D-2195-3595C5A5DA35}"/>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820652870" sldId="2147483846"/>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2" creationId="{3B2D6C9F-D8B8-CB6B-5868-88F2D8A53999}"/>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3" creationId="{AD13A9FD-A9DB-347D-9AAC-60AA114FD793}"/>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71936173" sldId="2147483847"/>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3" creationId="{FB3E7C4E-25DF-9699-50A3-FBC488B5145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4" creationId="{EBE52E4A-DAEC-4757-E485-5403D0EE5798}"/>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809691436" sldId="2147483848"/>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2" creationId="{11AAF5D3-FB1E-4400-7DEE-1D1E48B3E1F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3" creationId="{5A30D131-0344-C495-93AD-1EA76D31230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4" creationId="{030D6033-8A16-32BC-8C79-C6B8776DA42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5" creationId="{12D74228-396A-BD89-D1B1-EA00CBB1DE5D}"/>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6" creationId="{7E8A7E6C-A625-4CA7-3EE6-6B00C174BDAF}"/>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99396383" sldId="2147483851"/>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2" creationId="{2EEFEC29-9A3A-6D77-F4A2-0B535C488D5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3" creationId="{1FDBF3A7-515A-614F-B760-C1E225D344F4}"/>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4" creationId="{E88AA75F-8528-91E2-046C-00BB623EF23C}"/>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546085908" sldId="2147483852"/>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2" creationId="{FA9147BA-5F70-8117-59E1-E544FCE07BEC}"/>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3" creationId="{13A198F6-3A01-EE69-FD3A-8EBE5874F3E5}"/>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4" creationId="{5EDA43A9-1072-4BC6-0E3E-C44CFB037B2D}"/>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089379184" sldId="214748385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2" creationId="{5F7AA445-6182-CCFC-1E6E-7EFFFAD430B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3" creationId="{4936E676-C637-197C-5362-153F3D33F858}"/>
            </ac:spMkLst>
          </pc:spChg>
        </pc:sldLayoutChg>
      </pc:sldMasterChg>
    </pc:docChg>
  </pc:docChgLst>
  <pc:docChgLst>
    <pc:chgData name="Pablo Esteban Gutiérrez-Fonseca (he/him)" userId="25bdc618-995f-415b-9b28-31563f05eb38" providerId="ADAL" clId="{6D7E877D-D4BF-4AC8-BF34-E8740028359E}"/>
    <pc:docChg chg="undo custSel modSld">
      <pc:chgData name="Pablo Esteban Gutiérrez-Fonseca (he/him)" userId="25bdc618-995f-415b-9b28-31563f05eb38" providerId="ADAL" clId="{6D7E877D-D4BF-4AC8-BF34-E8740028359E}" dt="2024-11-21T18:44:25.920" v="3" actId="1076"/>
      <pc:docMkLst>
        <pc:docMk/>
      </pc:docMkLst>
      <pc:sldChg chg="modSp mod">
        <pc:chgData name="Pablo Esteban Gutiérrez-Fonseca (he/him)" userId="25bdc618-995f-415b-9b28-31563f05eb38" providerId="ADAL" clId="{6D7E877D-D4BF-4AC8-BF34-E8740028359E}" dt="2024-11-21T18:44:25.920" v="3" actId="1076"/>
        <pc:sldMkLst>
          <pc:docMk/>
          <pc:sldMk cId="1529519286" sldId="438"/>
        </pc:sldMkLst>
        <pc:graphicFrameChg chg="mod">
          <ac:chgData name="Pablo Esteban Gutiérrez-Fonseca (he/him)" userId="25bdc618-995f-415b-9b28-31563f05eb38" providerId="ADAL" clId="{6D7E877D-D4BF-4AC8-BF34-E8740028359E}" dt="2024-11-21T18:44:25.920" v="3" actId="1076"/>
          <ac:graphicFrameMkLst>
            <pc:docMk/>
            <pc:sldMk cId="1529519286" sldId="438"/>
            <ac:graphicFrameMk id="50" creationId="{68799193-C1C8-E2EE-D386-C811E84F315C}"/>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5CBA5798-3420-4054-AD9C-ED4405FC355A}" type="datetimeFigureOut">
              <a:rPr lang="en-US"/>
              <a:pPr>
                <a:defRPr/>
              </a:pPr>
              <a:t>11/21/2024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18F4DD2-7618-459C-9C12-50AB3DCEE27E}" type="slidenum">
              <a:rPr lang="en-US" altLang="en-US"/>
              <a:pPr/>
              <a:t>‹#›</a:t>
            </a:fld>
            <a:endParaRPr lang="en-US" altLang="en-US"/>
          </a:p>
        </p:txBody>
      </p:sp>
    </p:spTree>
    <p:extLst>
      <p:ext uri="{BB962C8B-B14F-4D97-AF65-F5344CB8AC3E}">
        <p14:creationId xmlns:p14="http://schemas.microsoft.com/office/powerpoint/2010/main" val="307589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43460E69-780E-4C43-8054-7C3AD35661A8}" type="datetimeFigureOut">
              <a:rPr lang="en-US"/>
              <a:pPr>
                <a:defRPr/>
              </a:pPr>
              <a:t>11/21/2024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19B5720-0916-4149-B099-8C7E64B2F9B3}" type="slidenum">
              <a:rPr lang="en-US" altLang="en-US"/>
              <a:pPr/>
              <a:t>‹#›</a:t>
            </a:fld>
            <a:endParaRPr lang="en-US" altLang="en-US"/>
          </a:p>
        </p:txBody>
      </p:sp>
    </p:spTree>
    <p:extLst>
      <p:ext uri="{BB962C8B-B14F-4D97-AF65-F5344CB8AC3E}">
        <p14:creationId xmlns:p14="http://schemas.microsoft.com/office/powerpoint/2010/main" val="1987241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ncl.ac.uk/webtemplate/ask-assets/external/maths-resources/statistics/regression-and-correlation/residual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4</a:t>
            </a:fld>
            <a:endParaRPr lang="en-US" altLang="en-US"/>
          </a:p>
        </p:txBody>
      </p:sp>
    </p:spTree>
    <p:extLst>
      <p:ext uri="{BB962C8B-B14F-4D97-AF65-F5344CB8AC3E}">
        <p14:creationId xmlns:p14="http://schemas.microsoft.com/office/powerpoint/2010/main" val="125069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16</a:t>
            </a:fld>
            <a:endParaRPr lang="en-US" altLang="en-US"/>
          </a:p>
        </p:txBody>
      </p:sp>
    </p:spTree>
    <p:extLst>
      <p:ext uri="{BB962C8B-B14F-4D97-AF65-F5344CB8AC3E}">
        <p14:creationId xmlns:p14="http://schemas.microsoft.com/office/powerpoint/2010/main" val="113934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17</a:t>
            </a:fld>
            <a:endParaRPr lang="en-US" altLang="en-US"/>
          </a:p>
        </p:txBody>
      </p:sp>
    </p:spTree>
    <p:extLst>
      <p:ext uri="{BB962C8B-B14F-4D97-AF65-F5344CB8AC3E}">
        <p14:creationId xmlns:p14="http://schemas.microsoft.com/office/powerpoint/2010/main" val="147435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https://www.sciencedirect.com/science/article/pii/S002209811530023X?casa_token=sQ_XD5gReaAAAAAA:l04R5ymjuoU3JkDOibxeu7G3fen2jNSzOJ50TMPH176lZXrXIr4VjbkvjIo8Vq_aYtKczCmgyvyV</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18</a:t>
            </a:fld>
            <a:endParaRPr lang="en-US" altLang="en-US"/>
          </a:p>
        </p:txBody>
      </p:sp>
    </p:spTree>
    <p:extLst>
      <p:ext uri="{BB962C8B-B14F-4D97-AF65-F5344CB8AC3E}">
        <p14:creationId xmlns:p14="http://schemas.microsoft.com/office/powerpoint/2010/main" val="366149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https://www.sciencedirect.com/science/article/pii/S002209811530023X?casa_token=sQ_XD5gReaAAAAAA:l04R5ymjuoU3JkDOibxeu7G3fen2jNSzOJ50TMPH176lZXrXIr4VjbkvjIo8Vq_aYtKczCmgyvyV</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19</a:t>
            </a:fld>
            <a:endParaRPr lang="en-US" altLang="en-US"/>
          </a:p>
        </p:txBody>
      </p:sp>
    </p:spTree>
    <p:extLst>
      <p:ext uri="{BB962C8B-B14F-4D97-AF65-F5344CB8AC3E}">
        <p14:creationId xmlns:p14="http://schemas.microsoft.com/office/powerpoint/2010/main" val="3791490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understand the goal of a linear regression…</a:t>
            </a:r>
          </a:p>
          <a:p>
            <a:endParaRPr lang="en-US" dirty="0"/>
          </a:p>
          <a:p>
            <a:r>
              <a:rPr lang="en-US" dirty="0"/>
              <a:t>Let's focus on the equation…</a:t>
            </a:r>
          </a:p>
          <a:p>
            <a:endParaRPr lang="en-US" dirty="0"/>
          </a:p>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20</a:t>
            </a:fld>
            <a:endParaRPr lang="en-US" altLang="en-US"/>
          </a:p>
        </p:txBody>
      </p:sp>
    </p:spTree>
    <p:extLst>
      <p:ext uri="{BB962C8B-B14F-4D97-AF65-F5344CB8AC3E}">
        <p14:creationId xmlns:p14="http://schemas.microsoft.com/office/powerpoint/2010/main" val="54851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https://ouzhang.me/blog/outlier-series/outliers-part3/</a:t>
            </a:r>
          </a:p>
          <a:p>
            <a:endParaRPr lang="en-US" dirty="0"/>
          </a:p>
          <a:p>
            <a:r>
              <a:rPr lang="en-US" dirty="0"/>
              <a:t>https://ouzhang.me/blog/outlier-series/outliers-part3/#regression-outliers</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22</a:t>
            </a:fld>
            <a:endParaRPr lang="en-US" altLang="en-US"/>
          </a:p>
        </p:txBody>
      </p:sp>
    </p:spTree>
    <p:extLst>
      <p:ext uri="{BB962C8B-B14F-4D97-AF65-F5344CB8AC3E}">
        <p14:creationId xmlns:p14="http://schemas.microsoft.com/office/powerpoint/2010/main" val="150632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https://ouzhang.me/blog/outlier-series/outliers-part3/</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23</a:t>
            </a:fld>
            <a:endParaRPr lang="en-US" altLang="en-US"/>
          </a:p>
        </p:txBody>
      </p:sp>
    </p:spTree>
    <p:extLst>
      <p:ext uri="{BB962C8B-B14F-4D97-AF65-F5344CB8AC3E}">
        <p14:creationId xmlns:p14="http://schemas.microsoft.com/office/powerpoint/2010/main" val="376871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4C4C"/>
                </a:solidFill>
                <a:effectLst/>
                <a:latin typeface="Helvetica Neue"/>
              </a:rPr>
              <a:t>The </a:t>
            </a:r>
            <a:r>
              <a:rPr lang="en-US" b="0" i="1" dirty="0">
                <a:solidFill>
                  <a:srgbClr val="4C4C4C"/>
                </a:solidFill>
                <a:effectLst/>
                <a:latin typeface="Helvetica Neue"/>
              </a:rPr>
              <a:t>sum squared regression</a:t>
            </a:r>
            <a:r>
              <a:rPr lang="en-US" b="0" i="0" dirty="0">
                <a:solidFill>
                  <a:srgbClr val="4C4C4C"/>
                </a:solidFill>
                <a:effectLst/>
                <a:latin typeface="Helvetica Neue"/>
              </a:rPr>
              <a:t> is the sum of the </a:t>
            </a:r>
            <a:r>
              <a:rPr lang="en-US" b="0" i="0" dirty="0">
                <a:effectLst/>
                <a:latin typeface="Helvetica Neue"/>
                <a:hlinkClick r:id="rId3"/>
              </a:rPr>
              <a:t>residuals</a:t>
            </a:r>
            <a:r>
              <a:rPr lang="en-US" b="0" i="0" dirty="0">
                <a:solidFill>
                  <a:srgbClr val="4C4C4C"/>
                </a:solidFill>
                <a:effectLst/>
                <a:latin typeface="Helvetica Neue"/>
              </a:rPr>
              <a:t> squared, and the </a:t>
            </a:r>
            <a:r>
              <a:rPr lang="en-US" b="0" i="1" dirty="0">
                <a:solidFill>
                  <a:srgbClr val="4C4C4C"/>
                </a:solidFill>
                <a:effectLst/>
                <a:latin typeface="Helvetica Neue"/>
              </a:rPr>
              <a:t>total sum of squares</a:t>
            </a:r>
            <a:r>
              <a:rPr lang="en-US" b="0" i="0" dirty="0">
                <a:solidFill>
                  <a:srgbClr val="4C4C4C"/>
                </a:solidFill>
                <a:effectLst/>
                <a:latin typeface="Helvetica Neue"/>
              </a:rPr>
              <a:t> is the sum of the distance the data is away from the mean all squared.</a:t>
            </a:r>
            <a:endParaRPr lang="en-US" dirty="0"/>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32</a:t>
            </a:fld>
            <a:endParaRPr lang="en-US" altLang="en-US"/>
          </a:p>
        </p:txBody>
      </p:sp>
    </p:spTree>
    <p:extLst>
      <p:ext uri="{BB962C8B-B14F-4D97-AF65-F5344CB8AC3E}">
        <p14:creationId xmlns:p14="http://schemas.microsoft.com/office/powerpoint/2010/main" val="344695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https://arize.com/blog-course/root-mean-square-error-rmse-what-you-need-to-know/</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33</a:t>
            </a:fld>
            <a:endParaRPr lang="en-US" altLang="en-US"/>
          </a:p>
        </p:txBody>
      </p:sp>
    </p:spTree>
    <p:extLst>
      <p:ext uri="{BB962C8B-B14F-4D97-AF65-F5344CB8AC3E}">
        <p14:creationId xmlns:p14="http://schemas.microsoft.com/office/powerpoint/2010/main" val="3411263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https://online.stat.psu.edu/stat501/lesson/10/10.5</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37</a:t>
            </a:fld>
            <a:endParaRPr lang="en-US" altLang="en-US"/>
          </a:p>
        </p:txBody>
      </p:sp>
    </p:spTree>
    <p:extLst>
      <p:ext uri="{BB962C8B-B14F-4D97-AF65-F5344CB8AC3E}">
        <p14:creationId xmlns:p14="http://schemas.microsoft.com/office/powerpoint/2010/main" val="408837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 to understand the goal of a linear regression…</a:t>
            </a:r>
          </a:p>
          <a:p>
            <a:endParaRPr lang="en-US" dirty="0"/>
          </a:p>
          <a:p>
            <a:r>
              <a:rPr lang="en-US" dirty="0"/>
              <a:t>Let's focus on the equation…</a:t>
            </a:r>
          </a:p>
          <a:p>
            <a:endParaRPr lang="en-US" dirty="0"/>
          </a:p>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8</a:t>
            </a:fld>
            <a:endParaRPr lang="en-US" altLang="en-US"/>
          </a:p>
        </p:txBody>
      </p:sp>
    </p:spTree>
    <p:extLst>
      <p:ext uri="{BB962C8B-B14F-4D97-AF65-F5344CB8AC3E}">
        <p14:creationId xmlns:p14="http://schemas.microsoft.com/office/powerpoint/2010/main" val="566625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https://pages.cs.wisc.edu/~st571-1/15-regression-4.pdf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41</a:t>
            </a:fld>
            <a:endParaRPr lang="en-US" altLang="en-US"/>
          </a:p>
        </p:txBody>
      </p:sp>
    </p:spTree>
    <p:extLst>
      <p:ext uri="{BB962C8B-B14F-4D97-AF65-F5344CB8AC3E}">
        <p14:creationId xmlns:p14="http://schemas.microsoft.com/office/powerpoint/2010/main" val="2785103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apple-system"/>
              </a:rPr>
              <a:t>The degrees of freedom </a:t>
            </a:r>
            <a:r>
              <a:rPr lang="en-US" b="0" i="1" dirty="0" err="1">
                <a:solidFill>
                  <a:srgbClr val="333333"/>
                </a:solidFill>
                <a:effectLst/>
                <a:highlight>
                  <a:srgbClr val="FFFFFF"/>
                </a:highlight>
                <a:latin typeface="-apple-system"/>
              </a:rPr>
              <a:t>df</a:t>
            </a:r>
            <a:r>
              <a:rPr lang="en-US" b="0" i="0" dirty="0">
                <a:solidFill>
                  <a:srgbClr val="333333"/>
                </a:solidFill>
                <a:effectLst/>
                <a:highlight>
                  <a:srgbClr val="FFFFFF"/>
                </a:highlight>
                <a:latin typeface="-apple-system"/>
              </a:rPr>
              <a:t> are the sample size minus the number of parameters that we are trying to estimate.</a:t>
            </a:r>
            <a:endParaRPr lang="en-US" dirty="0"/>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55</a:t>
            </a:fld>
            <a:endParaRPr lang="en-US" altLang="en-US"/>
          </a:p>
        </p:txBody>
      </p:sp>
    </p:spTree>
    <p:extLst>
      <p:ext uri="{BB962C8B-B14F-4D97-AF65-F5344CB8AC3E}">
        <p14:creationId xmlns:p14="http://schemas.microsoft.com/office/powerpoint/2010/main" val="415655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9</a:t>
            </a:fld>
            <a:endParaRPr lang="en-US" altLang="en-US"/>
          </a:p>
        </p:txBody>
      </p:sp>
    </p:spTree>
    <p:extLst>
      <p:ext uri="{BB962C8B-B14F-4D97-AF65-F5344CB8AC3E}">
        <p14:creationId xmlns:p14="http://schemas.microsoft.com/office/powerpoint/2010/main" val="36327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10</a:t>
            </a:fld>
            <a:endParaRPr lang="en-US" altLang="en-US"/>
          </a:p>
        </p:txBody>
      </p:sp>
    </p:spTree>
    <p:extLst>
      <p:ext uri="{BB962C8B-B14F-4D97-AF65-F5344CB8AC3E}">
        <p14:creationId xmlns:p14="http://schemas.microsoft.com/office/powerpoint/2010/main" val="207385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11</a:t>
            </a:fld>
            <a:endParaRPr lang="en-US" altLang="en-US"/>
          </a:p>
        </p:txBody>
      </p:sp>
    </p:spTree>
    <p:extLst>
      <p:ext uri="{BB962C8B-B14F-4D97-AF65-F5344CB8AC3E}">
        <p14:creationId xmlns:p14="http://schemas.microsoft.com/office/powerpoint/2010/main" val="2320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12</a:t>
            </a:fld>
            <a:endParaRPr lang="en-US" altLang="en-US"/>
          </a:p>
        </p:txBody>
      </p:sp>
    </p:spTree>
    <p:extLst>
      <p:ext uri="{BB962C8B-B14F-4D97-AF65-F5344CB8AC3E}">
        <p14:creationId xmlns:p14="http://schemas.microsoft.com/office/powerpoint/2010/main" val="349828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13</a:t>
            </a:fld>
            <a:endParaRPr lang="en-US" altLang="en-US"/>
          </a:p>
        </p:txBody>
      </p:sp>
    </p:spTree>
    <p:extLst>
      <p:ext uri="{BB962C8B-B14F-4D97-AF65-F5344CB8AC3E}">
        <p14:creationId xmlns:p14="http://schemas.microsoft.com/office/powerpoint/2010/main" val="382011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https://www.dataquest.io/blog/statistical-learning-for-predictive-modeling-r/</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14</a:t>
            </a:fld>
            <a:endParaRPr lang="en-US" altLang="en-US"/>
          </a:p>
        </p:txBody>
      </p:sp>
    </p:spTree>
    <p:extLst>
      <p:ext uri="{BB962C8B-B14F-4D97-AF65-F5344CB8AC3E}">
        <p14:creationId xmlns:p14="http://schemas.microsoft.com/office/powerpoint/2010/main" val="225848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https://www.math.utah.edu/~anna/Sum12/LessonPlans/Section92.pdf</a:t>
            </a:r>
          </a:p>
        </p:txBody>
      </p:sp>
      <p:sp>
        <p:nvSpPr>
          <p:cNvPr id="4" name="Slide Number Placeholder 3"/>
          <p:cNvSpPr>
            <a:spLocks noGrp="1"/>
          </p:cNvSpPr>
          <p:nvPr>
            <p:ph type="sldNum" sz="quarter" idx="5"/>
          </p:nvPr>
        </p:nvSpPr>
        <p:spPr/>
        <p:txBody>
          <a:bodyPr/>
          <a:lstStyle/>
          <a:p>
            <a:fld id="{919B5720-0916-4149-B099-8C7E64B2F9B3}" type="slidenum">
              <a:rPr lang="en-US" altLang="en-US" smtClean="0"/>
              <a:pPr/>
              <a:t>15</a:t>
            </a:fld>
            <a:endParaRPr lang="en-US" altLang="en-US"/>
          </a:p>
        </p:txBody>
      </p:sp>
    </p:spTree>
    <p:extLst>
      <p:ext uri="{BB962C8B-B14F-4D97-AF65-F5344CB8AC3E}">
        <p14:creationId xmlns:p14="http://schemas.microsoft.com/office/powerpoint/2010/main" val="228611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0390ED-D676-46CB-B86F-724CCB0B89C2}" type="slidenum">
              <a:rPr lang="en-US" altLang="en-US" smtClean="0"/>
              <a:pPr/>
              <a:t>‹#›</a:t>
            </a:fld>
            <a:endParaRPr lang="en-US" altLang="en-US"/>
          </a:p>
        </p:txBody>
      </p:sp>
    </p:spTree>
    <p:extLst>
      <p:ext uri="{BB962C8B-B14F-4D97-AF65-F5344CB8AC3E}">
        <p14:creationId xmlns:p14="http://schemas.microsoft.com/office/powerpoint/2010/main" val="24064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08B63-4937-4BA7-9690-688EEA198863}" type="slidenum">
              <a:rPr lang="en-US" altLang="en-US" smtClean="0"/>
              <a:pPr/>
              <a:t>‹#›</a:t>
            </a:fld>
            <a:endParaRPr lang="en-US" altLang="en-US"/>
          </a:p>
        </p:txBody>
      </p:sp>
    </p:spTree>
    <p:extLst>
      <p:ext uri="{BB962C8B-B14F-4D97-AF65-F5344CB8AC3E}">
        <p14:creationId xmlns:p14="http://schemas.microsoft.com/office/powerpoint/2010/main" val="403317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826199F-651E-4407-87F4-8DA2696A9347}" type="slidenum">
              <a:rPr lang="en-US" altLang="en-US" smtClean="0"/>
              <a:pPr/>
              <a:t>‹#›</a:t>
            </a:fld>
            <a:endParaRPr lang="en-US" altLang="en-US"/>
          </a:p>
        </p:txBody>
      </p:sp>
    </p:spTree>
    <p:extLst>
      <p:ext uri="{BB962C8B-B14F-4D97-AF65-F5344CB8AC3E}">
        <p14:creationId xmlns:p14="http://schemas.microsoft.com/office/powerpoint/2010/main" val="404201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C73836-2BD7-47BC-8D0E-D4727C89C7D2}" type="slidenum">
              <a:rPr lang="en-US" altLang="en-US" smtClean="0"/>
              <a:pPr/>
              <a:t>‹#›</a:t>
            </a:fld>
            <a:endParaRPr lang="en-US" altLang="en-US"/>
          </a:p>
        </p:txBody>
      </p:sp>
    </p:spTree>
    <p:extLst>
      <p:ext uri="{BB962C8B-B14F-4D97-AF65-F5344CB8AC3E}">
        <p14:creationId xmlns:p14="http://schemas.microsoft.com/office/powerpoint/2010/main" val="31459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A01BDA-3FC3-446C-8A2A-D883B5847DD7}" type="slidenum">
              <a:rPr lang="en-US" altLang="en-US" smtClean="0"/>
              <a:pPr/>
              <a:t>‹#›</a:t>
            </a:fld>
            <a:endParaRPr lang="en-US" altLang="en-US"/>
          </a:p>
        </p:txBody>
      </p:sp>
    </p:spTree>
    <p:extLst>
      <p:ext uri="{BB962C8B-B14F-4D97-AF65-F5344CB8AC3E}">
        <p14:creationId xmlns:p14="http://schemas.microsoft.com/office/powerpoint/2010/main" val="37585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FA3BF1C-4577-436A-A1AE-0372215F928C}" type="slidenum">
              <a:rPr lang="en-US" altLang="en-US" smtClean="0"/>
              <a:pPr/>
              <a:t>‹#›</a:t>
            </a:fld>
            <a:endParaRPr lang="en-US" altLang="en-US"/>
          </a:p>
        </p:txBody>
      </p:sp>
    </p:spTree>
    <p:extLst>
      <p:ext uri="{BB962C8B-B14F-4D97-AF65-F5344CB8AC3E}">
        <p14:creationId xmlns:p14="http://schemas.microsoft.com/office/powerpoint/2010/main" val="5337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9D61CF-23D3-484E-844D-DA84CE22A25F}" type="slidenum">
              <a:rPr lang="en-US" altLang="en-US" smtClean="0"/>
              <a:pPr/>
              <a:t>‹#›</a:t>
            </a:fld>
            <a:endParaRPr lang="en-US" altLang="en-US"/>
          </a:p>
        </p:txBody>
      </p:sp>
    </p:spTree>
    <p:extLst>
      <p:ext uri="{BB962C8B-B14F-4D97-AF65-F5344CB8AC3E}">
        <p14:creationId xmlns:p14="http://schemas.microsoft.com/office/powerpoint/2010/main" val="14660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D61D107-2E2D-418E-85E2-F8E9E34C3CAE}" type="slidenum">
              <a:rPr lang="en-US" altLang="en-US" smtClean="0"/>
              <a:pPr/>
              <a:t>‹#›</a:t>
            </a:fld>
            <a:endParaRPr lang="en-US" altLang="en-US"/>
          </a:p>
        </p:txBody>
      </p:sp>
    </p:spTree>
    <p:extLst>
      <p:ext uri="{BB962C8B-B14F-4D97-AF65-F5344CB8AC3E}">
        <p14:creationId xmlns:p14="http://schemas.microsoft.com/office/powerpoint/2010/main" val="16182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92B05E-B8BF-46CB-846E-13873FF43145}" type="slidenum">
              <a:rPr lang="en-US" altLang="en-US" smtClean="0"/>
              <a:pPr/>
              <a:t>‹#›</a:t>
            </a:fld>
            <a:endParaRPr lang="en-US" altLang="en-US"/>
          </a:p>
        </p:txBody>
      </p:sp>
    </p:spTree>
    <p:extLst>
      <p:ext uri="{BB962C8B-B14F-4D97-AF65-F5344CB8AC3E}">
        <p14:creationId xmlns:p14="http://schemas.microsoft.com/office/powerpoint/2010/main" val="5007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AAB6D0-ADC5-4E78-B783-27773BAF63E4}" type="slidenum">
              <a:rPr lang="en-US" altLang="en-US" smtClean="0"/>
              <a:pPr/>
              <a:t>‹#›</a:t>
            </a:fld>
            <a:endParaRPr lang="en-US" altLang="en-US"/>
          </a:p>
        </p:txBody>
      </p:sp>
    </p:spTree>
    <p:extLst>
      <p:ext uri="{BB962C8B-B14F-4D97-AF65-F5344CB8AC3E}">
        <p14:creationId xmlns:p14="http://schemas.microsoft.com/office/powerpoint/2010/main" val="28071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D3532E-C491-4738-952D-3B0B2CE7EC18}" type="slidenum">
              <a:rPr lang="en-US" altLang="en-US" smtClean="0"/>
              <a:pPr/>
              <a:t>‹#›</a:t>
            </a:fld>
            <a:endParaRPr lang="en-US" altLang="en-US"/>
          </a:p>
        </p:txBody>
      </p:sp>
    </p:spTree>
    <p:extLst>
      <p:ext uri="{BB962C8B-B14F-4D97-AF65-F5344CB8AC3E}">
        <p14:creationId xmlns:p14="http://schemas.microsoft.com/office/powerpoint/2010/main" val="23897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fontAlgn="auto">
              <a:spcBef>
                <a:spcPts val="0"/>
              </a:spcBef>
              <a:spcAft>
                <a:spcPts val="0"/>
              </a:spcAft>
            </a:pPr>
            <a:fld id="{87DE6118-2437-4B30-8E3C-4D2BE6020583}" type="datetimeFigureOut">
              <a:rPr lang="en-US" smtClean="0">
                <a:solidFill>
                  <a:srgbClr val="191B0E"/>
                </a:solidFill>
                <a:latin typeface="Franklin Gothic Book" panose="020B0503020102020204"/>
              </a:rPr>
              <a:pPr defTabSz="342900" fontAlgn="auto">
                <a:spcBef>
                  <a:spcPts val="0"/>
                </a:spcBef>
                <a:spcAft>
                  <a:spcPts val="0"/>
                </a:spcAft>
              </a:pPr>
              <a:t>11/21/2024</a:t>
            </a:fld>
            <a:endParaRPr lang="en-US" dirty="0">
              <a:solidFill>
                <a:srgbClr val="191B0E"/>
              </a:solidFill>
              <a:latin typeface="Franklin Gothic Book" panose="020B050302010202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fontAlgn="auto">
              <a:spcBef>
                <a:spcPts val="0"/>
              </a:spcBef>
              <a:spcAft>
                <a:spcPts val="0"/>
              </a:spcAft>
            </a:pPr>
            <a:endParaRPr lang="en-US" dirty="0">
              <a:solidFill>
                <a:srgbClr val="191B0E"/>
              </a:solidFill>
              <a:latin typeface="Franklin Gothic Book" panose="020B050302010202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fontAlgn="auto">
              <a:spcBef>
                <a:spcPts val="0"/>
              </a:spcBef>
              <a:spcAft>
                <a:spcPts val="0"/>
              </a:spcAft>
            </a:pPr>
            <a:fld id="{69E57DC2-970A-4B3E-BB1C-7A09969E49DF}" type="slidenum">
              <a:rPr lang="en-US" smtClean="0">
                <a:solidFill>
                  <a:srgbClr val="191B0E"/>
                </a:solidFill>
                <a:latin typeface="Franklin Gothic Book" panose="020B0503020102020204"/>
              </a:rPr>
              <a:pPr defTabSz="342900" fontAlgn="auto">
                <a:spcBef>
                  <a:spcPts val="0"/>
                </a:spcBef>
                <a:spcAft>
                  <a:spcPts val="0"/>
                </a:spcAft>
              </a:pPr>
              <a:t>‹#›</a:t>
            </a:fld>
            <a:endParaRPr lang="en-US" dirty="0">
              <a:solidFill>
                <a:srgbClr val="191B0E"/>
              </a:solidFill>
              <a:latin typeface="Franklin Gothic Book" panose="020B0503020102020204"/>
            </a:endParaRPr>
          </a:p>
        </p:txBody>
      </p:sp>
    </p:spTree>
    <p:extLst>
      <p:ext uri="{BB962C8B-B14F-4D97-AF65-F5344CB8AC3E}">
        <p14:creationId xmlns:p14="http://schemas.microsoft.com/office/powerpoint/2010/main" val="1158176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hyperlink" Target="https://en.wikipedia.org/wiki/Slope" TargetMode="Externa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5.bin"/><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4.wmf"/><Relationship Id="rId9"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oleObject" Target="../embeddings/oleObject5.bin"/><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4.wmf"/><Relationship Id="rId9" Type="http://schemas.openxmlformats.org/officeDocument/2006/relationships/image" Target="../media/image80.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chor="ctr"/>
          <a:lstStyle/>
          <a:p>
            <a:r>
              <a:rPr lang="en-US" altLang="en-US" sz="3600" dirty="0">
                <a:solidFill>
                  <a:srgbClr val="0070C0"/>
                </a:solidFill>
                <a:latin typeface="Times New Roman" panose="02020603050405020304" pitchFamily="18" charset="0"/>
                <a:cs typeface="Times New Roman" panose="02020603050405020304" pitchFamily="18" charset="0"/>
              </a:rPr>
              <a:t>Modeling Using </a:t>
            </a:r>
            <a:br>
              <a:rPr lang="en-US" altLang="en-US" sz="3600" dirty="0">
                <a:solidFill>
                  <a:srgbClr val="0070C0"/>
                </a:solidFill>
                <a:latin typeface="Times New Roman" panose="02020603050405020304" pitchFamily="18" charset="0"/>
                <a:cs typeface="Times New Roman" panose="02020603050405020304" pitchFamily="18" charset="0"/>
              </a:rPr>
            </a:br>
            <a:r>
              <a:rPr lang="en-US" altLang="en-US" sz="3600" dirty="0">
                <a:solidFill>
                  <a:srgbClr val="0070C0"/>
                </a:solidFill>
                <a:latin typeface="Times New Roman" panose="02020603050405020304" pitchFamily="18" charset="0"/>
                <a:cs typeface="Times New Roman" panose="02020603050405020304" pitchFamily="18" charset="0"/>
              </a:rPr>
              <a:t>Linear Regressions</a:t>
            </a:r>
            <a:endParaRPr lang="en-US" altLang="en-US" sz="4400" dirty="0"/>
          </a:p>
        </p:txBody>
      </p:sp>
      <p:sp>
        <p:nvSpPr>
          <p:cNvPr id="2" name="Subtitle 1">
            <a:extLst>
              <a:ext uri="{FF2B5EF4-FFF2-40B4-BE49-F238E27FC236}">
                <a16:creationId xmlns:a16="http://schemas.microsoft.com/office/drawing/2014/main" id="{D1BF826D-F84D-7270-114C-BA89D26CEEAD}"/>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6F3B4B51-2AEB-00CE-2855-DAEAA52E7C41}"/>
              </a:ext>
            </a:extLst>
          </p:cNvPr>
          <p:cNvPicPr>
            <a:picLocks noChangeAspect="1"/>
          </p:cNvPicPr>
          <p:nvPr/>
        </p:nvPicPr>
        <p:blipFill>
          <a:blip r:embed="rId2"/>
          <a:stretch>
            <a:fillRect/>
          </a:stretch>
        </p:blipFill>
        <p:spPr>
          <a:xfrm>
            <a:off x="4876800" y="3657600"/>
            <a:ext cx="24384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ontent Placeholder 90">
            <a:extLst>
              <a:ext uri="{FF2B5EF4-FFF2-40B4-BE49-F238E27FC236}">
                <a16:creationId xmlns:a16="http://schemas.microsoft.com/office/drawing/2014/main" id="{24B4EE62-56E0-6E4E-18E0-A2C74249850D}"/>
              </a:ext>
            </a:extLst>
          </p:cNvPr>
          <p:cNvSpPr>
            <a:spLocks noGrp="1"/>
          </p:cNvSpPr>
          <p:nvPr>
            <p:ph idx="1"/>
          </p:nvPr>
        </p:nvSpPr>
        <p:spPr>
          <a:xfrm>
            <a:off x="838200" y="1825625"/>
            <a:ext cx="5768340" cy="4351338"/>
          </a:xfrm>
        </p:spPr>
        <p:txBody>
          <a:bodyPr>
            <a:normAutofit/>
          </a:bodyPr>
          <a:lstStyle/>
          <a:p>
            <a:r>
              <a:rPr lang="en-US" sz="2400" dirty="0">
                <a:latin typeface="Times New Roman" panose="02020603050405020304" pitchFamily="18" charset="0"/>
                <a:cs typeface="Times New Roman" panose="02020603050405020304" pitchFamily="18" charset="0"/>
              </a:rPr>
              <a:t>The sum of squared error in regression is:</a:t>
            </a: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B0DC40FD-D510-CE3B-FE23-426008A80DC4}"/>
                  </a:ext>
                </a:extLst>
              </p:cNvPr>
              <p:cNvSpPr txBox="1"/>
              <p:nvPr/>
            </p:nvSpPr>
            <p:spPr>
              <a:xfrm>
                <a:off x="1830623" y="2477154"/>
                <a:ext cx="3713068"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𝑆𝑆𝐸</m:t>
                      </m:r>
                      <m:r>
                        <a:rPr lang="en-US" sz="2400" i="0">
                          <a:solidFill>
                            <a:schemeClr val="tx1"/>
                          </a:solidFill>
                          <a:latin typeface="Cambria Math" panose="02040503050406030204" pitchFamily="18" charset="0"/>
                        </a:rPr>
                        <m:t>=</m:t>
                      </m:r>
                      <m:nary>
                        <m:naryPr>
                          <m:chr m:val="∑"/>
                          <m:limLoc m:val="undOvr"/>
                          <m:grow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𝑒</m:t>
                              </m:r>
                            </m:e>
                            <m:sub>
                              <m:r>
                                <a:rPr lang="en-US" sz="2400" i="1">
                                  <a:solidFill>
                                    <a:schemeClr val="tx1"/>
                                  </a:solidFill>
                                  <a:latin typeface="Cambria Math" panose="02040503050406030204" pitchFamily="18" charset="0"/>
                                </a:rPr>
                                <m:t>𝑖</m:t>
                              </m:r>
                            </m:sub>
                            <m:sup>
                              <m:r>
                                <a:rPr lang="en-US" sz="2400" i="0">
                                  <a:solidFill>
                                    <a:schemeClr val="tx1"/>
                                  </a:solidFill>
                                  <a:latin typeface="Cambria Math" panose="02040503050406030204" pitchFamily="18" charset="0"/>
                                </a:rPr>
                                <m:t>2</m:t>
                              </m:r>
                            </m:sup>
                          </m:sSubSup>
                        </m:e>
                      </m:nary>
                      <m:r>
                        <a:rPr lang="en-US" sz="2400" i="0">
                          <a:solidFill>
                            <a:schemeClr val="tx1"/>
                          </a:solidFill>
                          <a:latin typeface="Cambria Math" panose="02040503050406030204" pitchFamily="18" charset="0"/>
                        </a:rPr>
                        <m:t>=</m:t>
                      </m:r>
                      <m:nary>
                        <m:naryPr>
                          <m:chr m:val="∑"/>
                          <m:limLoc m:val="undOvr"/>
                          <m:grow m:val="on"/>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0">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𝑦</m:t>
                                  </m:r>
                                  <m:r>
                                    <a:rPr lang="en-US" sz="2400" i="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e>
                            <m:sup>
                              <m:r>
                                <a:rPr lang="en-US" sz="2400" i="0">
                                  <a:solidFill>
                                    <a:schemeClr val="tx1"/>
                                  </a:solidFill>
                                  <a:latin typeface="Cambria Math" panose="02040503050406030204" pitchFamily="18" charset="0"/>
                                </a:rPr>
                                <m:t>2</m:t>
                              </m:r>
                            </m:sup>
                          </m:sSup>
                        </m:e>
                      </m:nary>
                    </m:oMath>
                  </m:oMathPara>
                </a14:m>
                <a:endParaRPr lang="en-US" sz="2400" dirty="0"/>
              </a:p>
            </p:txBody>
          </p:sp>
        </mc:Choice>
        <mc:Fallback xmlns="">
          <p:sp>
            <p:nvSpPr>
              <p:cNvPr id="90" name="TextBox 89">
                <a:extLst>
                  <a:ext uri="{FF2B5EF4-FFF2-40B4-BE49-F238E27FC236}">
                    <a16:creationId xmlns:a16="http://schemas.microsoft.com/office/drawing/2014/main" id="{B0DC40FD-D510-CE3B-FE23-426008A80DC4}"/>
                  </a:ext>
                </a:extLst>
              </p:cNvPr>
              <p:cNvSpPr txBox="1">
                <a:spLocks noRot="1" noChangeAspect="1" noMove="1" noResize="1" noEditPoints="1" noAdjustHandles="1" noChangeArrowheads="1" noChangeShapeType="1" noTextEdit="1"/>
              </p:cNvSpPr>
              <p:nvPr/>
            </p:nvSpPr>
            <p:spPr>
              <a:xfrm>
                <a:off x="1830623" y="2477154"/>
                <a:ext cx="3713068" cy="1008225"/>
              </a:xfrm>
              <a:prstGeom prst="rect">
                <a:avLst/>
              </a:prstGeom>
              <a:blipFill>
                <a:blip r:embed="rId3"/>
                <a:stretch>
                  <a:fillRect/>
                </a:stretch>
              </a:blipFill>
            </p:spPr>
            <p:txBody>
              <a:bodyPr/>
              <a:lstStyle/>
              <a:p>
                <a:r>
                  <a:rPr lang="en-US">
                    <a:noFill/>
                  </a:rPr>
                  <a:t> </a:t>
                </a:r>
              </a:p>
            </p:txBody>
          </p:sp>
        </mc:Fallback>
      </mc:AlternateContent>
      <p:sp>
        <p:nvSpPr>
          <p:cNvPr id="92" name="Rectangle 5">
            <a:extLst>
              <a:ext uri="{FF2B5EF4-FFF2-40B4-BE49-F238E27FC236}">
                <a16:creationId xmlns:a16="http://schemas.microsoft.com/office/drawing/2014/main" id="{9A171859-2F32-DF6A-38DE-F9C2379F5BED}"/>
              </a:ext>
            </a:extLst>
          </p:cNvPr>
          <p:cNvSpPr>
            <a:spLocks noChangeArrowheads="1"/>
          </p:cNvSpPr>
          <p:nvPr/>
        </p:nvSpPr>
        <p:spPr bwMode="auto">
          <a:xfrm>
            <a:off x="9159875" y="2920067"/>
            <a:ext cx="3333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sz="4800">
                <a:ea typeface="宋体" panose="02010600030101010101" pitchFamily="2" charset="-122"/>
              </a:rPr>
              <a:t>.</a:t>
            </a:r>
          </a:p>
        </p:txBody>
      </p:sp>
      <p:sp>
        <p:nvSpPr>
          <p:cNvPr id="93" name="Rectangle 6">
            <a:extLst>
              <a:ext uri="{FF2B5EF4-FFF2-40B4-BE49-F238E27FC236}">
                <a16:creationId xmlns:a16="http://schemas.microsoft.com/office/drawing/2014/main" id="{EF420B60-CF59-FD20-CB43-853964E0337C}"/>
              </a:ext>
            </a:extLst>
          </p:cNvPr>
          <p:cNvSpPr>
            <a:spLocks noChangeArrowheads="1"/>
          </p:cNvSpPr>
          <p:nvPr/>
        </p:nvSpPr>
        <p:spPr bwMode="auto">
          <a:xfrm>
            <a:off x="8899525" y="3301067"/>
            <a:ext cx="582613"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sz="6600">
                <a:ea typeface="宋体" panose="02010600030101010101" pitchFamily="2" charset="-122"/>
              </a:rPr>
              <a:t>{</a:t>
            </a:r>
          </a:p>
        </p:txBody>
      </p:sp>
      <p:sp>
        <p:nvSpPr>
          <p:cNvPr id="94" name="Line 7">
            <a:extLst>
              <a:ext uri="{FF2B5EF4-FFF2-40B4-BE49-F238E27FC236}">
                <a16:creationId xmlns:a16="http://schemas.microsoft.com/office/drawing/2014/main" id="{7EAD20F3-1D8F-5F03-CBFC-4AB95DDE5AC6}"/>
              </a:ext>
            </a:extLst>
          </p:cNvPr>
          <p:cNvSpPr>
            <a:spLocks noChangeShapeType="1"/>
          </p:cNvSpPr>
          <p:nvPr/>
        </p:nvSpPr>
        <p:spPr bwMode="auto">
          <a:xfrm>
            <a:off x="9328150" y="3563004"/>
            <a:ext cx="0" cy="2473325"/>
          </a:xfrm>
          <a:prstGeom prst="line">
            <a:avLst/>
          </a:prstGeom>
          <a:ln w="19050" cap="flat" cmpd="sng" algn="ctr">
            <a:solidFill>
              <a:srgbClr val="FF0000"/>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95" name="Line 8">
            <a:extLst>
              <a:ext uri="{FF2B5EF4-FFF2-40B4-BE49-F238E27FC236}">
                <a16:creationId xmlns:a16="http://schemas.microsoft.com/office/drawing/2014/main" id="{8120BA85-337F-B962-C0B3-3239858E93E9}"/>
              </a:ext>
            </a:extLst>
          </p:cNvPr>
          <p:cNvSpPr>
            <a:spLocks noChangeShapeType="1"/>
          </p:cNvSpPr>
          <p:nvPr/>
        </p:nvSpPr>
        <p:spPr bwMode="auto">
          <a:xfrm flipV="1">
            <a:off x="7607692" y="2920067"/>
            <a:ext cx="3396856" cy="2859086"/>
          </a:xfrm>
          <a:prstGeom prst="line">
            <a:avLst/>
          </a:prstGeom>
          <a:ln>
            <a:solidFill>
              <a:schemeClr val="tx2">
                <a:lumMod val="50000"/>
                <a:lumOff val="50000"/>
              </a:schemeClr>
            </a:solidFill>
            <a:prstDash val="sysDash"/>
          </a:ln>
          <a:extLst>
            <a:ext uri="{909E8E84-426E-40DD-AFC4-6F175D3DCCD1}">
              <a14:hiddenFill xmlns:a14="http://schemas.microsoft.com/office/drawing/2010/main">
                <a:noFill/>
              </a14:hiddenFill>
            </a:ext>
          </a:extLst>
        </p:spPr>
        <p:style>
          <a:lnRef idx="2">
            <a:schemeClr val="accent1"/>
          </a:lnRef>
          <a:fillRef idx="0">
            <a:schemeClr val="accent1"/>
          </a:fillRef>
          <a:effectRef idx="1">
            <a:schemeClr val="accent1"/>
          </a:effectRef>
          <a:fontRef idx="minor">
            <a:schemeClr val="tx1"/>
          </a:fontRef>
        </p:style>
        <p:txBody>
          <a:bodyPr wrap="none" anchor="ctr"/>
          <a:lstStyle/>
          <a:p>
            <a:endParaRPr lang="en-US"/>
          </a:p>
        </p:txBody>
      </p:sp>
      <p:sp>
        <p:nvSpPr>
          <p:cNvPr id="96" name="Line 9">
            <a:extLst>
              <a:ext uri="{FF2B5EF4-FFF2-40B4-BE49-F238E27FC236}">
                <a16:creationId xmlns:a16="http://schemas.microsoft.com/office/drawing/2014/main" id="{4EA7B085-C835-61B9-65DD-4899582D03EB}"/>
              </a:ext>
            </a:extLst>
          </p:cNvPr>
          <p:cNvSpPr>
            <a:spLocks noChangeShapeType="1"/>
          </p:cNvSpPr>
          <p:nvPr/>
        </p:nvSpPr>
        <p:spPr bwMode="auto">
          <a:xfrm>
            <a:off x="7473950" y="6037917"/>
            <a:ext cx="3530600" cy="4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0">
            <a:extLst>
              <a:ext uri="{FF2B5EF4-FFF2-40B4-BE49-F238E27FC236}">
                <a16:creationId xmlns:a16="http://schemas.microsoft.com/office/drawing/2014/main" id="{EEC5833E-8E37-3299-2085-B0A3E45A7A07}"/>
              </a:ext>
            </a:extLst>
          </p:cNvPr>
          <p:cNvSpPr>
            <a:spLocks noChangeShapeType="1"/>
          </p:cNvSpPr>
          <p:nvPr/>
        </p:nvSpPr>
        <p:spPr bwMode="auto">
          <a:xfrm>
            <a:off x="7467600" y="2477154"/>
            <a:ext cx="0" cy="355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 name="Object 12">
            <a:hlinkClick r:id="" action="ppaction://ole?verb=0"/>
            <a:extLst>
              <a:ext uri="{FF2B5EF4-FFF2-40B4-BE49-F238E27FC236}">
                <a16:creationId xmlns:a16="http://schemas.microsoft.com/office/drawing/2014/main" id="{D319BAA7-527B-EBE9-FD84-632307F6FDAE}"/>
              </a:ext>
            </a:extLst>
          </p:cNvPr>
          <p:cNvGraphicFramePr>
            <a:graphicFrameLocks/>
          </p:cNvGraphicFramePr>
          <p:nvPr>
            <p:extLst>
              <p:ext uri="{D42A27DB-BD31-4B8C-83A1-F6EECF244321}">
                <p14:modId xmlns:p14="http://schemas.microsoft.com/office/powerpoint/2010/main" val="2014098526"/>
              </p:ext>
            </p:extLst>
          </p:nvPr>
        </p:nvGraphicFramePr>
        <p:xfrm>
          <a:off x="7491858" y="3792664"/>
          <a:ext cx="1527175" cy="325437"/>
        </p:xfrm>
        <a:graphic>
          <a:graphicData uri="http://schemas.openxmlformats.org/presentationml/2006/ole">
            <mc:AlternateContent xmlns:mc="http://schemas.openxmlformats.org/markup-compatibility/2006">
              <mc:Choice xmlns:v="urn:schemas-microsoft-com:vml" Requires="v">
                <p:oleObj name="Equation" r:id="rId4" imgW="1346040" imgH="317160" progId="Equation.DSMT4">
                  <p:embed/>
                </p:oleObj>
              </mc:Choice>
              <mc:Fallback>
                <p:oleObj name="Equation" r:id="rId4" imgW="1346040" imgH="317160" progId="Equation.DSMT4">
                  <p:embed/>
                  <p:pic>
                    <p:nvPicPr>
                      <p:cNvPr id="99" name="Object 12">
                        <a:hlinkClick r:id="" action="ppaction://ole?verb=0"/>
                        <a:extLst>
                          <a:ext uri="{FF2B5EF4-FFF2-40B4-BE49-F238E27FC236}">
                            <a16:creationId xmlns:a16="http://schemas.microsoft.com/office/drawing/2014/main" id="{D319BAA7-527B-EBE9-FD84-632307F6FDA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58" y="3792664"/>
                        <a:ext cx="152717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Line 14">
            <a:extLst>
              <a:ext uri="{FF2B5EF4-FFF2-40B4-BE49-F238E27FC236}">
                <a16:creationId xmlns:a16="http://schemas.microsoft.com/office/drawing/2014/main" id="{A11F7CA4-F4C2-8B87-CF4B-EE20EAE62F6B}"/>
              </a:ext>
            </a:extLst>
          </p:cNvPr>
          <p:cNvSpPr>
            <a:spLocks noChangeShapeType="1"/>
          </p:cNvSpPr>
          <p:nvPr/>
        </p:nvSpPr>
        <p:spPr bwMode="auto">
          <a:xfrm>
            <a:off x="9331325" y="4299604"/>
            <a:ext cx="687388"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Rectangle 15">
            <a:extLst>
              <a:ext uri="{FF2B5EF4-FFF2-40B4-BE49-F238E27FC236}">
                <a16:creationId xmlns:a16="http://schemas.microsoft.com/office/drawing/2014/main" id="{77388FC5-457A-8C99-2257-C0014FACF0E8}"/>
              </a:ext>
            </a:extLst>
          </p:cNvPr>
          <p:cNvSpPr>
            <a:spLocks noChangeArrowheads="1"/>
          </p:cNvSpPr>
          <p:nvPr/>
        </p:nvSpPr>
        <p:spPr bwMode="auto">
          <a:xfrm>
            <a:off x="7219950" y="2140604"/>
            <a:ext cx="36869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b="1" dirty="0">
                <a:solidFill>
                  <a:schemeClr val="tx1"/>
                </a:solidFill>
                <a:ea typeface="宋体" panose="02010600030101010101" pitchFamily="2" charset="-122"/>
              </a:rPr>
              <a:t>Y</a:t>
            </a:r>
          </a:p>
        </p:txBody>
      </p:sp>
      <p:sp>
        <p:nvSpPr>
          <p:cNvPr id="103" name="Rectangle 16">
            <a:extLst>
              <a:ext uri="{FF2B5EF4-FFF2-40B4-BE49-F238E27FC236}">
                <a16:creationId xmlns:a16="http://schemas.microsoft.com/office/drawing/2014/main" id="{DEB4689F-6783-EA9F-DB03-5E6C3710D1BF}"/>
              </a:ext>
            </a:extLst>
          </p:cNvPr>
          <p:cNvSpPr>
            <a:spLocks noChangeArrowheads="1"/>
          </p:cNvSpPr>
          <p:nvPr/>
        </p:nvSpPr>
        <p:spPr bwMode="auto">
          <a:xfrm>
            <a:off x="11101388" y="5779154"/>
            <a:ext cx="36869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r>
              <a:rPr lang="en-US" altLang="zh-CN" b="1" dirty="0">
                <a:solidFill>
                  <a:schemeClr val="tx1"/>
                </a:solidFill>
                <a:ea typeface="宋体" panose="02010600030101010101" pitchFamily="2" charset="-122"/>
              </a:rPr>
              <a:t>X</a:t>
            </a:r>
          </a:p>
        </p:txBody>
      </p:sp>
      <p:sp>
        <p:nvSpPr>
          <p:cNvPr id="106" name="Line 19">
            <a:extLst>
              <a:ext uri="{FF2B5EF4-FFF2-40B4-BE49-F238E27FC236}">
                <a16:creationId xmlns:a16="http://schemas.microsoft.com/office/drawing/2014/main" id="{1B1D85CB-0748-BBF8-9AC7-DB59EE024E48}"/>
              </a:ext>
            </a:extLst>
          </p:cNvPr>
          <p:cNvSpPr>
            <a:spLocks noChangeShapeType="1"/>
          </p:cNvSpPr>
          <p:nvPr/>
        </p:nvSpPr>
        <p:spPr bwMode="auto">
          <a:xfrm flipH="1">
            <a:off x="9335490" y="3514585"/>
            <a:ext cx="14287" cy="752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20">
            <a:extLst>
              <a:ext uri="{FF2B5EF4-FFF2-40B4-BE49-F238E27FC236}">
                <a16:creationId xmlns:a16="http://schemas.microsoft.com/office/drawing/2014/main" id="{6CA6FEEA-3A7A-D0EB-E0B8-4323E091E96C}"/>
              </a:ext>
            </a:extLst>
          </p:cNvPr>
          <p:cNvSpPr>
            <a:spLocks noChangeShapeType="1"/>
          </p:cNvSpPr>
          <p:nvPr/>
        </p:nvSpPr>
        <p:spPr bwMode="auto">
          <a:xfrm flipH="1">
            <a:off x="7461250" y="4304367"/>
            <a:ext cx="1839913" cy="4762"/>
          </a:xfrm>
          <a:prstGeom prst="line">
            <a:avLst/>
          </a:prstGeom>
          <a:ln w="19050" cap="flat" cmpd="sng" algn="ctr">
            <a:solidFill>
              <a:srgbClr val="FF0000"/>
            </a:solidFill>
            <a:prstDash val="sysDot"/>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108" name="Line 21">
            <a:extLst>
              <a:ext uri="{FF2B5EF4-FFF2-40B4-BE49-F238E27FC236}">
                <a16:creationId xmlns:a16="http://schemas.microsoft.com/office/drawing/2014/main" id="{3421591C-0D89-7643-D1FB-EB369E8AB08A}"/>
              </a:ext>
            </a:extLst>
          </p:cNvPr>
          <p:cNvSpPr>
            <a:spLocks noChangeShapeType="1"/>
          </p:cNvSpPr>
          <p:nvPr/>
        </p:nvSpPr>
        <p:spPr bwMode="auto">
          <a:xfrm flipH="1">
            <a:off x="7442200" y="3504267"/>
            <a:ext cx="1839913" cy="4762"/>
          </a:xfrm>
          <a:prstGeom prst="line">
            <a:avLst/>
          </a:prstGeom>
          <a:ln w="19050" cap="flat" cmpd="sng" algn="ctr">
            <a:solidFill>
              <a:srgbClr val="FF0000"/>
            </a:solidFill>
            <a:prstDash val="dash"/>
            <a:round/>
            <a:headEnd type="none" w="med" len="med"/>
            <a:tailEnd type="none"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wrap="none" anchor="ctr"/>
          <a:lstStyle/>
          <a:p>
            <a:endParaRPr lang="en-US"/>
          </a:p>
        </p:txBody>
      </p:sp>
      <p:sp>
        <p:nvSpPr>
          <p:cNvPr id="109" name="Line 22">
            <a:extLst>
              <a:ext uri="{FF2B5EF4-FFF2-40B4-BE49-F238E27FC236}">
                <a16:creationId xmlns:a16="http://schemas.microsoft.com/office/drawing/2014/main" id="{38310CDF-5086-A4DB-CF1C-1930BDE9C237}"/>
              </a:ext>
            </a:extLst>
          </p:cNvPr>
          <p:cNvSpPr>
            <a:spLocks noChangeShapeType="1"/>
          </p:cNvSpPr>
          <p:nvPr/>
        </p:nvSpPr>
        <p:spPr bwMode="auto">
          <a:xfrm>
            <a:off x="7437438" y="3510617"/>
            <a:ext cx="2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23">
            <a:extLst>
              <a:ext uri="{FF2B5EF4-FFF2-40B4-BE49-F238E27FC236}">
                <a16:creationId xmlns:a16="http://schemas.microsoft.com/office/drawing/2014/main" id="{DF7203B6-C357-0EDB-BFD8-801E63A8F392}"/>
              </a:ext>
            </a:extLst>
          </p:cNvPr>
          <p:cNvSpPr>
            <a:spLocks noChangeShapeType="1"/>
          </p:cNvSpPr>
          <p:nvPr/>
        </p:nvSpPr>
        <p:spPr bwMode="auto">
          <a:xfrm>
            <a:off x="7442200" y="4310717"/>
            <a:ext cx="2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Text Box 28">
            <a:extLst>
              <a:ext uri="{FF2B5EF4-FFF2-40B4-BE49-F238E27FC236}">
                <a16:creationId xmlns:a16="http://schemas.microsoft.com/office/drawing/2014/main" id="{664E118E-F201-E760-6F09-931455AE97ED}"/>
              </a:ext>
            </a:extLst>
          </p:cNvPr>
          <p:cNvSpPr txBox="1">
            <a:spLocks noChangeArrowheads="1"/>
          </p:cNvSpPr>
          <p:nvPr/>
        </p:nvSpPr>
        <p:spPr bwMode="auto">
          <a:xfrm>
            <a:off x="9194800" y="6107767"/>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pPr>
              <a:spcBef>
                <a:spcPct val="50000"/>
              </a:spcBef>
            </a:pPr>
            <a:r>
              <a:rPr lang="en-US" altLang="zh-CN" sz="2400" b="1" i="1" dirty="0">
                <a:solidFill>
                  <a:schemeClr val="tx1"/>
                </a:solidFill>
                <a:ea typeface="宋体" panose="02010600030101010101" pitchFamily="2" charset="-122"/>
              </a:rPr>
              <a:t>x</a:t>
            </a:r>
            <a:r>
              <a:rPr lang="en-US" altLang="zh-CN" sz="2400" b="1" i="1" baseline="-25000" dirty="0">
                <a:solidFill>
                  <a:schemeClr val="tx1"/>
                </a:solidFill>
                <a:ea typeface="宋体" panose="02010600030101010101" pitchFamily="2" charset="-122"/>
              </a:rPr>
              <a:t>i</a:t>
            </a:r>
          </a:p>
        </p:txBody>
      </p:sp>
      <p:sp>
        <p:nvSpPr>
          <p:cNvPr id="113" name="Text Box 29">
            <a:extLst>
              <a:ext uri="{FF2B5EF4-FFF2-40B4-BE49-F238E27FC236}">
                <a16:creationId xmlns:a16="http://schemas.microsoft.com/office/drawing/2014/main" id="{B25686ED-2BED-625C-2080-B2312D5F5FEF}"/>
              </a:ext>
            </a:extLst>
          </p:cNvPr>
          <p:cNvSpPr txBox="1">
            <a:spLocks noChangeArrowheads="1"/>
          </p:cNvSpPr>
          <p:nvPr/>
        </p:nvSpPr>
        <p:spPr bwMode="auto">
          <a:xfrm>
            <a:off x="7035007" y="3218665"/>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a:solidFill>
                  <a:schemeClr val="tx2"/>
                </a:solidFill>
                <a:latin typeface="Times New Roman" panose="02020603050405020304" pitchFamily="18" charset="0"/>
              </a:defRPr>
            </a:lvl1pPr>
            <a:lvl2pPr marL="742950" indent="-285750">
              <a:defRPr sz="2000">
                <a:solidFill>
                  <a:schemeClr val="tx2"/>
                </a:solidFill>
                <a:latin typeface="Times New Roman" panose="02020603050405020304" pitchFamily="18" charset="0"/>
              </a:defRPr>
            </a:lvl2pPr>
            <a:lvl3pPr marL="1143000" indent="-228600">
              <a:defRPr sz="2000">
                <a:solidFill>
                  <a:schemeClr val="tx2"/>
                </a:solidFill>
                <a:latin typeface="Times New Roman" panose="02020603050405020304" pitchFamily="18" charset="0"/>
              </a:defRPr>
            </a:lvl3pPr>
            <a:lvl4pPr marL="1600200" indent="-228600">
              <a:defRPr sz="2000">
                <a:solidFill>
                  <a:schemeClr val="tx2"/>
                </a:solidFill>
                <a:latin typeface="Times New Roman" panose="02020603050405020304" pitchFamily="18" charset="0"/>
              </a:defRPr>
            </a:lvl4pPr>
            <a:lvl5pPr marL="2057400" indent="-228600">
              <a:defRPr sz="2000">
                <a:solidFill>
                  <a:schemeClr val="tx2"/>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panose="02020603050405020304" pitchFamily="18" charset="0"/>
              </a:defRPr>
            </a:lvl9pPr>
          </a:lstStyle>
          <a:p>
            <a:pPr>
              <a:spcBef>
                <a:spcPct val="50000"/>
              </a:spcBef>
            </a:pPr>
            <a:r>
              <a:rPr lang="en-US" altLang="zh-CN" sz="2400" b="1" i="1" dirty="0" err="1">
                <a:solidFill>
                  <a:schemeClr val="tx1"/>
                </a:solidFill>
                <a:ea typeface="宋体" panose="02010600030101010101" pitchFamily="2" charset="-122"/>
              </a:rPr>
              <a:t>y</a:t>
            </a:r>
            <a:r>
              <a:rPr lang="en-US" altLang="zh-CN" sz="2400" b="1" i="1" baseline="-25000" dirty="0" err="1">
                <a:solidFill>
                  <a:schemeClr val="tx1"/>
                </a:solidFill>
                <a:ea typeface="宋体" panose="02010600030101010101" pitchFamily="2" charset="-122"/>
              </a:rPr>
              <a:t>i</a:t>
            </a:r>
            <a:endParaRPr lang="en-US" altLang="zh-CN" sz="2400" b="1" i="1" baseline="-25000" dirty="0">
              <a:solidFill>
                <a:schemeClr val="tx1"/>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A586DD4C-9AAE-9B63-6F56-BAFA84F31B08}"/>
                  </a:ext>
                </a:extLst>
              </p:cNvPr>
              <p:cNvSpPr txBox="1"/>
              <p:nvPr/>
            </p:nvSpPr>
            <p:spPr>
              <a:xfrm>
                <a:off x="10042744" y="4109610"/>
                <a:ext cx="2161004" cy="584775"/>
              </a:xfrm>
              <a:prstGeom prst="rect">
                <a:avLst/>
              </a:prstGeom>
              <a:noFill/>
            </p:spPr>
            <p:txBody>
              <a:bodyPr wrap="square" rtlCol="0">
                <a:spAutoFit/>
              </a:bodyPr>
              <a:lstStyle/>
              <a:p>
                <a14:m>
                  <m:oMath xmlns:m="http://schemas.openxmlformats.org/officeDocument/2006/math">
                    <m:acc>
                      <m:accPr>
                        <m:chr m:val="̂"/>
                        <m:ctrlPr>
                          <a:rPr lang="en-US" altLang="zh-CN" sz="1600" i="1" smtClean="0">
                            <a:solidFill>
                              <a:srgbClr val="000000"/>
                            </a:solidFill>
                            <a:latin typeface="Cambria Math" panose="02040503050406030204" pitchFamily="18" charset="0"/>
                          </a:rPr>
                        </m:ctrlPr>
                      </m:accPr>
                      <m:e>
                        <m:r>
                          <m:rPr>
                            <m:sty m:val="p"/>
                          </m:rPr>
                          <a:rPr lang="en-US" altLang="zh-CN" sz="1600" i="0" smtClean="0">
                            <a:solidFill>
                              <a:srgbClr val="000000"/>
                            </a:solidFill>
                            <a:latin typeface="Cambria Math" panose="02040503050406030204" pitchFamily="18" charset="0"/>
                          </a:rPr>
                          <m:t>y</m:t>
                        </m:r>
                      </m:e>
                    </m:acc>
                  </m:oMath>
                </a14:m>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1600" i="1" dirty="0">
                    <a:latin typeface="Times New Roman" panose="02020603050405020304" pitchFamily="18" charset="0"/>
                    <a:cs typeface="Times New Roman" panose="02020603050405020304" pitchFamily="18" charset="0"/>
                  </a:rPr>
                  <a:t>y</a:t>
                </a:r>
                <a:r>
                  <a:rPr lang="en-CA" altLang="en-US" sz="1600" dirty="0">
                    <a:latin typeface="Times New Roman" panose="02020603050405020304" pitchFamily="18" charset="0"/>
                    <a:cs typeface="Times New Roman" panose="02020603050405020304" pitchFamily="18" charset="0"/>
                  </a:rPr>
                  <a:t> hat)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predicted value in Y for x</a:t>
                </a:r>
                <a:r>
                  <a:rPr lang="en-US" sz="1600" baseline="-25000" dirty="0">
                    <a:latin typeface="Times New Roman" panose="02020603050405020304" pitchFamily="18" charset="0"/>
                    <a:cs typeface="Times New Roman" panose="02020603050405020304" pitchFamily="18" charset="0"/>
                  </a:rPr>
                  <a:t>i</a:t>
                </a:r>
              </a:p>
            </p:txBody>
          </p:sp>
        </mc:Choice>
        <mc:Fallback xmlns="">
          <p:sp>
            <p:nvSpPr>
              <p:cNvPr id="114" name="TextBox 113">
                <a:extLst>
                  <a:ext uri="{FF2B5EF4-FFF2-40B4-BE49-F238E27FC236}">
                    <a16:creationId xmlns:a16="http://schemas.microsoft.com/office/drawing/2014/main" id="{A586DD4C-9AAE-9B63-6F56-BAFA84F31B08}"/>
                  </a:ext>
                </a:extLst>
              </p:cNvPr>
              <p:cNvSpPr txBox="1">
                <a:spLocks noRot="1" noChangeAspect="1" noMove="1" noResize="1" noEditPoints="1" noAdjustHandles="1" noChangeArrowheads="1" noChangeShapeType="1" noTextEdit="1"/>
              </p:cNvSpPr>
              <p:nvPr/>
            </p:nvSpPr>
            <p:spPr>
              <a:xfrm>
                <a:off x="10042744" y="4109610"/>
                <a:ext cx="2161004" cy="584775"/>
              </a:xfrm>
              <a:prstGeom prst="rect">
                <a:avLst/>
              </a:prstGeom>
              <a:blipFill>
                <a:blip r:embed="rId6"/>
                <a:stretch>
                  <a:fillRect l="-1408" t="-3125" r="-281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50C4DE0B-8702-4446-B12F-2D3C1307B6AF}"/>
                  </a:ext>
                </a:extLst>
              </p:cNvPr>
              <p:cNvSpPr txBox="1"/>
              <p:nvPr/>
            </p:nvSpPr>
            <p:spPr>
              <a:xfrm>
                <a:off x="7061091" y="4069694"/>
                <a:ext cx="346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115" name="TextBox 114">
                <a:extLst>
                  <a:ext uri="{FF2B5EF4-FFF2-40B4-BE49-F238E27FC236}">
                    <a16:creationId xmlns:a16="http://schemas.microsoft.com/office/drawing/2014/main" id="{50C4DE0B-8702-4446-B12F-2D3C1307B6AF}"/>
                  </a:ext>
                </a:extLst>
              </p:cNvPr>
              <p:cNvSpPr txBox="1">
                <a:spLocks noRot="1" noChangeAspect="1" noMove="1" noResize="1" noEditPoints="1" noAdjustHandles="1" noChangeArrowheads="1" noChangeShapeType="1" noTextEdit="1"/>
              </p:cNvSpPr>
              <p:nvPr/>
            </p:nvSpPr>
            <p:spPr>
              <a:xfrm>
                <a:off x="7061091" y="4069694"/>
                <a:ext cx="346185" cy="369332"/>
              </a:xfrm>
              <a:prstGeom prst="rect">
                <a:avLst/>
              </a:prstGeom>
              <a:blipFill>
                <a:blip r:embed="rId7"/>
                <a:stretch>
                  <a:fillRect l="-19298" t="-15000" r="-57895" b="-30000"/>
                </a:stretch>
              </a:blipFill>
            </p:spPr>
            <p:txBody>
              <a:bodyPr/>
              <a:lstStyle/>
              <a:p>
                <a:r>
                  <a:rPr lang="en-US">
                    <a:noFill/>
                  </a:rPr>
                  <a:t> </a:t>
                </a:r>
              </a:p>
            </p:txBody>
          </p:sp>
        </mc:Fallback>
      </mc:AlternateContent>
      <p:graphicFrame>
        <p:nvGraphicFramePr>
          <p:cNvPr id="116" name="Object 2">
            <a:extLst>
              <a:ext uri="{FF2B5EF4-FFF2-40B4-BE49-F238E27FC236}">
                <a16:creationId xmlns:a16="http://schemas.microsoft.com/office/drawing/2014/main" id="{97B63026-94E8-C99C-4765-EE7DC8B944FB}"/>
              </a:ext>
            </a:extLst>
          </p:cNvPr>
          <p:cNvGraphicFramePr>
            <a:graphicFrameLocks noChangeAspect="1"/>
          </p:cNvGraphicFramePr>
          <p:nvPr>
            <p:extLst>
              <p:ext uri="{D42A27DB-BD31-4B8C-83A1-F6EECF244321}">
                <p14:modId xmlns:p14="http://schemas.microsoft.com/office/powerpoint/2010/main" val="1267594142"/>
              </p:ext>
            </p:extLst>
          </p:nvPr>
        </p:nvGraphicFramePr>
        <p:xfrm>
          <a:off x="10611701" y="2557617"/>
          <a:ext cx="1484198" cy="307777"/>
        </p:xfrm>
        <a:graphic>
          <a:graphicData uri="http://schemas.openxmlformats.org/presentationml/2006/ole">
            <mc:AlternateContent xmlns:mc="http://schemas.openxmlformats.org/markup-compatibility/2006">
              <mc:Choice xmlns:v="urn:schemas-microsoft-com:vml" Requires="v">
                <p:oleObj name="Equation" r:id="rId8" imgW="1104900" imgH="228600" progId="Equation.3">
                  <p:embed/>
                </p:oleObj>
              </mc:Choice>
              <mc:Fallback>
                <p:oleObj name="Equation" r:id="rId8" imgW="1104900" imgH="228600" progId="Equation.3">
                  <p:embed/>
                  <p:pic>
                    <p:nvPicPr>
                      <p:cNvPr id="116" name="Object 2">
                        <a:extLst>
                          <a:ext uri="{FF2B5EF4-FFF2-40B4-BE49-F238E27FC236}">
                            <a16:creationId xmlns:a16="http://schemas.microsoft.com/office/drawing/2014/main" id="{97B63026-94E8-C99C-4765-EE7DC8B944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1701" y="2557617"/>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74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01" grpId="0" animBg="1"/>
      <p:bldP spid="106" grpId="0" animBg="1"/>
      <p:bldP spid="107" grpId="0" animBg="1"/>
      <p:bldP spid="114" grpId="0"/>
      <p:bldP spid="1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Best fit</a:t>
            </a:r>
            <a:r>
              <a:rPr lang="en-US" sz="2000" dirty="0">
                <a:latin typeface="Times New Roman" panose="02020603050405020304" pitchFamily="18" charset="0"/>
                <a:cs typeface="Times New Roman" panose="02020603050405020304" pitchFamily="18" charset="0"/>
              </a:rPr>
              <a:t>” in context of OLS (Ordinary Least Square, a type of Least Square) means that the sum of the squares of the residuals (or error SSE) us as small as possible.</a:t>
            </a:r>
          </a:p>
          <a:p>
            <a:pPr lvl="1">
              <a:lnSpc>
                <a:spcPct val="100000"/>
              </a:lnSpc>
              <a:spcBef>
                <a:spcPts val="0"/>
              </a:spcBef>
            </a:pPr>
            <a:r>
              <a:rPr lang="en-US" sz="1800" dirty="0">
                <a:latin typeface="Times New Roman" panose="02020603050405020304" pitchFamily="18" charset="0"/>
                <a:cs typeface="Times New Roman" panose="02020603050405020304" pitchFamily="18" charset="0"/>
              </a:rPr>
              <a:t>Mathematically, it’s about finding the values of slope (</a:t>
            </a:r>
            <a:r>
              <a:rPr lang="el-GR" sz="1800" dirty="0">
                <a:latin typeface="Times New Roman" panose="02020603050405020304" pitchFamily="18" charset="0"/>
                <a:cs typeface="Times New Roman" panose="02020603050405020304" pitchFamily="18" charset="0"/>
              </a:rPr>
              <a:t>β</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a:t>
            </a:r>
            <a:r>
              <a:rPr lang="el-GR" sz="1800" dirty="0">
                <a:latin typeface="Times New Roman" panose="02020603050405020304" pitchFamily="18" charset="0"/>
                <a:cs typeface="Times New Roman" panose="02020603050405020304" pitchFamily="18" charset="0"/>
              </a:rPr>
              <a:t> β</a:t>
            </a:r>
            <a:r>
              <a:rPr lang="en-US" sz="1800" baseline="-25000" dirty="0">
                <a:latin typeface="Times New Roman" panose="02020603050405020304" pitchFamily="18" charset="0"/>
                <a:cs typeface="Times New Roman" panose="02020603050405020304" pitchFamily="18" charset="0"/>
              </a:rPr>
              <a:t>2, …, </a:t>
            </a:r>
            <a:r>
              <a:rPr lang="el-GR" sz="1800" dirty="0">
                <a:latin typeface="Times New Roman" panose="02020603050405020304" pitchFamily="18" charset="0"/>
                <a:cs typeface="Times New Roman" panose="02020603050405020304" pitchFamily="18" charset="0"/>
              </a:rPr>
              <a:t>β</a:t>
            </a:r>
            <a:r>
              <a:rPr lang="en-US" sz="1800" baseline="-25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that minimize this sum.</a:t>
            </a:r>
            <a:endParaRPr lang="en-US" sz="1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08A8DBA4-D3E6-FD03-3B37-B8D05782174A}"/>
              </a:ext>
            </a:extLst>
          </p:cNvPr>
          <p:cNvGraphicFramePr>
            <a:graphicFrameLocks noChangeAspect="1"/>
          </p:cNvGraphicFramePr>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08A8DBA4-D3E6-FD03-3B37-B8D057821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2636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Slopes</a:t>
            </a:r>
            <a:r>
              <a:rPr lang="en-US" sz="2400" dirty="0">
                <a:latin typeface="Times New Roman" panose="02020603050405020304" pitchFamily="18" charset="0"/>
                <a:cs typeface="Times New Roman" panose="02020603050405020304" pitchFamily="18" charset="0"/>
              </a:rPr>
              <a:t> (β1, β2, ..., βn): These coefficients represent the change in the dependent variable for a one-unit change in the corresponding independent variable, holding other variables constant.</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BCA2ADB-C921-042A-FAB4-2DAC765E99D8}"/>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AE5553A4-DBFF-864A-7849-AEC0BBE05AC5}"/>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C201FF73-F38D-77C6-4B6C-E41017A63F31}"/>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C7EC6433-DC82-0D2C-A682-27DE5B4FAEBC}"/>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830CA971-3AD2-7A90-10B8-CC10287EEBC4}"/>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533C432-8021-7351-39F1-64C60B608D97}"/>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BE0ED3DC-00C1-E5CE-DC35-43AC6C7783B1}"/>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E7093E84-533A-A421-B71E-572331C6E63F}"/>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FDA055FE-AAA4-92F6-EC61-C58007AE7E6C}"/>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26ABE6EF-247A-61AB-0EB8-E6B0F76AFCBF}"/>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13F1EFB9-9900-BE85-A1B1-B5B5B4D70C6C}"/>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5D59CC9F-A645-9F00-11A3-C84B3BF489F3}"/>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210E5674-3CFC-E144-1D1D-5C23D82D3973}"/>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96401A-8317-CB32-33DC-B014E4E311C0}"/>
              </a:ext>
            </a:extLst>
          </p:cNvPr>
          <p:cNvCxnSpPr>
            <a:cxnSpLocks/>
            <a:stCxn id="25"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2FD39B2-1DE0-C3A3-1871-0BAFC14EEC55}"/>
              </a:ext>
            </a:extLst>
          </p:cNvPr>
          <p:cNvCxnSpPr>
            <a:cxnSpLocks/>
            <a:stCxn id="26"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DA677E4-C797-4A13-7765-46FE8B53A3CB}"/>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69EFC3-F3F6-73BD-DA56-801D0C3FB2DF}"/>
              </a:ext>
            </a:extLst>
          </p:cNvPr>
          <p:cNvCxnSpPr>
            <a:cxnSpLocks/>
            <a:endCxn id="27"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C33A9B6-4179-F0EB-BBA0-538004FE3DEE}"/>
              </a:ext>
            </a:extLst>
          </p:cNvPr>
          <p:cNvCxnSpPr>
            <a:cxnSpLocks/>
            <a:endCxn id="29"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C1673CE-79C5-B69E-09C5-A528DB21B1C6}"/>
              </a:ext>
            </a:extLst>
          </p:cNvPr>
          <p:cNvCxnSpPr>
            <a:cxnSpLocks/>
            <a:stCxn id="30"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0051F1-C148-A064-0A7E-A324950DFB11}"/>
              </a:ext>
            </a:extLst>
          </p:cNvPr>
          <p:cNvCxnSpPr>
            <a:cxnSpLocks/>
            <a:stCxn id="8"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5365B2B-5618-BDA8-EE55-EE3732F52EC7}"/>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A9DBD4-E7B0-2842-FFF5-D23B3E6F53D8}"/>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6905832-95C8-8A48-BDB5-EED8716625DB}"/>
              </a:ext>
            </a:extLst>
          </p:cNvPr>
          <p:cNvCxnSpPr>
            <a:cxnSpLocks/>
            <a:endCxn id="19"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50265A2A-95FF-6036-1176-7248DD1DA22D}"/>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54" name="TextBox 53">
            <a:extLst>
              <a:ext uri="{FF2B5EF4-FFF2-40B4-BE49-F238E27FC236}">
                <a16:creationId xmlns:a16="http://schemas.microsoft.com/office/drawing/2014/main" id="{25869A53-9C13-C9FC-7FFC-8E8980497E93}"/>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nvGrpSpPr>
          <p:cNvPr id="5" name="Group 4">
            <a:extLst>
              <a:ext uri="{FF2B5EF4-FFF2-40B4-BE49-F238E27FC236}">
                <a16:creationId xmlns:a16="http://schemas.microsoft.com/office/drawing/2014/main" id="{53937215-D7B6-965B-EA53-645262CBF357}"/>
              </a:ext>
            </a:extLst>
          </p:cNvPr>
          <p:cNvGrpSpPr/>
          <p:nvPr/>
        </p:nvGrpSpPr>
        <p:grpSpPr>
          <a:xfrm>
            <a:off x="9628678" y="2975371"/>
            <a:ext cx="1592345" cy="754858"/>
            <a:chOff x="9628678" y="2975371"/>
            <a:chExt cx="1592345" cy="754858"/>
          </a:xfrm>
        </p:grpSpPr>
        <p:sp>
          <p:nvSpPr>
            <p:cNvPr id="50" name="TextBox 49">
              <a:extLst>
                <a:ext uri="{FF2B5EF4-FFF2-40B4-BE49-F238E27FC236}">
                  <a16:creationId xmlns:a16="http://schemas.microsoft.com/office/drawing/2014/main" id="{396FE8C7-74DC-6485-2E12-FD6A28DE4F87}"/>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096DB634-A50B-8178-7450-DBCEE40B8DC4}"/>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6" name="Straight Connector 55">
              <a:extLst>
                <a:ext uri="{FF2B5EF4-FFF2-40B4-BE49-F238E27FC236}">
                  <a16:creationId xmlns:a16="http://schemas.microsoft.com/office/drawing/2014/main" id="{312E774C-A750-A817-BF95-56EB5AD8E592}"/>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a:extLst>
              <a:ext uri="{FF2B5EF4-FFF2-40B4-BE49-F238E27FC236}">
                <a16:creationId xmlns:a16="http://schemas.microsoft.com/office/drawing/2014/main" id="{28FB56E2-5142-15F0-5A37-BA0B03E12187}"/>
              </a:ext>
            </a:extLst>
          </p:cNvPr>
          <p:cNvCxnSpPr>
            <a:cxnSpLocks/>
            <a:endCxn id="10"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1F86F12-2611-A6FD-4BB6-C2B71348228B}"/>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pic>
        <p:nvPicPr>
          <p:cNvPr id="7" name="Picture 6">
            <a:extLst>
              <a:ext uri="{FF2B5EF4-FFF2-40B4-BE49-F238E27FC236}">
                <a16:creationId xmlns:a16="http://schemas.microsoft.com/office/drawing/2014/main" id="{9A57D446-BFE8-3538-871B-D48DA19DC78F}"/>
              </a:ext>
            </a:extLst>
          </p:cNvPr>
          <p:cNvPicPr>
            <a:picLocks noChangeAspect="1"/>
          </p:cNvPicPr>
          <p:nvPr/>
        </p:nvPicPr>
        <p:blipFill>
          <a:blip r:embed="rId3"/>
          <a:stretch>
            <a:fillRect/>
          </a:stretch>
        </p:blipFill>
        <p:spPr>
          <a:xfrm>
            <a:off x="2286000" y="3961882"/>
            <a:ext cx="2342233" cy="1866106"/>
          </a:xfrm>
          <a:prstGeom prst="rect">
            <a:avLst/>
          </a:prstGeom>
        </p:spPr>
      </p:pic>
    </p:spTree>
    <p:extLst>
      <p:ext uri="{BB962C8B-B14F-4D97-AF65-F5344CB8AC3E}">
        <p14:creationId xmlns:p14="http://schemas.microsoft.com/office/powerpoint/2010/main" val="355423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Slopes</a:t>
            </a:r>
            <a:r>
              <a:rPr lang="en-US" sz="2400" dirty="0">
                <a:latin typeface="Times New Roman" panose="02020603050405020304" pitchFamily="18" charset="0"/>
                <a:cs typeface="Times New Roman" panose="02020603050405020304" pitchFamily="18" charset="0"/>
              </a:rPr>
              <a:t> (β1, β2, ..., βn): These coefficients represent the change in the dependent variable for a one-unit change in the corresponding independent variable, holding other variables constant.</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marL="231775" lvl="1" indent="-231775">
              <a:lnSpc>
                <a:spcPct val="100000"/>
              </a:lnSpc>
              <a:spcBef>
                <a:spcPts val="0"/>
              </a:spcBef>
            </a:pPr>
            <a:r>
              <a:rPr lang="en-US" altLang="en-US" dirty="0">
                <a:latin typeface="Times New Roman" panose="02020603050405020304" pitchFamily="18" charset="0"/>
                <a:cs typeface="Times New Roman" panose="02020603050405020304" pitchFamily="18" charset="0"/>
              </a:rPr>
              <a:t>The slope (</a:t>
            </a:r>
            <a:r>
              <a:rPr lang="en-US" altLang="en-US"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dirty="0">
                <a:latin typeface="Times New Roman" panose="02020603050405020304" pitchFamily="18" charset="0"/>
                <a:cs typeface="Times New Roman" panose="02020603050405020304" pitchFamily="18" charset="0"/>
              </a:rPr>
              <a:t>) of your line:</a:t>
            </a:r>
          </a:p>
          <a:p>
            <a:pPr marL="682625" lvl="2" indent="-225425">
              <a:lnSpc>
                <a:spcPct val="100000"/>
              </a:lnSpc>
              <a:spcBef>
                <a:spcPts val="0"/>
              </a:spcBef>
            </a:pPr>
            <a:r>
              <a:rPr lang="en-US" altLang="en-US" dirty="0">
                <a:latin typeface="Times New Roman" panose="02020603050405020304" pitchFamily="18" charset="0"/>
                <a:cs typeface="Times New Roman" panose="02020603050405020304" pitchFamily="18" charset="0"/>
              </a:rPr>
              <a:t>It tells you </a:t>
            </a:r>
            <a:r>
              <a:rPr lang="en-US" altLang="en-US" b="1" dirty="0">
                <a:latin typeface="Times New Roman" panose="02020603050405020304" pitchFamily="18" charset="0"/>
                <a:cs typeface="Times New Roman" panose="02020603050405020304" pitchFamily="18" charset="0"/>
              </a:rPr>
              <a:t>how much </a:t>
            </a:r>
            <a:r>
              <a:rPr lang="en-US" altLang="en-US" dirty="0">
                <a:latin typeface="Times New Roman" panose="02020603050405020304" pitchFamily="18" charset="0"/>
                <a:cs typeface="Times New Roman" panose="02020603050405020304" pitchFamily="18" charset="0"/>
              </a:rPr>
              <a:t>will Y increase with each unit increase in X.</a:t>
            </a:r>
          </a:p>
          <a:p>
            <a:pPr marL="682625" lvl="2" indent="-225425">
              <a:lnSpc>
                <a:spcPct val="100000"/>
              </a:lnSpc>
              <a:spcBef>
                <a:spcPts val="0"/>
              </a:spcBef>
            </a:pPr>
            <a:r>
              <a:rPr lang="en-US" altLang="en-US" dirty="0">
                <a:latin typeface="Times New Roman" panose="02020603050405020304" pitchFamily="18" charset="0"/>
                <a:cs typeface="Times New Roman" panose="02020603050405020304" pitchFamily="18" charset="0"/>
              </a:rPr>
              <a:t>This is what you are interested in when examining </a:t>
            </a:r>
            <a:r>
              <a:rPr lang="en-US" altLang="en-US" b="1" dirty="0">
                <a:latin typeface="Times New Roman" panose="02020603050405020304" pitchFamily="18" charset="0"/>
                <a:cs typeface="Times New Roman" panose="02020603050405020304" pitchFamily="18" charset="0"/>
              </a:rPr>
              <a:t>trends</a:t>
            </a:r>
            <a:r>
              <a:rPr lang="en-US" altLang="en-US" dirty="0">
                <a:latin typeface="Times New Roman" panose="02020603050405020304" pitchFamily="18" charset="0"/>
                <a:cs typeface="Times New Roman" panose="02020603050405020304" pitchFamily="18" charset="0"/>
              </a:rPr>
              <a:t> over time (X).</a:t>
            </a:r>
          </a:p>
          <a:p>
            <a:endParaRPr lang="en-US"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BCA2ADB-C921-042A-FAB4-2DAC765E99D8}"/>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AE5553A4-DBFF-864A-7849-AEC0BBE05AC5}"/>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C201FF73-F38D-77C6-4B6C-E41017A63F31}"/>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C7EC6433-DC82-0D2C-A682-27DE5B4FAEBC}"/>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830CA971-3AD2-7A90-10B8-CC10287EEBC4}"/>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533C432-8021-7351-39F1-64C60B608D97}"/>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BE0ED3DC-00C1-E5CE-DC35-43AC6C7783B1}"/>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E7093E84-533A-A421-B71E-572331C6E63F}"/>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FDA055FE-AAA4-92F6-EC61-C58007AE7E6C}"/>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26ABE6EF-247A-61AB-0EB8-E6B0F76AFCBF}"/>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13F1EFB9-9900-BE85-A1B1-B5B5B4D70C6C}"/>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5D59CC9F-A645-9F00-11A3-C84B3BF489F3}"/>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210E5674-3CFC-E144-1D1D-5C23D82D3973}"/>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96401A-8317-CB32-33DC-B014E4E311C0}"/>
              </a:ext>
            </a:extLst>
          </p:cNvPr>
          <p:cNvCxnSpPr>
            <a:cxnSpLocks/>
            <a:stCxn id="25"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2FD39B2-1DE0-C3A3-1871-0BAFC14EEC55}"/>
              </a:ext>
            </a:extLst>
          </p:cNvPr>
          <p:cNvCxnSpPr>
            <a:cxnSpLocks/>
            <a:stCxn id="26"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DA677E4-C797-4A13-7765-46FE8B53A3CB}"/>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69EFC3-F3F6-73BD-DA56-801D0C3FB2DF}"/>
              </a:ext>
            </a:extLst>
          </p:cNvPr>
          <p:cNvCxnSpPr>
            <a:cxnSpLocks/>
            <a:endCxn id="27"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C33A9B6-4179-F0EB-BBA0-538004FE3DEE}"/>
              </a:ext>
            </a:extLst>
          </p:cNvPr>
          <p:cNvCxnSpPr>
            <a:cxnSpLocks/>
            <a:endCxn id="29"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C1673CE-79C5-B69E-09C5-A528DB21B1C6}"/>
              </a:ext>
            </a:extLst>
          </p:cNvPr>
          <p:cNvCxnSpPr>
            <a:cxnSpLocks/>
            <a:stCxn id="30"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0051F1-C148-A064-0A7E-A324950DFB11}"/>
              </a:ext>
            </a:extLst>
          </p:cNvPr>
          <p:cNvCxnSpPr>
            <a:cxnSpLocks/>
            <a:stCxn id="8"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5365B2B-5618-BDA8-EE55-EE3732F52EC7}"/>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A9DBD4-E7B0-2842-FFF5-D23B3E6F53D8}"/>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6905832-95C8-8A48-BDB5-EED8716625DB}"/>
              </a:ext>
            </a:extLst>
          </p:cNvPr>
          <p:cNvCxnSpPr>
            <a:cxnSpLocks/>
            <a:endCxn id="19"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50265A2A-95FF-6036-1176-7248DD1DA22D}"/>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54" name="TextBox 53">
            <a:extLst>
              <a:ext uri="{FF2B5EF4-FFF2-40B4-BE49-F238E27FC236}">
                <a16:creationId xmlns:a16="http://schemas.microsoft.com/office/drawing/2014/main" id="{25869A53-9C13-C9FC-7FFC-8E8980497E93}"/>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nvGrpSpPr>
          <p:cNvPr id="5" name="Group 4">
            <a:extLst>
              <a:ext uri="{FF2B5EF4-FFF2-40B4-BE49-F238E27FC236}">
                <a16:creationId xmlns:a16="http://schemas.microsoft.com/office/drawing/2014/main" id="{53937215-D7B6-965B-EA53-645262CBF357}"/>
              </a:ext>
            </a:extLst>
          </p:cNvPr>
          <p:cNvGrpSpPr/>
          <p:nvPr/>
        </p:nvGrpSpPr>
        <p:grpSpPr>
          <a:xfrm>
            <a:off x="9628678" y="2975371"/>
            <a:ext cx="1592345" cy="754858"/>
            <a:chOff x="9628678" y="2975371"/>
            <a:chExt cx="1592345" cy="754858"/>
          </a:xfrm>
        </p:grpSpPr>
        <p:sp>
          <p:nvSpPr>
            <p:cNvPr id="50" name="TextBox 49">
              <a:extLst>
                <a:ext uri="{FF2B5EF4-FFF2-40B4-BE49-F238E27FC236}">
                  <a16:creationId xmlns:a16="http://schemas.microsoft.com/office/drawing/2014/main" id="{396FE8C7-74DC-6485-2E12-FD6A28DE4F87}"/>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096DB634-A50B-8178-7450-DBCEE40B8DC4}"/>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6" name="Straight Connector 55">
              <a:extLst>
                <a:ext uri="{FF2B5EF4-FFF2-40B4-BE49-F238E27FC236}">
                  <a16:creationId xmlns:a16="http://schemas.microsoft.com/office/drawing/2014/main" id="{312E774C-A750-A817-BF95-56EB5AD8E592}"/>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a:extLst>
              <a:ext uri="{FF2B5EF4-FFF2-40B4-BE49-F238E27FC236}">
                <a16:creationId xmlns:a16="http://schemas.microsoft.com/office/drawing/2014/main" id="{28FB56E2-5142-15F0-5A37-BA0B03E12187}"/>
              </a:ext>
            </a:extLst>
          </p:cNvPr>
          <p:cNvCxnSpPr>
            <a:cxnSpLocks/>
            <a:endCxn id="10"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1F86F12-2611-A6FD-4BB6-C2B71348228B}"/>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Tree>
    <p:extLst>
      <p:ext uri="{BB962C8B-B14F-4D97-AF65-F5344CB8AC3E}">
        <p14:creationId xmlns:p14="http://schemas.microsoft.com/office/powerpoint/2010/main" val="194724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AD25733-4D9F-1B3D-2480-04447C4D2F57}"/>
              </a:ext>
            </a:extLst>
          </p:cNvPr>
          <p:cNvSpPr txBox="1"/>
          <p:nvPr/>
        </p:nvSpPr>
        <p:spPr>
          <a:xfrm>
            <a:off x="7105815" y="5369944"/>
            <a:ext cx="969094" cy="523220"/>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Intercept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extLst>
              <p:ext uri="{D42A27DB-BD31-4B8C-83A1-F6EECF244321}">
                <p14:modId xmlns:p14="http://schemas.microsoft.com/office/powerpoint/2010/main" val="3618873086"/>
              </p:ext>
            </p:extLst>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Box 18">
            <a:extLst>
              <a:ext uri="{FF2B5EF4-FFF2-40B4-BE49-F238E27FC236}">
                <a16:creationId xmlns:a16="http://schemas.microsoft.com/office/drawing/2014/main" id="{CB4C23DD-05B1-C3D1-7DF2-778574F1DACB}"/>
              </a:ext>
            </a:extLst>
          </p:cNvPr>
          <p:cNvSpPr txBox="1">
            <a:spLocks noChangeArrowheads="1"/>
          </p:cNvSpPr>
          <p:nvPr/>
        </p:nvSpPr>
        <p:spPr bwMode="auto">
          <a:xfrm>
            <a:off x="541022" y="2773680"/>
            <a:ext cx="167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Predicted response </a:t>
            </a:r>
          </a:p>
          <a:p>
            <a:pP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variable</a:t>
            </a:r>
          </a:p>
        </p:txBody>
      </p:sp>
      <p:cxnSp>
        <p:nvCxnSpPr>
          <p:cNvPr id="21" name="Straight Arrow Connector 20">
            <a:extLst>
              <a:ext uri="{FF2B5EF4-FFF2-40B4-BE49-F238E27FC236}">
                <a16:creationId xmlns:a16="http://schemas.microsoft.com/office/drawing/2014/main" id="{F7BC637C-5C8C-2C6F-65E6-078225173803}"/>
              </a:ext>
            </a:extLst>
          </p:cNvPr>
          <p:cNvCxnSpPr>
            <a:cxnSpLocks/>
            <a:stCxn id="19" idx="0"/>
          </p:cNvCxnSpPr>
          <p:nvPr/>
        </p:nvCxnSpPr>
        <p:spPr>
          <a:xfrm flipV="1">
            <a:off x="1379222" y="2362200"/>
            <a:ext cx="297178" cy="41148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97F9D2B-7CFF-ADB1-7247-4BEB27588611}"/>
              </a:ext>
            </a:extLst>
          </p:cNvPr>
          <p:cNvSpPr txBox="1">
            <a:spLocks noChangeArrowheads="1"/>
          </p:cNvSpPr>
          <p:nvPr/>
        </p:nvSpPr>
        <p:spPr bwMode="auto">
          <a:xfrm>
            <a:off x="609600" y="3505200"/>
            <a:ext cx="2209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Is the model coefficient that represents the model intercept, or where it crosses the y axis</a:t>
            </a:r>
            <a:endParaRPr lang="en-US" altLang="en-US" sz="1400"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7C4E0F95-8D2D-D2F9-17C1-40028A0B9D3A}"/>
              </a:ext>
            </a:extLst>
          </p:cNvPr>
          <p:cNvCxnSpPr>
            <a:cxnSpLocks/>
            <a:stCxn id="33" idx="0"/>
          </p:cNvCxnSpPr>
          <p:nvPr/>
        </p:nvCxnSpPr>
        <p:spPr>
          <a:xfrm flipV="1">
            <a:off x="1714500" y="2409727"/>
            <a:ext cx="777241" cy="109547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5139B87-8F82-456A-91D9-05DA68292EE0}"/>
              </a:ext>
            </a:extLst>
          </p:cNvPr>
          <p:cNvSpPr txBox="1">
            <a:spLocks noChangeArrowheads="1"/>
          </p:cNvSpPr>
          <p:nvPr/>
        </p:nvSpPr>
        <p:spPr bwMode="auto">
          <a:xfrm>
            <a:off x="762000" y="4648200"/>
            <a:ext cx="29776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Is the model coefficient that represents the model </a:t>
            </a:r>
            <a:r>
              <a:rPr lang="en-US" sz="1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slope</a:t>
            </a:r>
            <a:r>
              <a:rPr lang="en-US" sz="1400" dirty="0">
                <a:latin typeface="Times New Roman" panose="02020603050405020304" pitchFamily="18" charset="0"/>
                <a:cs typeface="Times New Roman" panose="02020603050405020304" pitchFamily="18" charset="0"/>
              </a:rPr>
              <a:t>, the number that gives information about the steepness of the line and its direction (positive or negative)</a:t>
            </a:r>
            <a:endParaRPr lang="en-US" altLang="en-US" sz="1400"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215BEB4D-4083-1584-CC0B-831A69C7E22B}"/>
              </a:ext>
            </a:extLst>
          </p:cNvPr>
          <p:cNvCxnSpPr>
            <a:cxnSpLocks/>
            <a:stCxn id="41" idx="0"/>
          </p:cNvCxnSpPr>
          <p:nvPr/>
        </p:nvCxnSpPr>
        <p:spPr>
          <a:xfrm flipV="1">
            <a:off x="2250844" y="2409727"/>
            <a:ext cx="1298744" cy="223847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33B6169-CDA5-125B-3050-B9F68C71D4DE}"/>
              </a:ext>
            </a:extLst>
          </p:cNvPr>
          <p:cNvSpPr txBox="1">
            <a:spLocks noChangeArrowheads="1"/>
          </p:cNvSpPr>
          <p:nvPr/>
        </p:nvSpPr>
        <p:spPr bwMode="auto">
          <a:xfrm>
            <a:off x="4659653" y="2821732"/>
            <a:ext cx="243951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sz="1400" dirty="0">
                <a:solidFill>
                  <a:srgbClr val="212529"/>
                </a:solidFill>
                <a:latin typeface="Times New Roman" panose="02020603050405020304" pitchFamily="18" charset="0"/>
                <a:cs typeface="Times New Roman" panose="02020603050405020304" pitchFamily="18" charset="0"/>
              </a:rPr>
              <a:t>I</a:t>
            </a:r>
            <a:r>
              <a:rPr lang="en-US" sz="1400" b="0" i="0" dirty="0">
                <a:solidFill>
                  <a:srgbClr val="212529"/>
                </a:solidFill>
                <a:effectLst/>
                <a:latin typeface="Times New Roman" panose="02020603050405020304" pitchFamily="18" charset="0"/>
                <a:cs typeface="Times New Roman" panose="02020603050405020304" pitchFamily="18" charset="0"/>
              </a:rPr>
              <a:t>s the </a:t>
            </a:r>
            <a:r>
              <a:rPr lang="en-US" sz="1400" b="0" i="0" u="none" strike="noStrike" dirty="0">
                <a:effectLst/>
                <a:latin typeface="Times New Roman" panose="02020603050405020304" pitchFamily="18" charset="0"/>
                <a:cs typeface="Times New Roman" panose="02020603050405020304" pitchFamily="18" charset="0"/>
              </a:rPr>
              <a:t>error</a:t>
            </a:r>
            <a:r>
              <a:rPr lang="en-US" sz="1400" b="0" i="0" dirty="0">
                <a:solidFill>
                  <a:srgbClr val="212529"/>
                </a:solidFill>
                <a:effectLst/>
                <a:latin typeface="Times New Roman" panose="02020603050405020304" pitchFamily="18" charset="0"/>
                <a:cs typeface="Times New Roman" panose="02020603050405020304" pitchFamily="18" charset="0"/>
              </a:rPr>
              <a:t> term that encompasses variability we cannot capture in the model (what X cannot tell us about Y)</a:t>
            </a:r>
            <a:endParaRPr lang="en-US" altLang="en-US" sz="2000"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3AF7A50B-F89D-CA04-5FC2-00BA306596A1}"/>
              </a:ext>
            </a:extLst>
          </p:cNvPr>
          <p:cNvCxnSpPr>
            <a:cxnSpLocks/>
            <a:stCxn id="53" idx="0"/>
          </p:cNvCxnSpPr>
          <p:nvPr/>
        </p:nvCxnSpPr>
        <p:spPr>
          <a:xfrm flipH="1" flipV="1">
            <a:off x="4944721" y="2302627"/>
            <a:ext cx="934690" cy="519105"/>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A81365E-86FC-F667-64D7-D97981F8FEAF}"/>
              </a:ext>
            </a:extLst>
          </p:cNvPr>
          <p:cNvSpPr txBox="1"/>
          <p:nvPr/>
        </p:nvSpPr>
        <p:spPr>
          <a:xfrm>
            <a:off x="4656458" y="3847890"/>
            <a:ext cx="2304087"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You don’t report the error as a part of your model equation….it is reflected in your accuracy metrics</a:t>
            </a:r>
          </a:p>
        </p:txBody>
      </p:sp>
      <p:grpSp>
        <p:nvGrpSpPr>
          <p:cNvPr id="3" name="Group 2">
            <a:extLst>
              <a:ext uri="{FF2B5EF4-FFF2-40B4-BE49-F238E27FC236}">
                <a16:creationId xmlns:a16="http://schemas.microsoft.com/office/drawing/2014/main" id="{E107C97A-F76F-367C-006A-C9B235E8538A}"/>
              </a:ext>
            </a:extLst>
          </p:cNvPr>
          <p:cNvGrpSpPr/>
          <p:nvPr/>
        </p:nvGrpSpPr>
        <p:grpSpPr>
          <a:xfrm>
            <a:off x="9628678" y="2975371"/>
            <a:ext cx="1592345" cy="754858"/>
            <a:chOff x="9628678" y="2975371"/>
            <a:chExt cx="1592345" cy="754858"/>
          </a:xfrm>
        </p:grpSpPr>
        <p:sp>
          <p:nvSpPr>
            <p:cNvPr id="4" name="TextBox 3">
              <a:extLst>
                <a:ext uri="{FF2B5EF4-FFF2-40B4-BE49-F238E27FC236}">
                  <a16:creationId xmlns:a16="http://schemas.microsoft.com/office/drawing/2014/main" id="{B3ED7733-D18D-82AA-C526-37B3F74F3220}"/>
                </a:ext>
              </a:extLst>
            </p:cNvPr>
            <p:cNvSpPr txBox="1"/>
            <p:nvPr/>
          </p:nvSpPr>
          <p:spPr>
            <a:xfrm>
              <a:off x="10251929" y="3299604"/>
              <a:ext cx="969094"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Slope </a:t>
              </a:r>
              <a:r>
                <a:rPr lang="en-US" altLang="en-US" sz="1400"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BFB70C4F-6873-9D80-0E4E-CF8989725AC6}"/>
                </a:ext>
              </a:extLst>
            </p:cNvPr>
            <p:cNvCxnSpPr>
              <a:cxnSpLocks/>
            </p:cNvCxnSpPr>
            <p:nvPr/>
          </p:nvCxnSpPr>
          <p:spPr>
            <a:xfrm>
              <a:off x="9628678"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E28BA819-8766-588E-503E-03729C23DD2F}"/>
                </a:ext>
              </a:extLst>
            </p:cNvPr>
            <p:cNvCxnSpPr>
              <a:cxnSpLocks/>
            </p:cNvCxnSpPr>
            <p:nvPr/>
          </p:nvCxnSpPr>
          <p:spPr>
            <a:xfrm>
              <a:off x="10287000"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4" name="Oval 23">
            <a:extLst>
              <a:ext uri="{FF2B5EF4-FFF2-40B4-BE49-F238E27FC236}">
                <a16:creationId xmlns:a16="http://schemas.microsoft.com/office/drawing/2014/main" id="{64A22EE8-7074-63B7-CAD0-CCF5128F267A}"/>
              </a:ext>
            </a:extLst>
          </p:cNvPr>
          <p:cNvSpPr/>
          <p:nvPr/>
        </p:nvSpPr>
        <p:spPr>
          <a:xfrm>
            <a:off x="7916601" y="5466690"/>
            <a:ext cx="168798" cy="1990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A0C7A7-B620-1AB7-BD1F-54BE60607542}"/>
              </a:ext>
            </a:extLst>
          </p:cNvPr>
          <p:cNvSpPr txBox="1">
            <a:spLocks noChangeArrowheads="1"/>
          </p:cNvSpPr>
          <p:nvPr/>
        </p:nvSpPr>
        <p:spPr bwMode="auto">
          <a:xfrm>
            <a:off x="3314605" y="5541526"/>
            <a:ext cx="1559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dirty="0">
                <a:latin typeface="Times New Roman" panose="02020603050405020304" pitchFamily="18" charset="0"/>
                <a:cs typeface="Times New Roman" panose="02020603050405020304" pitchFamily="18" charset="0"/>
              </a:rPr>
              <a:t>Measured Value</a:t>
            </a:r>
          </a:p>
        </p:txBody>
      </p:sp>
      <p:cxnSp>
        <p:nvCxnSpPr>
          <p:cNvPr id="29" name="Straight Arrow Connector 28">
            <a:extLst>
              <a:ext uri="{FF2B5EF4-FFF2-40B4-BE49-F238E27FC236}">
                <a16:creationId xmlns:a16="http://schemas.microsoft.com/office/drawing/2014/main" id="{98070DF2-5F1C-D910-F796-73A7B30E89E0}"/>
              </a:ext>
            </a:extLst>
          </p:cNvPr>
          <p:cNvCxnSpPr>
            <a:cxnSpLocks/>
            <a:stCxn id="27" idx="0"/>
          </p:cNvCxnSpPr>
          <p:nvPr/>
        </p:nvCxnSpPr>
        <p:spPr>
          <a:xfrm flipH="1" flipV="1">
            <a:off x="4069953" y="2422590"/>
            <a:ext cx="24594" cy="311893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FE54085-2CFB-07B5-0641-7215B3CB950C}"/>
                  </a:ext>
                </a:extLst>
              </p:cNvPr>
              <p:cNvSpPr txBox="1"/>
              <p:nvPr/>
            </p:nvSpPr>
            <p:spPr>
              <a:xfrm>
                <a:off x="10228381" y="2027879"/>
                <a:ext cx="19476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𝑌</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0</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i="0">
                              <a:solidFill>
                                <a:schemeClr val="tx1"/>
                              </a:solidFill>
                              <a:latin typeface="Cambria Math" panose="02040503050406030204" pitchFamily="18" charset="0"/>
                            </a:rPr>
                            <m:t>1</m:t>
                          </m:r>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m:oMathPara>
                </a14:m>
                <a:endParaRPr lang="en-US" dirty="0">
                  <a:solidFill>
                    <a:schemeClr val="tx1"/>
                  </a:solidFill>
                </a:endParaRPr>
              </a:p>
            </p:txBody>
          </p:sp>
        </mc:Choice>
        <mc:Fallback xmlns="">
          <p:sp>
            <p:nvSpPr>
              <p:cNvPr id="48" name="TextBox 47">
                <a:extLst>
                  <a:ext uri="{FF2B5EF4-FFF2-40B4-BE49-F238E27FC236}">
                    <a16:creationId xmlns:a16="http://schemas.microsoft.com/office/drawing/2014/main" id="{FFE54085-2CFB-07B5-0641-7215B3CB950C}"/>
                  </a:ext>
                </a:extLst>
              </p:cNvPr>
              <p:cNvSpPr txBox="1">
                <a:spLocks noRot="1" noChangeAspect="1" noMove="1" noResize="1" noEditPoints="1" noAdjustHandles="1" noChangeArrowheads="1" noChangeShapeType="1" noTextEdit="1"/>
              </p:cNvSpPr>
              <p:nvPr/>
            </p:nvSpPr>
            <p:spPr>
              <a:xfrm>
                <a:off x="10228381" y="2027879"/>
                <a:ext cx="1947649" cy="276999"/>
              </a:xfrm>
              <a:prstGeom prst="rect">
                <a:avLst/>
              </a:prstGeom>
              <a:blipFill>
                <a:blip r:embed="rId6"/>
                <a:stretch>
                  <a:fillRect l="-313" t="-2222" b="-37778"/>
                </a:stretch>
              </a:blipFill>
            </p:spPr>
            <p:txBody>
              <a:bodyPr/>
              <a:lstStyle/>
              <a:p>
                <a:r>
                  <a:rPr lang="en-US">
                    <a:noFill/>
                  </a:rPr>
                  <a:t> </a:t>
                </a:r>
              </a:p>
            </p:txBody>
          </p:sp>
        </mc:Fallback>
      </mc:AlternateContent>
    </p:spTree>
    <p:extLst>
      <p:ext uri="{BB962C8B-B14F-4D97-AF65-F5344CB8AC3E}">
        <p14:creationId xmlns:p14="http://schemas.microsoft.com/office/powerpoint/2010/main" val="3123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9" grpId="0"/>
      <p:bldP spid="33" grpId="0"/>
      <p:bldP spid="41" grpId="0"/>
      <p:bldP spid="53" grpId="0"/>
      <p:bldP spid="59" grpId="0"/>
      <p:bldP spid="24"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a:extLst>
              <a:ext uri="{FF2B5EF4-FFF2-40B4-BE49-F238E27FC236}">
                <a16:creationId xmlns:a16="http://schemas.microsoft.com/office/drawing/2014/main" id="{68799193-C1C8-E2EE-D386-C811E84F315C}"/>
              </a:ext>
            </a:extLst>
          </p:cNvPr>
          <p:cNvGraphicFramePr>
            <a:graphicFrameLocks noGrp="1"/>
          </p:cNvGraphicFramePr>
          <p:nvPr>
            <p:extLst>
              <p:ext uri="{D42A27DB-BD31-4B8C-83A1-F6EECF244321}">
                <p14:modId xmlns:p14="http://schemas.microsoft.com/office/powerpoint/2010/main" val="4204662500"/>
              </p:ext>
            </p:extLst>
          </p:nvPr>
        </p:nvGraphicFramePr>
        <p:xfrm>
          <a:off x="8638765" y="1684920"/>
          <a:ext cx="2843736" cy="4845604"/>
        </p:xfrm>
        <a:graphic>
          <a:graphicData uri="http://schemas.openxmlformats.org/drawingml/2006/table">
            <a:tbl>
              <a:tblPr firstRow="1" bandRow="1">
                <a:tableStyleId>{3B4B98B0-60AC-42C2-AFA5-B58CD77FA1E5}</a:tableStyleId>
              </a:tblPr>
              <a:tblGrid>
                <a:gridCol w="947912">
                  <a:extLst>
                    <a:ext uri="{9D8B030D-6E8A-4147-A177-3AD203B41FA5}">
                      <a16:colId xmlns:a16="http://schemas.microsoft.com/office/drawing/2014/main" val="2047815850"/>
                    </a:ext>
                  </a:extLst>
                </a:gridCol>
                <a:gridCol w="947912">
                  <a:extLst>
                    <a:ext uri="{9D8B030D-6E8A-4147-A177-3AD203B41FA5}">
                      <a16:colId xmlns:a16="http://schemas.microsoft.com/office/drawing/2014/main" val="2430321714"/>
                    </a:ext>
                  </a:extLst>
                </a:gridCol>
                <a:gridCol w="947912">
                  <a:extLst>
                    <a:ext uri="{9D8B030D-6E8A-4147-A177-3AD203B41FA5}">
                      <a16:colId xmlns:a16="http://schemas.microsoft.com/office/drawing/2014/main" val="172264899"/>
                    </a:ext>
                  </a:extLst>
                </a:gridCol>
              </a:tblGrid>
              <a:tr h="372692">
                <a:tc>
                  <a:txBody>
                    <a:bodyPr/>
                    <a:lstStyle/>
                    <a:p>
                      <a:pPr algn="ctr" rtl="0" fontAlgn="ctr"/>
                      <a:r>
                        <a:rPr lang="en-US" sz="2200" u="none" strike="noStrike" dirty="0" err="1">
                          <a:effectLst/>
                          <a:latin typeface="Times New Roman" panose="02020603050405020304" pitchFamily="18" charset="0"/>
                          <a:cs typeface="Times New Roman" panose="02020603050405020304" pitchFamily="18" charset="0"/>
                        </a:rPr>
                        <a:t>Inde</a:t>
                      </a:r>
                      <a:r>
                        <a:rPr lang="en-US" sz="2200" u="none" strike="noStrike" dirty="0">
                          <a:effectLst/>
                          <a:latin typeface="Times New Roman" panose="02020603050405020304" pitchFamily="18" charset="0"/>
                          <a:cs typeface="Times New Roman" panose="02020603050405020304" pitchFamily="18" charset="0"/>
                        </a:rPr>
                        <a:t>. var. X</a:t>
                      </a:r>
                      <a:endParaRPr lang="en-US" sz="22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Dep. Var. Y</a:t>
                      </a:r>
                      <a:endParaRPr lang="en-US" sz="22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04088454"/>
                  </a:ext>
                </a:extLst>
              </a:tr>
              <a:tr h="390439">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10</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5</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50</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62985113"/>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15</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2</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30</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45773370"/>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16</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a:effectLst/>
                          <a:latin typeface="Times New Roman" panose="02020603050405020304" pitchFamily="18" charset="0"/>
                          <a:cs typeface="Times New Roman" panose="02020603050405020304" pitchFamily="18" charset="0"/>
                        </a:rPr>
                        <a:t>16</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48472672"/>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9</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9</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91569062"/>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4</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7</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28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62059152"/>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6</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8</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47216946"/>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18</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18</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543082113"/>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12</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5</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60</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89550312"/>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14</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3</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42</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60704731"/>
                  </a:ext>
                </a:extLst>
              </a:tr>
              <a:tr h="381565">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7</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rtl="0" fontAlgn="ctr"/>
                      <a:r>
                        <a:rPr lang="en-US" sz="2200" u="none" strike="noStrike" dirty="0">
                          <a:effectLst/>
                          <a:latin typeface="Times New Roman" panose="02020603050405020304" pitchFamily="18" charset="0"/>
                          <a:cs typeface="Times New Roman" panose="02020603050405020304" pitchFamily="18" charset="0"/>
                        </a:rPr>
                        <a:t>6</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42</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29056515"/>
                  </a:ext>
                </a:extLst>
              </a:tr>
              <a:tr h="212967">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103</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47</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US" sz="2200" b="1" u="none" strike="noStrike" dirty="0">
                          <a:effectLst/>
                          <a:latin typeface="Times New Roman" panose="02020603050405020304" pitchFamily="18" charset="0"/>
                          <a:cs typeface="Times New Roman" panose="02020603050405020304" pitchFamily="18" charset="0"/>
                        </a:rPr>
                        <a:t>343</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2114195"/>
                  </a:ext>
                </a:extLst>
              </a:tr>
            </a:tbl>
          </a:graphicData>
        </a:graphic>
      </p:graphicFrame>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grpSp>
        <p:nvGrpSpPr>
          <p:cNvPr id="36" name="Group 35">
            <a:extLst>
              <a:ext uri="{FF2B5EF4-FFF2-40B4-BE49-F238E27FC236}">
                <a16:creationId xmlns:a16="http://schemas.microsoft.com/office/drawing/2014/main" id="{B34E9D39-AFE8-20C2-2DA6-326F447F3C03}"/>
              </a:ext>
            </a:extLst>
          </p:cNvPr>
          <p:cNvGrpSpPr/>
          <p:nvPr/>
        </p:nvGrpSpPr>
        <p:grpSpPr>
          <a:xfrm>
            <a:off x="7556578" y="1752600"/>
            <a:ext cx="3546225" cy="4340183"/>
            <a:chOff x="7556578" y="1752600"/>
            <a:chExt cx="3546225" cy="4340183"/>
          </a:xfrm>
        </p:grpSpPr>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gr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DC1141-FC7C-1EBA-A6E3-112233FCB13C}"/>
                  </a:ext>
                </a:extLst>
              </p:cNvPr>
              <p:cNvSpPr txBox="1"/>
              <p:nvPr/>
            </p:nvSpPr>
            <p:spPr>
              <a:xfrm>
                <a:off x="76200" y="3893141"/>
                <a:ext cx="3061671" cy="704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𝑥𝑦</m:t>
                              </m:r>
                            </m:e>
                          </m:d>
                          <m:r>
                            <a:rPr lang="en-US" sz="2200" i="0">
                              <a:solidFill>
                                <a:schemeClr val="tx1"/>
                              </a:solidFill>
                              <a:latin typeface="Cambria Math" panose="02040503050406030204" pitchFamily="18" charset="0"/>
                            </a:rPr>
                            <m:t>−</m:t>
                          </m:r>
                          <m:d>
                            <m:dPr>
                              <m:ctrlPr>
                                <a:rPr lang="en-US" sz="2200" i="1">
                                  <a:solidFill>
                                    <a:schemeClr val="tx1"/>
                                  </a:solidFill>
                                  <a:latin typeface="Cambria Math" panose="02040503050406030204" pitchFamily="18" charset="0"/>
                                </a:rPr>
                              </m:ctrlPr>
                            </m:dPr>
                            <m:e>
                              <m:r>
                                <m:rPr>
                                  <m:sty m:val="p"/>
                                </m:rPr>
                                <a:rPr lang="el-GR" sz="2200" i="1" smtClean="0">
                                  <a:solidFill>
                                    <a:schemeClr val="tx1"/>
                                  </a:solidFill>
                                  <a:latin typeface="Cambria Math" panose="02040503050406030204" pitchFamily="18" charset="0"/>
                                  <a:ea typeface="Cambria Math" panose="02040503050406030204" pitchFamily="18" charset="0"/>
                                </a:rPr>
                                <m:t>Σ</m:t>
                              </m:r>
                              <m:r>
                                <a:rPr lang="en-US" sz="2200" b="0" i="1" smtClean="0">
                                  <a:solidFill>
                                    <a:schemeClr val="tx1"/>
                                  </a:solidFill>
                                  <a:latin typeface="Cambria Math" panose="02040503050406030204" pitchFamily="18" charset="0"/>
                                  <a:ea typeface="Cambria Math" panose="02040503050406030204" pitchFamily="18" charset="0"/>
                                </a:rPr>
                                <m:t>𝑥</m:t>
                              </m:r>
                            </m:e>
                          </m:d>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𝛴</m:t>
                              </m:r>
                              <m:r>
                                <a:rPr lang="en-US" sz="2200" i="1">
                                  <a:solidFill>
                                    <a:schemeClr val="tx1"/>
                                  </a:solidFill>
                                  <a:latin typeface="Cambria Math" panose="02040503050406030204" pitchFamily="18" charset="0"/>
                                </a:rPr>
                                <m:t>𝑦</m:t>
                              </m:r>
                            </m:e>
                          </m:d>
                        </m:num>
                        <m:den>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sSup>
                                <m:sSupPr>
                                  <m:ctrlPr>
                                    <a:rPr lang="en-US" sz="2200" i="1">
                                      <a:solidFill>
                                        <a:schemeClr val="tx1"/>
                                      </a:solidFill>
                                      <a:latin typeface="Cambria Math" panose="02040503050406030204" pitchFamily="18" charset="0"/>
                                    </a:rPr>
                                  </m:ctrlPr>
                                </m:sSupPr>
                                <m:e>
                                  <m:r>
                                    <a:rPr lang="en-US" sz="2200" i="1">
                                      <a:solidFill>
                                        <a:schemeClr val="tx1"/>
                                      </a:solidFill>
                                      <a:latin typeface="Cambria Math" panose="02040503050406030204" pitchFamily="18" charset="0"/>
                                    </a:rPr>
                                    <m:t>𝑥</m:t>
                                  </m:r>
                                </m:e>
                                <m:sup>
                                  <m:r>
                                    <a:rPr lang="en-US" sz="2200" i="0">
                                      <a:solidFill>
                                        <a:schemeClr val="tx1"/>
                                      </a:solidFill>
                                      <a:latin typeface="Cambria Math" panose="02040503050406030204" pitchFamily="18" charset="0"/>
                                    </a:rPr>
                                    <m:t>2</m:t>
                                  </m:r>
                                </m:sup>
                              </m:sSup>
                            </m:e>
                          </m:d>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 </m:t>
                          </m:r>
                          <m:r>
                            <m:rPr>
                              <m:sty m:val="p"/>
                            </m:rPr>
                            <a:rPr lang="el-GR" sz="2200" b="0" i="1" smtClean="0">
                              <a:solidFill>
                                <a:schemeClr val="tx1"/>
                              </a:solidFill>
                              <a:latin typeface="Cambria Math" panose="02040503050406030204" pitchFamily="18" charset="0"/>
                              <a:ea typeface="Cambria Math" panose="02040503050406030204" pitchFamily="18" charset="0"/>
                            </a:rPr>
                            <m:t>Σ</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𝑥</m:t>
                              </m:r>
                            </m:e>
                          </m:d>
                          <m:r>
                            <a:rPr lang="en-US" sz="2200" b="0" i="1" baseline="30000" smtClean="0">
                              <a:solidFill>
                                <a:schemeClr val="tx1"/>
                              </a:solidFill>
                              <a:latin typeface="Cambria Math" panose="02040503050406030204" pitchFamily="18" charset="0"/>
                              <a:ea typeface="Cambria Math" panose="02040503050406030204" pitchFamily="18" charset="0"/>
                            </a:rPr>
                            <m:t>2</m:t>
                          </m:r>
                        </m:den>
                      </m:f>
                    </m:oMath>
                  </m:oMathPara>
                </a14:m>
                <a:endParaRPr lang="en-US" sz="2200" dirty="0"/>
              </a:p>
            </p:txBody>
          </p:sp>
        </mc:Choice>
        <mc:Fallback xmlns="">
          <p:sp>
            <p:nvSpPr>
              <p:cNvPr id="22" name="TextBox 21">
                <a:extLst>
                  <a:ext uri="{FF2B5EF4-FFF2-40B4-BE49-F238E27FC236}">
                    <a16:creationId xmlns:a16="http://schemas.microsoft.com/office/drawing/2014/main" id="{36DC1141-FC7C-1EBA-A6E3-112233FCB13C}"/>
                  </a:ext>
                </a:extLst>
              </p:cNvPr>
              <p:cNvSpPr txBox="1">
                <a:spLocks noRot="1" noChangeAspect="1" noMove="1" noResize="1" noEditPoints="1" noAdjustHandles="1" noChangeArrowheads="1" noChangeShapeType="1" noTextEdit="1"/>
              </p:cNvSpPr>
              <p:nvPr/>
            </p:nvSpPr>
            <p:spPr>
              <a:xfrm>
                <a:off x="76200" y="3893141"/>
                <a:ext cx="3061671" cy="7049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6781E3-B450-B0CC-7531-1C0F54A7AAB6}"/>
                  </a:ext>
                </a:extLst>
              </p:cNvPr>
              <p:cNvSpPr txBox="1"/>
              <p:nvPr/>
            </p:nvSpPr>
            <p:spPr>
              <a:xfrm>
                <a:off x="3352800" y="3883986"/>
                <a:ext cx="3261406"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10∗343</m:t>
                          </m:r>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103 ∗ 47</m:t>
                          </m:r>
                        </m:num>
                        <m:den>
                          <m:r>
                            <a:rPr lang="en-US" sz="2200" b="0" i="1" smtClean="0">
                              <a:solidFill>
                                <a:schemeClr val="tx1"/>
                              </a:solidFill>
                              <a:latin typeface="Cambria Math" panose="02040503050406030204" pitchFamily="18" charset="0"/>
                            </a:rPr>
                            <m:t>10∗1347 −103</m:t>
                          </m:r>
                          <m:r>
                            <a:rPr lang="en-US" sz="2200" b="0" i="1" baseline="30000" smtClean="0">
                              <a:solidFill>
                                <a:schemeClr val="tx1"/>
                              </a:solidFill>
                              <a:latin typeface="Cambria Math" panose="02040503050406030204" pitchFamily="18" charset="0"/>
                            </a:rPr>
                            <m:t>2</m:t>
                          </m:r>
                        </m:den>
                      </m:f>
                    </m:oMath>
                  </m:oMathPara>
                </a14:m>
                <a:endParaRPr lang="en-US" sz="2200" dirty="0"/>
              </a:p>
            </p:txBody>
          </p:sp>
        </mc:Choice>
        <mc:Fallback xmlns="">
          <p:sp>
            <p:nvSpPr>
              <p:cNvPr id="24" name="TextBox 23">
                <a:extLst>
                  <a:ext uri="{FF2B5EF4-FFF2-40B4-BE49-F238E27FC236}">
                    <a16:creationId xmlns:a16="http://schemas.microsoft.com/office/drawing/2014/main" id="{456781E3-B450-B0CC-7531-1C0F54A7AAB6}"/>
                  </a:ext>
                </a:extLst>
              </p:cNvPr>
              <p:cNvSpPr txBox="1">
                <a:spLocks noRot="1" noChangeAspect="1" noMove="1" noResize="1" noEditPoints="1" noAdjustHandles="1" noChangeArrowheads="1" noChangeShapeType="1" noTextEdit="1"/>
              </p:cNvSpPr>
              <p:nvPr/>
            </p:nvSpPr>
            <p:spPr>
              <a:xfrm>
                <a:off x="3352800" y="3883986"/>
                <a:ext cx="3261406" cy="6360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B1D623-B717-6D5A-4CFC-79D829EF5340}"/>
                  </a:ext>
                </a:extLst>
              </p:cNvPr>
              <p:cNvSpPr txBox="1"/>
              <p:nvPr/>
            </p:nvSpPr>
            <p:spPr>
              <a:xfrm>
                <a:off x="76200" y="5233991"/>
                <a:ext cx="2120581" cy="654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836967"/>
                              </a:solidFill>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0">
                              <a:latin typeface="Cambria Math" panose="02040503050406030204" pitchFamily="18" charset="0"/>
                            </a:rPr>
                            <m:t>0</m:t>
                          </m:r>
                        </m:sub>
                      </m:sSub>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nary>
                            <m:naryPr>
                              <m:chr m:val="∑"/>
                              <m:grow m:val="on"/>
                              <m:subHide m:val="on"/>
                              <m:supHide m:val="on"/>
                              <m:ctrlPr>
                                <a:rPr lang="en-US" sz="2200" i="1">
                                  <a:latin typeface="Cambria Math" panose="02040503050406030204" pitchFamily="18" charset="0"/>
                                </a:rPr>
                              </m:ctrlPr>
                            </m:naryPr>
                            <m:sub/>
                            <m:sup/>
                            <m:e>
                              <m:r>
                                <a:rPr lang="en-US" sz="2200" i="1">
                                  <a:latin typeface="Cambria Math" panose="02040503050406030204" pitchFamily="18" charset="0"/>
                                </a:rPr>
                                <m:t>𝑦</m:t>
                              </m:r>
                            </m:e>
                          </m:nary>
                        </m:num>
                        <m:den>
                          <m:r>
                            <a:rPr lang="en-US" sz="2200" i="1">
                              <a:latin typeface="Cambria Math" panose="02040503050406030204" pitchFamily="18" charset="0"/>
                            </a:rPr>
                            <m:t>𝑛</m:t>
                          </m:r>
                        </m:den>
                      </m:f>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1</m:t>
                          </m:r>
                        </m:sub>
                      </m:sSub>
                      <m:f>
                        <m:fPr>
                          <m:ctrlPr>
                            <a:rPr lang="en-US" sz="2200" i="1">
                              <a:solidFill>
                                <a:srgbClr val="836967"/>
                              </a:solidFill>
                              <a:latin typeface="Cambria Math" panose="02040503050406030204" pitchFamily="18" charset="0"/>
                            </a:rPr>
                          </m:ctrlPr>
                        </m:fPr>
                        <m:num>
                          <m:r>
                            <a:rPr lang="en-US" sz="2200" i="1">
                              <a:latin typeface="Cambria Math" panose="02040503050406030204" pitchFamily="18" charset="0"/>
                            </a:rPr>
                            <m:t>𝛴</m:t>
                          </m:r>
                          <m:r>
                            <a:rPr lang="en-US" sz="2200" i="1">
                              <a:latin typeface="Cambria Math" panose="02040503050406030204" pitchFamily="18" charset="0"/>
                            </a:rPr>
                            <m:t>𝑥</m:t>
                          </m:r>
                        </m:num>
                        <m:den>
                          <m:r>
                            <a:rPr lang="en-US" sz="2200" i="1">
                              <a:latin typeface="Cambria Math" panose="02040503050406030204" pitchFamily="18" charset="0"/>
                            </a:rPr>
                            <m:t>𝑛</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92B1D623-B717-6D5A-4CFC-79D829EF5340}"/>
                  </a:ext>
                </a:extLst>
              </p:cNvPr>
              <p:cNvSpPr txBox="1">
                <a:spLocks noRot="1" noChangeAspect="1" noMove="1" noResize="1" noEditPoints="1" noAdjustHandles="1" noChangeArrowheads="1" noChangeShapeType="1" noTextEdit="1"/>
              </p:cNvSpPr>
              <p:nvPr/>
            </p:nvSpPr>
            <p:spPr>
              <a:xfrm>
                <a:off x="76200" y="5233991"/>
                <a:ext cx="2120581" cy="6546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60D2629-E582-11C1-F967-C46891A2F54B}"/>
                  </a:ext>
                </a:extLst>
              </p:cNvPr>
              <p:cNvSpPr txBox="1"/>
              <p:nvPr/>
            </p:nvSpPr>
            <p:spPr>
              <a:xfrm>
                <a:off x="2514600" y="5164504"/>
                <a:ext cx="3004797"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0</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47</m:t>
                          </m:r>
                        </m:num>
                        <m:den>
                          <m:r>
                            <a:rPr lang="en-US" sz="2200" b="0" i="1" smtClean="0">
                              <a:solidFill>
                                <a:schemeClr val="tx1"/>
                              </a:solidFill>
                              <a:latin typeface="Cambria Math" panose="02040503050406030204" pitchFamily="18" charset="0"/>
                            </a:rPr>
                            <m:t>10</m:t>
                          </m:r>
                        </m:den>
                      </m:f>
                      <m:r>
                        <a:rPr lang="en-US" sz="220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(−0.493)</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m:t>
                          </m:r>
                        </m:num>
                        <m:den>
                          <m:r>
                            <a:rPr lang="en-US" sz="2200" b="0" i="1" smtClean="0">
                              <a:solidFill>
                                <a:schemeClr val="tx1"/>
                              </a:solidFill>
                              <a:latin typeface="Cambria Math" panose="02040503050406030204" pitchFamily="18" charset="0"/>
                            </a:rPr>
                            <m:t>10</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460D2629-E582-11C1-F967-C46891A2F54B}"/>
                  </a:ext>
                </a:extLst>
              </p:cNvPr>
              <p:cNvSpPr txBox="1">
                <a:spLocks noRot="1" noChangeAspect="1" noMove="1" noResize="1" noEditPoints="1" noAdjustHandles="1" noChangeArrowheads="1" noChangeShapeType="1" noTextEdit="1"/>
              </p:cNvSpPr>
              <p:nvPr/>
            </p:nvSpPr>
            <p:spPr>
              <a:xfrm>
                <a:off x="2514600" y="5164504"/>
                <a:ext cx="3004797" cy="636008"/>
              </a:xfrm>
              <a:prstGeom prst="rect">
                <a:avLst/>
              </a:prstGeom>
              <a:blipFill>
                <a:blip r:embed="rId8"/>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0BFF7A1A-3462-BAEA-E0EB-DB3DFDE3AB83}"/>
              </a:ext>
            </a:extLst>
          </p:cNvPr>
          <p:cNvSpPr txBox="1"/>
          <p:nvPr/>
        </p:nvSpPr>
        <p:spPr>
          <a:xfrm>
            <a:off x="6629400" y="3963868"/>
            <a:ext cx="114326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-0.493</a:t>
            </a:r>
          </a:p>
        </p:txBody>
      </p:sp>
      <p:sp>
        <p:nvSpPr>
          <p:cNvPr id="39" name="TextBox 38">
            <a:extLst>
              <a:ext uri="{FF2B5EF4-FFF2-40B4-BE49-F238E27FC236}">
                <a16:creationId xmlns:a16="http://schemas.microsoft.com/office/drawing/2014/main" id="{115F53D0-E672-65C6-719A-890F03E66964}"/>
              </a:ext>
            </a:extLst>
          </p:cNvPr>
          <p:cNvSpPr txBox="1"/>
          <p:nvPr/>
        </p:nvSpPr>
        <p:spPr>
          <a:xfrm>
            <a:off x="5791200" y="5284113"/>
            <a:ext cx="10486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9.780</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71ABEF0-D2C6-0EEE-6646-6FF5FF7A8DD9}"/>
                  </a:ext>
                </a:extLst>
              </p:cNvPr>
              <p:cNvSpPr txBox="1"/>
              <p:nvPr/>
            </p:nvSpPr>
            <p:spPr>
              <a:xfrm>
                <a:off x="404129" y="2918674"/>
                <a:ext cx="122482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=103</m:t>
                      </m:r>
                    </m:oMath>
                  </m:oMathPara>
                </a14:m>
                <a:endParaRPr lang="en-US" sz="2200" dirty="0"/>
              </a:p>
            </p:txBody>
          </p:sp>
        </mc:Choice>
        <mc:Fallback xmlns="">
          <p:sp>
            <p:nvSpPr>
              <p:cNvPr id="43" name="TextBox 42">
                <a:extLst>
                  <a:ext uri="{FF2B5EF4-FFF2-40B4-BE49-F238E27FC236}">
                    <a16:creationId xmlns:a16="http://schemas.microsoft.com/office/drawing/2014/main" id="{971ABEF0-D2C6-0EEE-6646-6FF5FF7A8DD9}"/>
                  </a:ext>
                </a:extLst>
              </p:cNvPr>
              <p:cNvSpPr txBox="1">
                <a:spLocks noRot="1" noChangeAspect="1" noMove="1" noResize="1" noEditPoints="1" noAdjustHandles="1" noChangeArrowheads="1" noChangeShapeType="1" noTextEdit="1"/>
              </p:cNvSpPr>
              <p:nvPr/>
            </p:nvSpPr>
            <p:spPr>
              <a:xfrm>
                <a:off x="404129" y="2918674"/>
                <a:ext cx="1224822" cy="338554"/>
              </a:xfrm>
              <a:prstGeom prst="rect">
                <a:avLst/>
              </a:prstGeom>
              <a:blipFill>
                <a:blip r:embed="rId9"/>
                <a:stretch>
                  <a:fillRect l="-4478" r="-3980"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8C0603-F958-3AE6-4588-7B26D1ECD90A}"/>
                  </a:ext>
                </a:extLst>
              </p:cNvPr>
              <p:cNvSpPr txBox="1"/>
              <p:nvPr/>
            </p:nvSpPr>
            <p:spPr>
              <a:xfrm>
                <a:off x="2054482" y="2918674"/>
                <a:ext cx="107202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=47</m:t>
                      </m:r>
                    </m:oMath>
                  </m:oMathPara>
                </a14:m>
                <a:endParaRPr lang="en-US" sz="2200" dirty="0"/>
              </a:p>
            </p:txBody>
          </p:sp>
        </mc:Choice>
        <mc:Fallback xmlns="">
          <p:sp>
            <p:nvSpPr>
              <p:cNvPr id="47" name="TextBox 46">
                <a:extLst>
                  <a:ext uri="{FF2B5EF4-FFF2-40B4-BE49-F238E27FC236}">
                    <a16:creationId xmlns:a16="http://schemas.microsoft.com/office/drawing/2014/main" id="{7F8C0603-F958-3AE6-4588-7B26D1ECD90A}"/>
                  </a:ext>
                </a:extLst>
              </p:cNvPr>
              <p:cNvSpPr txBox="1">
                <a:spLocks noRot="1" noChangeAspect="1" noMove="1" noResize="1" noEditPoints="1" noAdjustHandles="1" noChangeArrowheads="1" noChangeShapeType="1" noTextEdit="1"/>
              </p:cNvSpPr>
              <p:nvPr/>
            </p:nvSpPr>
            <p:spPr>
              <a:xfrm>
                <a:off x="2054482" y="2918674"/>
                <a:ext cx="1072024" cy="338554"/>
              </a:xfrm>
              <a:prstGeom prst="rect">
                <a:avLst/>
              </a:prstGeom>
              <a:blipFill>
                <a:blip r:embed="rId10"/>
                <a:stretch>
                  <a:fillRect l="-5114" r="-4545"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AF2DE32-8A4A-CF1B-264B-6930FC471A3B}"/>
                  </a:ext>
                </a:extLst>
              </p:cNvPr>
              <p:cNvSpPr txBox="1"/>
              <p:nvPr/>
            </p:nvSpPr>
            <p:spPr>
              <a:xfrm>
                <a:off x="3550301" y="2918674"/>
                <a:ext cx="137819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𝑥𝑦</m:t>
                      </m:r>
                      <m:r>
                        <a:rPr lang="en-US" sz="2200" b="0" i="1" smtClean="0">
                          <a:latin typeface="Cambria Math" panose="02040503050406030204" pitchFamily="18" charset="0"/>
                          <a:ea typeface="Cambria Math" panose="02040503050406030204" pitchFamily="18" charset="0"/>
                        </a:rPr>
                        <m:t>=343</m:t>
                      </m:r>
                    </m:oMath>
                  </m:oMathPara>
                </a14:m>
                <a:endParaRPr lang="en-US" sz="2200" dirty="0"/>
              </a:p>
            </p:txBody>
          </p:sp>
        </mc:Choice>
        <mc:Fallback xmlns="">
          <p:sp>
            <p:nvSpPr>
              <p:cNvPr id="48" name="TextBox 47">
                <a:extLst>
                  <a:ext uri="{FF2B5EF4-FFF2-40B4-BE49-F238E27FC236}">
                    <a16:creationId xmlns:a16="http://schemas.microsoft.com/office/drawing/2014/main" id="{CAF2DE32-8A4A-CF1B-264B-6930FC471A3B}"/>
                  </a:ext>
                </a:extLst>
              </p:cNvPr>
              <p:cNvSpPr txBox="1">
                <a:spLocks noRot="1" noChangeAspect="1" noMove="1" noResize="1" noEditPoints="1" noAdjustHandles="1" noChangeArrowheads="1" noChangeShapeType="1" noTextEdit="1"/>
              </p:cNvSpPr>
              <p:nvPr/>
            </p:nvSpPr>
            <p:spPr>
              <a:xfrm>
                <a:off x="3550301" y="2918674"/>
                <a:ext cx="1378198" cy="338554"/>
              </a:xfrm>
              <a:prstGeom prst="rect">
                <a:avLst/>
              </a:prstGeom>
              <a:blipFill>
                <a:blip r:embed="rId11"/>
                <a:stretch>
                  <a:fillRect l="-3982" r="-3540"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791927A-DCC5-7008-6AB2-7D46A932C172}"/>
                  </a:ext>
                </a:extLst>
              </p:cNvPr>
              <p:cNvSpPr txBox="1"/>
              <p:nvPr/>
            </p:nvSpPr>
            <p:spPr>
              <a:xfrm>
                <a:off x="5352294" y="2918674"/>
                <a:ext cx="152727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baseline="30000"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=1347</m:t>
                      </m:r>
                    </m:oMath>
                  </m:oMathPara>
                </a14:m>
                <a:endParaRPr lang="en-US" sz="2200" dirty="0"/>
              </a:p>
            </p:txBody>
          </p:sp>
        </mc:Choice>
        <mc:Fallback xmlns="">
          <p:sp>
            <p:nvSpPr>
              <p:cNvPr id="49" name="TextBox 48">
                <a:extLst>
                  <a:ext uri="{FF2B5EF4-FFF2-40B4-BE49-F238E27FC236}">
                    <a16:creationId xmlns:a16="http://schemas.microsoft.com/office/drawing/2014/main" id="{A791927A-DCC5-7008-6AB2-7D46A932C172}"/>
                  </a:ext>
                </a:extLst>
              </p:cNvPr>
              <p:cNvSpPr txBox="1">
                <a:spLocks noRot="1" noChangeAspect="1" noMove="1" noResize="1" noEditPoints="1" noAdjustHandles="1" noChangeArrowheads="1" noChangeShapeType="1" noTextEdit="1"/>
              </p:cNvSpPr>
              <p:nvPr/>
            </p:nvSpPr>
            <p:spPr>
              <a:xfrm>
                <a:off x="5352294" y="2918674"/>
                <a:ext cx="1527278" cy="338554"/>
              </a:xfrm>
              <a:prstGeom prst="rect">
                <a:avLst/>
              </a:prstGeom>
              <a:blipFill>
                <a:blip r:embed="rId12"/>
                <a:stretch>
                  <a:fillRect l="-1594" r="-1195" b="-10909"/>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762A7413-34D3-9132-9EE9-B564CAA0A061}"/>
              </a:ext>
            </a:extLst>
          </p:cNvPr>
          <p:cNvSpPr/>
          <p:nvPr/>
        </p:nvSpPr>
        <p:spPr>
          <a:xfrm>
            <a:off x="10540136" y="1653066"/>
            <a:ext cx="1042264" cy="49451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074D7A7-644A-61A1-BCE8-26AE2CE8E43E}"/>
              </a:ext>
            </a:extLst>
          </p:cNvPr>
          <p:cNvSpPr/>
          <p:nvPr/>
        </p:nvSpPr>
        <p:spPr>
          <a:xfrm>
            <a:off x="8593167" y="6199017"/>
            <a:ext cx="1943293" cy="3448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51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37" grpId="0"/>
      <p:bldP spid="39" grpId="0"/>
      <p:bldP spid="43" grpId="0"/>
      <p:bldP spid="47" grpId="0"/>
      <p:bldP spid="48" grpId="0"/>
      <p:bldP spid="49" grpId="0"/>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A975B3B-42BA-6299-37BD-1B68A1405B0A}"/>
              </a:ext>
            </a:extLst>
          </p:cNvPr>
          <p:cNvSpPr txBox="1"/>
          <p:nvPr/>
        </p:nvSpPr>
        <p:spPr>
          <a:xfrm>
            <a:off x="8073820" y="5364250"/>
            <a:ext cx="969094" cy="369332"/>
          </a:xfrm>
          <a:prstGeom prst="rect">
            <a:avLst/>
          </a:prstGeom>
          <a:noFill/>
          <a:ln>
            <a:solidFill>
              <a:schemeClr val="bg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9.780</a:t>
            </a:r>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grpSp>
        <p:nvGrpSpPr>
          <p:cNvPr id="36" name="Group 35">
            <a:extLst>
              <a:ext uri="{FF2B5EF4-FFF2-40B4-BE49-F238E27FC236}">
                <a16:creationId xmlns:a16="http://schemas.microsoft.com/office/drawing/2014/main" id="{B34E9D39-AFE8-20C2-2DA6-326F447F3C03}"/>
              </a:ext>
            </a:extLst>
          </p:cNvPr>
          <p:cNvGrpSpPr/>
          <p:nvPr/>
        </p:nvGrpSpPr>
        <p:grpSpPr>
          <a:xfrm>
            <a:off x="8458200" y="2402673"/>
            <a:ext cx="3546225" cy="3730583"/>
            <a:chOff x="7556578" y="2362200"/>
            <a:chExt cx="3546225" cy="3730583"/>
          </a:xfrm>
        </p:grpSpPr>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pSp>
      <p:graphicFrame>
        <p:nvGraphicFramePr>
          <p:cNvPr id="8" name="Object 2">
            <a:extLst>
              <a:ext uri="{FF2B5EF4-FFF2-40B4-BE49-F238E27FC236}">
                <a16:creationId xmlns:a16="http://schemas.microsoft.com/office/drawing/2014/main" id="{541AF4EB-6163-3A1B-15D4-88D24E55871A}"/>
              </a:ext>
            </a:extLst>
          </p:cNvPr>
          <p:cNvGraphicFramePr>
            <a:graphicFrameLocks noChangeAspect="1"/>
          </p:cNvGraphicFramePr>
          <p:nvPr/>
        </p:nvGraphicFramePr>
        <p:xfrm>
          <a:off x="1554480" y="1793073"/>
          <a:ext cx="3489325" cy="722313"/>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8" name="Object 2">
                        <a:extLst>
                          <a:ext uri="{FF2B5EF4-FFF2-40B4-BE49-F238E27FC236}">
                            <a16:creationId xmlns:a16="http://schemas.microsoft.com/office/drawing/2014/main" id="{541AF4EB-6163-3A1B-15D4-88D24E558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1793073"/>
                        <a:ext cx="34893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DC1141-FC7C-1EBA-A6E3-112233FCB13C}"/>
                  </a:ext>
                </a:extLst>
              </p:cNvPr>
              <p:cNvSpPr txBox="1"/>
              <p:nvPr/>
            </p:nvSpPr>
            <p:spPr>
              <a:xfrm>
                <a:off x="76200" y="3893141"/>
                <a:ext cx="3061671" cy="704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𝑥𝑦</m:t>
                              </m:r>
                            </m:e>
                          </m:d>
                          <m:r>
                            <a:rPr lang="en-US" sz="2200" i="0">
                              <a:solidFill>
                                <a:schemeClr val="tx1"/>
                              </a:solidFill>
                              <a:latin typeface="Cambria Math" panose="02040503050406030204" pitchFamily="18" charset="0"/>
                            </a:rPr>
                            <m:t>−</m:t>
                          </m:r>
                          <m:d>
                            <m:dPr>
                              <m:ctrlPr>
                                <a:rPr lang="en-US" sz="2200" i="1">
                                  <a:solidFill>
                                    <a:schemeClr val="tx1"/>
                                  </a:solidFill>
                                  <a:latin typeface="Cambria Math" panose="02040503050406030204" pitchFamily="18" charset="0"/>
                                </a:rPr>
                              </m:ctrlPr>
                            </m:dPr>
                            <m:e>
                              <m:r>
                                <m:rPr>
                                  <m:sty m:val="p"/>
                                </m:rPr>
                                <a:rPr lang="el-GR" sz="2200" i="1" smtClean="0">
                                  <a:solidFill>
                                    <a:schemeClr val="tx1"/>
                                  </a:solidFill>
                                  <a:latin typeface="Cambria Math" panose="02040503050406030204" pitchFamily="18" charset="0"/>
                                  <a:ea typeface="Cambria Math" panose="02040503050406030204" pitchFamily="18" charset="0"/>
                                </a:rPr>
                                <m:t>Σ</m:t>
                              </m:r>
                              <m:r>
                                <a:rPr lang="en-US" sz="2200" b="0" i="1" smtClean="0">
                                  <a:solidFill>
                                    <a:schemeClr val="tx1"/>
                                  </a:solidFill>
                                  <a:latin typeface="Cambria Math" panose="02040503050406030204" pitchFamily="18" charset="0"/>
                                  <a:ea typeface="Cambria Math" panose="02040503050406030204" pitchFamily="18" charset="0"/>
                                </a:rPr>
                                <m:t>𝑥</m:t>
                              </m:r>
                            </m:e>
                          </m:d>
                          <m:d>
                            <m:dPr>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𝛴</m:t>
                              </m:r>
                              <m:r>
                                <a:rPr lang="en-US" sz="2200" i="1">
                                  <a:solidFill>
                                    <a:schemeClr val="tx1"/>
                                  </a:solidFill>
                                  <a:latin typeface="Cambria Math" panose="02040503050406030204" pitchFamily="18" charset="0"/>
                                </a:rPr>
                                <m:t>𝑦</m:t>
                              </m:r>
                            </m:e>
                          </m:d>
                        </m:num>
                        <m:den>
                          <m:r>
                            <a:rPr lang="en-US" sz="2200" i="1">
                              <a:solidFill>
                                <a:schemeClr val="tx1"/>
                              </a:solidFill>
                              <a:latin typeface="Cambria Math" panose="02040503050406030204" pitchFamily="18" charset="0"/>
                            </a:rPr>
                            <m:t>𝑛</m:t>
                          </m:r>
                          <m:r>
                            <a:rPr lang="en-US" sz="2200" i="1">
                              <a:solidFill>
                                <a:schemeClr val="tx1"/>
                              </a:solidFill>
                              <a:latin typeface="Cambria Math" panose="02040503050406030204" pitchFamily="18" charset="0"/>
                            </a:rPr>
                            <m:t>𝛴</m:t>
                          </m:r>
                          <m:d>
                            <m:dPr>
                              <m:ctrlPr>
                                <a:rPr lang="en-US" sz="2200" i="1">
                                  <a:solidFill>
                                    <a:schemeClr val="tx1"/>
                                  </a:solidFill>
                                  <a:latin typeface="Cambria Math" panose="02040503050406030204" pitchFamily="18" charset="0"/>
                                </a:rPr>
                              </m:ctrlPr>
                            </m:dPr>
                            <m:e>
                              <m:sSup>
                                <m:sSupPr>
                                  <m:ctrlPr>
                                    <a:rPr lang="en-US" sz="2200" i="1">
                                      <a:solidFill>
                                        <a:schemeClr val="tx1"/>
                                      </a:solidFill>
                                      <a:latin typeface="Cambria Math" panose="02040503050406030204" pitchFamily="18" charset="0"/>
                                    </a:rPr>
                                  </m:ctrlPr>
                                </m:sSupPr>
                                <m:e>
                                  <m:r>
                                    <a:rPr lang="en-US" sz="2200" i="1">
                                      <a:solidFill>
                                        <a:schemeClr val="tx1"/>
                                      </a:solidFill>
                                      <a:latin typeface="Cambria Math" panose="02040503050406030204" pitchFamily="18" charset="0"/>
                                    </a:rPr>
                                    <m:t>𝑥</m:t>
                                  </m:r>
                                </m:e>
                                <m:sup>
                                  <m:r>
                                    <a:rPr lang="en-US" sz="2200" i="0">
                                      <a:solidFill>
                                        <a:schemeClr val="tx1"/>
                                      </a:solidFill>
                                      <a:latin typeface="Cambria Math" panose="02040503050406030204" pitchFamily="18" charset="0"/>
                                    </a:rPr>
                                    <m:t>2</m:t>
                                  </m:r>
                                </m:sup>
                              </m:sSup>
                            </m:e>
                          </m:d>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 </m:t>
                          </m:r>
                          <m:r>
                            <m:rPr>
                              <m:sty m:val="p"/>
                            </m:rPr>
                            <a:rPr lang="el-GR" sz="2200" b="0" i="1" smtClean="0">
                              <a:solidFill>
                                <a:schemeClr val="tx1"/>
                              </a:solidFill>
                              <a:latin typeface="Cambria Math" panose="02040503050406030204" pitchFamily="18" charset="0"/>
                              <a:ea typeface="Cambria Math" panose="02040503050406030204" pitchFamily="18" charset="0"/>
                            </a:rPr>
                            <m:t>Σ</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𝑥</m:t>
                              </m:r>
                            </m:e>
                          </m:d>
                          <m:r>
                            <a:rPr lang="en-US" sz="2200" b="0" i="1" baseline="30000" smtClean="0">
                              <a:solidFill>
                                <a:schemeClr val="tx1"/>
                              </a:solidFill>
                              <a:latin typeface="Cambria Math" panose="02040503050406030204" pitchFamily="18" charset="0"/>
                              <a:ea typeface="Cambria Math" panose="02040503050406030204" pitchFamily="18" charset="0"/>
                            </a:rPr>
                            <m:t>2</m:t>
                          </m:r>
                        </m:den>
                      </m:f>
                    </m:oMath>
                  </m:oMathPara>
                </a14:m>
                <a:endParaRPr lang="en-US" sz="2200" dirty="0"/>
              </a:p>
            </p:txBody>
          </p:sp>
        </mc:Choice>
        <mc:Fallback xmlns="">
          <p:sp>
            <p:nvSpPr>
              <p:cNvPr id="22" name="TextBox 21">
                <a:extLst>
                  <a:ext uri="{FF2B5EF4-FFF2-40B4-BE49-F238E27FC236}">
                    <a16:creationId xmlns:a16="http://schemas.microsoft.com/office/drawing/2014/main" id="{36DC1141-FC7C-1EBA-A6E3-112233FCB13C}"/>
                  </a:ext>
                </a:extLst>
              </p:cNvPr>
              <p:cNvSpPr txBox="1">
                <a:spLocks noRot="1" noChangeAspect="1" noMove="1" noResize="1" noEditPoints="1" noAdjustHandles="1" noChangeArrowheads="1" noChangeShapeType="1" noTextEdit="1"/>
              </p:cNvSpPr>
              <p:nvPr/>
            </p:nvSpPr>
            <p:spPr>
              <a:xfrm>
                <a:off x="76200" y="3893141"/>
                <a:ext cx="3061671" cy="7049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6781E3-B450-B0CC-7531-1C0F54A7AAB6}"/>
                  </a:ext>
                </a:extLst>
              </p:cNvPr>
              <p:cNvSpPr txBox="1"/>
              <p:nvPr/>
            </p:nvSpPr>
            <p:spPr>
              <a:xfrm>
                <a:off x="3352800" y="3883986"/>
                <a:ext cx="3261406"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1</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10∗343</m:t>
                          </m:r>
                          <m:r>
                            <a:rPr lang="en-US" sz="2200" i="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103 ∗ 47</m:t>
                          </m:r>
                        </m:num>
                        <m:den>
                          <m:r>
                            <a:rPr lang="en-US" sz="2200" b="0" i="1" smtClean="0">
                              <a:solidFill>
                                <a:schemeClr val="tx1"/>
                              </a:solidFill>
                              <a:latin typeface="Cambria Math" panose="02040503050406030204" pitchFamily="18" charset="0"/>
                            </a:rPr>
                            <m:t>10∗1347 −103</m:t>
                          </m:r>
                          <m:r>
                            <a:rPr lang="en-US" sz="2200" b="0" i="1" baseline="30000" smtClean="0">
                              <a:solidFill>
                                <a:schemeClr val="tx1"/>
                              </a:solidFill>
                              <a:latin typeface="Cambria Math" panose="02040503050406030204" pitchFamily="18" charset="0"/>
                            </a:rPr>
                            <m:t>2</m:t>
                          </m:r>
                        </m:den>
                      </m:f>
                    </m:oMath>
                  </m:oMathPara>
                </a14:m>
                <a:endParaRPr lang="en-US" sz="2200" dirty="0"/>
              </a:p>
            </p:txBody>
          </p:sp>
        </mc:Choice>
        <mc:Fallback xmlns="">
          <p:sp>
            <p:nvSpPr>
              <p:cNvPr id="24" name="TextBox 23">
                <a:extLst>
                  <a:ext uri="{FF2B5EF4-FFF2-40B4-BE49-F238E27FC236}">
                    <a16:creationId xmlns:a16="http://schemas.microsoft.com/office/drawing/2014/main" id="{456781E3-B450-B0CC-7531-1C0F54A7AAB6}"/>
                  </a:ext>
                </a:extLst>
              </p:cNvPr>
              <p:cNvSpPr txBox="1">
                <a:spLocks noRot="1" noChangeAspect="1" noMove="1" noResize="1" noEditPoints="1" noAdjustHandles="1" noChangeArrowheads="1" noChangeShapeType="1" noTextEdit="1"/>
              </p:cNvSpPr>
              <p:nvPr/>
            </p:nvSpPr>
            <p:spPr>
              <a:xfrm>
                <a:off x="3352800" y="3883986"/>
                <a:ext cx="3261406" cy="6360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B1D623-B717-6D5A-4CFC-79D829EF5340}"/>
                  </a:ext>
                </a:extLst>
              </p:cNvPr>
              <p:cNvSpPr txBox="1"/>
              <p:nvPr/>
            </p:nvSpPr>
            <p:spPr>
              <a:xfrm>
                <a:off x="76200" y="5233991"/>
                <a:ext cx="2120581" cy="654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836967"/>
                              </a:solidFill>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i="0">
                              <a:latin typeface="Cambria Math" panose="02040503050406030204" pitchFamily="18" charset="0"/>
                            </a:rPr>
                            <m:t>0</m:t>
                          </m:r>
                        </m:sub>
                      </m:sSub>
                      <m:r>
                        <a:rPr lang="en-US" sz="2200" i="0">
                          <a:latin typeface="Cambria Math" panose="02040503050406030204" pitchFamily="18" charset="0"/>
                        </a:rPr>
                        <m:t>=</m:t>
                      </m:r>
                      <m:f>
                        <m:fPr>
                          <m:ctrlPr>
                            <a:rPr lang="en-US" sz="2200" i="1">
                              <a:solidFill>
                                <a:srgbClr val="836967"/>
                              </a:solidFill>
                              <a:latin typeface="Cambria Math" panose="02040503050406030204" pitchFamily="18" charset="0"/>
                            </a:rPr>
                          </m:ctrlPr>
                        </m:fPr>
                        <m:num>
                          <m:nary>
                            <m:naryPr>
                              <m:chr m:val="∑"/>
                              <m:grow m:val="on"/>
                              <m:subHide m:val="on"/>
                              <m:supHide m:val="on"/>
                              <m:ctrlPr>
                                <a:rPr lang="en-US" sz="2200" i="1">
                                  <a:latin typeface="Cambria Math" panose="02040503050406030204" pitchFamily="18" charset="0"/>
                                </a:rPr>
                              </m:ctrlPr>
                            </m:naryPr>
                            <m:sub/>
                            <m:sup/>
                            <m:e>
                              <m:r>
                                <a:rPr lang="en-US" sz="2200" i="1">
                                  <a:latin typeface="Cambria Math" panose="02040503050406030204" pitchFamily="18" charset="0"/>
                                </a:rPr>
                                <m:t>𝑦</m:t>
                              </m:r>
                            </m:e>
                          </m:nary>
                        </m:num>
                        <m:den>
                          <m:r>
                            <a:rPr lang="en-US" sz="2200" i="1">
                              <a:latin typeface="Cambria Math" panose="02040503050406030204" pitchFamily="18" charset="0"/>
                            </a:rPr>
                            <m:t>𝑛</m:t>
                          </m:r>
                        </m:den>
                      </m:f>
                      <m:r>
                        <a:rPr lang="en-US" sz="2200" i="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1</m:t>
                          </m:r>
                        </m:sub>
                      </m:sSub>
                      <m:f>
                        <m:fPr>
                          <m:ctrlPr>
                            <a:rPr lang="en-US" sz="2200" i="1">
                              <a:solidFill>
                                <a:srgbClr val="836967"/>
                              </a:solidFill>
                              <a:latin typeface="Cambria Math" panose="02040503050406030204" pitchFamily="18" charset="0"/>
                            </a:rPr>
                          </m:ctrlPr>
                        </m:fPr>
                        <m:num>
                          <m:r>
                            <a:rPr lang="en-US" sz="2200" i="1">
                              <a:latin typeface="Cambria Math" panose="02040503050406030204" pitchFamily="18" charset="0"/>
                            </a:rPr>
                            <m:t>𝛴</m:t>
                          </m:r>
                          <m:r>
                            <a:rPr lang="en-US" sz="2200" i="1">
                              <a:latin typeface="Cambria Math" panose="02040503050406030204" pitchFamily="18" charset="0"/>
                            </a:rPr>
                            <m:t>𝑥</m:t>
                          </m:r>
                        </m:num>
                        <m:den>
                          <m:r>
                            <a:rPr lang="en-US" sz="2200" i="1">
                              <a:latin typeface="Cambria Math" panose="02040503050406030204" pitchFamily="18" charset="0"/>
                            </a:rPr>
                            <m:t>𝑛</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92B1D623-B717-6D5A-4CFC-79D829EF5340}"/>
                  </a:ext>
                </a:extLst>
              </p:cNvPr>
              <p:cNvSpPr txBox="1">
                <a:spLocks noRot="1" noChangeAspect="1" noMove="1" noResize="1" noEditPoints="1" noAdjustHandles="1" noChangeArrowheads="1" noChangeShapeType="1" noTextEdit="1"/>
              </p:cNvSpPr>
              <p:nvPr/>
            </p:nvSpPr>
            <p:spPr>
              <a:xfrm>
                <a:off x="76200" y="5233991"/>
                <a:ext cx="2120581" cy="6546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60D2629-E582-11C1-F967-C46891A2F54B}"/>
                  </a:ext>
                </a:extLst>
              </p:cNvPr>
              <p:cNvSpPr txBox="1"/>
              <p:nvPr/>
            </p:nvSpPr>
            <p:spPr>
              <a:xfrm>
                <a:off x="2514600" y="5164504"/>
                <a:ext cx="3004797" cy="636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𝛽</m:t>
                          </m:r>
                        </m:e>
                        <m:sub>
                          <m:r>
                            <a:rPr lang="en-US" sz="2200" i="0">
                              <a:solidFill>
                                <a:schemeClr val="tx1"/>
                              </a:solidFill>
                              <a:latin typeface="Cambria Math" panose="02040503050406030204" pitchFamily="18" charset="0"/>
                            </a:rPr>
                            <m:t>0</m:t>
                          </m:r>
                        </m:sub>
                      </m:sSub>
                      <m:r>
                        <a:rPr lang="en-US" sz="2200" i="0">
                          <a:solidFill>
                            <a:schemeClr val="tx1"/>
                          </a:solidFill>
                          <a:latin typeface="Cambria Math" panose="02040503050406030204" pitchFamily="18" charset="0"/>
                        </a:rPr>
                        <m:t>=</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47</m:t>
                          </m:r>
                        </m:num>
                        <m:den>
                          <m:r>
                            <a:rPr lang="en-US" sz="2200" b="0" i="1" smtClean="0">
                              <a:solidFill>
                                <a:schemeClr val="tx1"/>
                              </a:solidFill>
                              <a:latin typeface="Cambria Math" panose="02040503050406030204" pitchFamily="18" charset="0"/>
                            </a:rPr>
                            <m:t>10</m:t>
                          </m:r>
                        </m:den>
                      </m:f>
                      <m:r>
                        <a:rPr lang="en-US" sz="2200" i="0"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(−0.493)</m:t>
                      </m:r>
                      <m:f>
                        <m:fPr>
                          <m:ctrlPr>
                            <a:rPr lang="en-US" sz="2200" i="1">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103</m:t>
                          </m:r>
                        </m:num>
                        <m:den>
                          <m:r>
                            <a:rPr lang="en-US" sz="2200" b="0" i="1" smtClean="0">
                              <a:solidFill>
                                <a:schemeClr val="tx1"/>
                              </a:solidFill>
                              <a:latin typeface="Cambria Math" panose="02040503050406030204" pitchFamily="18" charset="0"/>
                            </a:rPr>
                            <m:t>10</m:t>
                          </m:r>
                        </m:den>
                      </m:f>
                    </m:oMath>
                  </m:oMathPara>
                </a14:m>
                <a:endParaRPr lang="en-US" sz="220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460D2629-E582-11C1-F967-C46891A2F54B}"/>
                  </a:ext>
                </a:extLst>
              </p:cNvPr>
              <p:cNvSpPr txBox="1">
                <a:spLocks noRot="1" noChangeAspect="1" noMove="1" noResize="1" noEditPoints="1" noAdjustHandles="1" noChangeArrowheads="1" noChangeShapeType="1" noTextEdit="1"/>
              </p:cNvSpPr>
              <p:nvPr/>
            </p:nvSpPr>
            <p:spPr>
              <a:xfrm>
                <a:off x="2514600" y="5164504"/>
                <a:ext cx="3004797" cy="636008"/>
              </a:xfrm>
              <a:prstGeom prst="rect">
                <a:avLst/>
              </a:prstGeom>
              <a:blipFill>
                <a:blip r:embed="rId8"/>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0BFF7A1A-3462-BAEA-E0EB-DB3DFDE3AB83}"/>
              </a:ext>
            </a:extLst>
          </p:cNvPr>
          <p:cNvSpPr txBox="1"/>
          <p:nvPr/>
        </p:nvSpPr>
        <p:spPr>
          <a:xfrm>
            <a:off x="6629400" y="3963868"/>
            <a:ext cx="1143262"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-0.493</a:t>
            </a:r>
          </a:p>
        </p:txBody>
      </p:sp>
      <p:sp>
        <p:nvSpPr>
          <p:cNvPr id="39" name="TextBox 38">
            <a:extLst>
              <a:ext uri="{FF2B5EF4-FFF2-40B4-BE49-F238E27FC236}">
                <a16:creationId xmlns:a16="http://schemas.microsoft.com/office/drawing/2014/main" id="{115F53D0-E672-65C6-719A-890F03E66964}"/>
              </a:ext>
            </a:extLst>
          </p:cNvPr>
          <p:cNvSpPr txBox="1"/>
          <p:nvPr/>
        </p:nvSpPr>
        <p:spPr>
          <a:xfrm>
            <a:off x="5791200" y="5284113"/>
            <a:ext cx="1048685"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9.780</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71ABEF0-D2C6-0EEE-6646-6FF5FF7A8DD9}"/>
                  </a:ext>
                </a:extLst>
              </p:cNvPr>
              <p:cNvSpPr txBox="1"/>
              <p:nvPr/>
            </p:nvSpPr>
            <p:spPr>
              <a:xfrm>
                <a:off x="404129" y="2918674"/>
                <a:ext cx="1224822"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=103</m:t>
                      </m:r>
                    </m:oMath>
                  </m:oMathPara>
                </a14:m>
                <a:endParaRPr lang="en-US" sz="2200" dirty="0"/>
              </a:p>
            </p:txBody>
          </p:sp>
        </mc:Choice>
        <mc:Fallback xmlns="">
          <p:sp>
            <p:nvSpPr>
              <p:cNvPr id="43" name="TextBox 42">
                <a:extLst>
                  <a:ext uri="{FF2B5EF4-FFF2-40B4-BE49-F238E27FC236}">
                    <a16:creationId xmlns:a16="http://schemas.microsoft.com/office/drawing/2014/main" id="{971ABEF0-D2C6-0EEE-6646-6FF5FF7A8DD9}"/>
                  </a:ext>
                </a:extLst>
              </p:cNvPr>
              <p:cNvSpPr txBox="1">
                <a:spLocks noRot="1" noChangeAspect="1" noMove="1" noResize="1" noEditPoints="1" noAdjustHandles="1" noChangeArrowheads="1" noChangeShapeType="1" noTextEdit="1"/>
              </p:cNvSpPr>
              <p:nvPr/>
            </p:nvSpPr>
            <p:spPr>
              <a:xfrm>
                <a:off x="404129" y="2918674"/>
                <a:ext cx="1224822" cy="338554"/>
              </a:xfrm>
              <a:prstGeom prst="rect">
                <a:avLst/>
              </a:prstGeom>
              <a:blipFill>
                <a:blip r:embed="rId9"/>
                <a:stretch>
                  <a:fillRect l="-4478" r="-3980"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8C0603-F958-3AE6-4588-7B26D1ECD90A}"/>
                  </a:ext>
                </a:extLst>
              </p:cNvPr>
              <p:cNvSpPr txBox="1"/>
              <p:nvPr/>
            </p:nvSpPr>
            <p:spPr>
              <a:xfrm>
                <a:off x="2054482" y="2918674"/>
                <a:ext cx="107202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=47</m:t>
                      </m:r>
                    </m:oMath>
                  </m:oMathPara>
                </a14:m>
                <a:endParaRPr lang="en-US" sz="2200" dirty="0"/>
              </a:p>
            </p:txBody>
          </p:sp>
        </mc:Choice>
        <mc:Fallback xmlns="">
          <p:sp>
            <p:nvSpPr>
              <p:cNvPr id="47" name="TextBox 46">
                <a:extLst>
                  <a:ext uri="{FF2B5EF4-FFF2-40B4-BE49-F238E27FC236}">
                    <a16:creationId xmlns:a16="http://schemas.microsoft.com/office/drawing/2014/main" id="{7F8C0603-F958-3AE6-4588-7B26D1ECD90A}"/>
                  </a:ext>
                </a:extLst>
              </p:cNvPr>
              <p:cNvSpPr txBox="1">
                <a:spLocks noRot="1" noChangeAspect="1" noMove="1" noResize="1" noEditPoints="1" noAdjustHandles="1" noChangeArrowheads="1" noChangeShapeType="1" noTextEdit="1"/>
              </p:cNvSpPr>
              <p:nvPr/>
            </p:nvSpPr>
            <p:spPr>
              <a:xfrm>
                <a:off x="2054482" y="2918674"/>
                <a:ext cx="1072024" cy="338554"/>
              </a:xfrm>
              <a:prstGeom prst="rect">
                <a:avLst/>
              </a:prstGeom>
              <a:blipFill>
                <a:blip r:embed="rId10"/>
                <a:stretch>
                  <a:fillRect l="-5114" r="-4545"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AF2DE32-8A4A-CF1B-264B-6930FC471A3B}"/>
                  </a:ext>
                </a:extLst>
              </p:cNvPr>
              <p:cNvSpPr txBox="1"/>
              <p:nvPr/>
            </p:nvSpPr>
            <p:spPr>
              <a:xfrm>
                <a:off x="3550301" y="2918674"/>
                <a:ext cx="137819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𝑥𝑦</m:t>
                      </m:r>
                      <m:r>
                        <a:rPr lang="en-US" sz="2200" b="0" i="1" smtClean="0">
                          <a:latin typeface="Cambria Math" panose="02040503050406030204" pitchFamily="18" charset="0"/>
                          <a:ea typeface="Cambria Math" panose="02040503050406030204" pitchFamily="18" charset="0"/>
                        </a:rPr>
                        <m:t>=343</m:t>
                      </m:r>
                    </m:oMath>
                  </m:oMathPara>
                </a14:m>
                <a:endParaRPr lang="en-US" sz="2200" dirty="0"/>
              </a:p>
            </p:txBody>
          </p:sp>
        </mc:Choice>
        <mc:Fallback xmlns="">
          <p:sp>
            <p:nvSpPr>
              <p:cNvPr id="48" name="TextBox 47">
                <a:extLst>
                  <a:ext uri="{FF2B5EF4-FFF2-40B4-BE49-F238E27FC236}">
                    <a16:creationId xmlns:a16="http://schemas.microsoft.com/office/drawing/2014/main" id="{CAF2DE32-8A4A-CF1B-264B-6930FC471A3B}"/>
                  </a:ext>
                </a:extLst>
              </p:cNvPr>
              <p:cNvSpPr txBox="1">
                <a:spLocks noRot="1" noChangeAspect="1" noMove="1" noResize="1" noEditPoints="1" noAdjustHandles="1" noChangeArrowheads="1" noChangeShapeType="1" noTextEdit="1"/>
              </p:cNvSpPr>
              <p:nvPr/>
            </p:nvSpPr>
            <p:spPr>
              <a:xfrm>
                <a:off x="3550301" y="2918674"/>
                <a:ext cx="1378198" cy="338554"/>
              </a:xfrm>
              <a:prstGeom prst="rect">
                <a:avLst/>
              </a:prstGeom>
              <a:blipFill>
                <a:blip r:embed="rId11"/>
                <a:stretch>
                  <a:fillRect l="-3982" r="-3540"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791927A-DCC5-7008-6AB2-7D46A932C172}"/>
                  </a:ext>
                </a:extLst>
              </p:cNvPr>
              <p:cNvSpPr txBox="1"/>
              <p:nvPr/>
            </p:nvSpPr>
            <p:spPr>
              <a:xfrm>
                <a:off x="5352294" y="2918674"/>
                <a:ext cx="152727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Σ</m:t>
                      </m:r>
                      <m:r>
                        <a:rPr lang="en-US" sz="2200" b="0" i="1" smtClean="0">
                          <a:latin typeface="Cambria Math" panose="02040503050406030204" pitchFamily="18" charset="0"/>
                          <a:ea typeface="Cambria Math" panose="02040503050406030204" pitchFamily="18" charset="0"/>
                        </a:rPr>
                        <m:t>𝑥</m:t>
                      </m:r>
                      <m:r>
                        <a:rPr lang="en-US" sz="2200" b="0" i="1" baseline="30000"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=1347</m:t>
                      </m:r>
                    </m:oMath>
                  </m:oMathPara>
                </a14:m>
                <a:endParaRPr lang="en-US" sz="2200" dirty="0"/>
              </a:p>
            </p:txBody>
          </p:sp>
        </mc:Choice>
        <mc:Fallback xmlns="">
          <p:sp>
            <p:nvSpPr>
              <p:cNvPr id="49" name="TextBox 48">
                <a:extLst>
                  <a:ext uri="{FF2B5EF4-FFF2-40B4-BE49-F238E27FC236}">
                    <a16:creationId xmlns:a16="http://schemas.microsoft.com/office/drawing/2014/main" id="{A791927A-DCC5-7008-6AB2-7D46A932C172}"/>
                  </a:ext>
                </a:extLst>
              </p:cNvPr>
              <p:cNvSpPr txBox="1">
                <a:spLocks noRot="1" noChangeAspect="1" noMove="1" noResize="1" noEditPoints="1" noAdjustHandles="1" noChangeArrowheads="1" noChangeShapeType="1" noTextEdit="1"/>
              </p:cNvSpPr>
              <p:nvPr/>
            </p:nvSpPr>
            <p:spPr>
              <a:xfrm>
                <a:off x="5352294" y="2918674"/>
                <a:ext cx="1527278" cy="338554"/>
              </a:xfrm>
              <a:prstGeom prst="rect">
                <a:avLst/>
              </a:prstGeom>
              <a:blipFill>
                <a:blip r:embed="rId12"/>
                <a:stretch>
                  <a:fillRect l="-1594" r="-1195" b="-1090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7F80659-E7D7-0362-6CD4-07108D3FF5A6}"/>
              </a:ext>
            </a:extLst>
          </p:cNvPr>
          <p:cNvSpPr txBox="1"/>
          <p:nvPr/>
        </p:nvSpPr>
        <p:spPr>
          <a:xfrm>
            <a:off x="11222906" y="3299604"/>
            <a:ext cx="969094" cy="369332"/>
          </a:xfrm>
          <a:prstGeom prst="rect">
            <a:avLst/>
          </a:prstGeom>
          <a:noFill/>
          <a:ln>
            <a:solidFill>
              <a:schemeClr val="bg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-0.493</a:t>
            </a:r>
          </a:p>
        </p:txBody>
      </p:sp>
      <p:cxnSp>
        <p:nvCxnSpPr>
          <p:cNvPr id="4" name="Straight Connector 3">
            <a:extLst>
              <a:ext uri="{FF2B5EF4-FFF2-40B4-BE49-F238E27FC236}">
                <a16:creationId xmlns:a16="http://schemas.microsoft.com/office/drawing/2014/main" id="{32151D20-2744-4948-7D8B-8D84D830951F}"/>
              </a:ext>
            </a:extLst>
          </p:cNvPr>
          <p:cNvCxnSpPr>
            <a:cxnSpLocks/>
          </p:cNvCxnSpPr>
          <p:nvPr/>
        </p:nvCxnSpPr>
        <p:spPr>
          <a:xfrm>
            <a:off x="10599655" y="3729151"/>
            <a:ext cx="65832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6" name="Straight Connector 5">
            <a:extLst>
              <a:ext uri="{FF2B5EF4-FFF2-40B4-BE49-F238E27FC236}">
                <a16:creationId xmlns:a16="http://schemas.microsoft.com/office/drawing/2014/main" id="{BD6666FE-685E-99B6-5C2D-E619A693FCDD}"/>
              </a:ext>
            </a:extLst>
          </p:cNvPr>
          <p:cNvCxnSpPr>
            <a:cxnSpLocks/>
          </p:cNvCxnSpPr>
          <p:nvPr/>
        </p:nvCxnSpPr>
        <p:spPr>
          <a:xfrm>
            <a:off x="11257977" y="2975371"/>
            <a:ext cx="0" cy="7548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10D9F49-4DE7-AA10-A94E-477F2EFB8652}"/>
              </a:ext>
            </a:extLst>
          </p:cNvPr>
          <p:cNvSpPr/>
          <p:nvPr/>
        </p:nvSpPr>
        <p:spPr>
          <a:xfrm>
            <a:off x="8813847" y="5486401"/>
            <a:ext cx="168798" cy="1990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7DC949-859A-BB05-F852-E063602CB9BC}"/>
                  </a:ext>
                </a:extLst>
              </p:cNvPr>
              <p:cNvSpPr txBox="1"/>
              <p:nvPr/>
            </p:nvSpPr>
            <p:spPr>
              <a:xfrm>
                <a:off x="9839138" y="2199915"/>
                <a:ext cx="22893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𝑌</m:t>
                      </m:r>
                      <m:r>
                        <a:rPr lang="en-US" sz="1400" i="0">
                          <a:solidFill>
                            <a:schemeClr val="tx1"/>
                          </a:solidFill>
                          <a:latin typeface="Cambria Math" panose="02040503050406030204" pitchFamily="18" charset="0"/>
                        </a:rPr>
                        <m:t>=</m:t>
                      </m:r>
                      <m:r>
                        <a:rPr lang="en-US" sz="1400" b="0" i="0" smtClean="0">
                          <a:solidFill>
                            <a:schemeClr val="tx1"/>
                          </a:solidFill>
                          <a:latin typeface="Cambria Math" panose="02040503050406030204" pitchFamily="18" charset="0"/>
                        </a:rPr>
                        <m:t>9.780+</m:t>
                      </m:r>
                      <m:d>
                        <m:dPr>
                          <m:ctrlPr>
                            <a:rPr lang="en-US" sz="1400" b="0" i="1" smtClean="0">
                              <a:solidFill>
                                <a:schemeClr val="tx1"/>
                              </a:solidFill>
                              <a:latin typeface="Cambria Math" panose="02040503050406030204" pitchFamily="18" charset="0"/>
                            </a:rPr>
                          </m:ctrlPr>
                        </m:dPr>
                        <m:e>
                          <m:r>
                            <a:rPr lang="en-US" sz="1400" b="0" i="0"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0.493 </m:t>
                          </m:r>
                          <m:sSub>
                            <m:sSubPr>
                              <m:ctrlPr>
                                <a:rPr lang="en-US" sz="1400" i="1">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𝑋</m:t>
                              </m:r>
                            </m:e>
                            <m:sub>
                              <m:r>
                                <a:rPr lang="en-US" sz="1400" i="0">
                                  <a:solidFill>
                                    <a:schemeClr val="tx1"/>
                                  </a:solidFill>
                                  <a:latin typeface="Cambria Math" panose="02040503050406030204" pitchFamily="18" charset="0"/>
                                </a:rPr>
                                <m:t>1</m:t>
                              </m:r>
                            </m:sub>
                          </m:sSub>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𝜀</m:t>
                      </m:r>
                    </m:oMath>
                  </m:oMathPara>
                </a14:m>
                <a:endParaRPr lang="en-US" sz="1400" dirty="0">
                  <a:solidFill>
                    <a:schemeClr val="tx1"/>
                  </a:solidFill>
                </a:endParaRPr>
              </a:p>
            </p:txBody>
          </p:sp>
        </mc:Choice>
        <mc:Fallback xmlns="">
          <p:sp>
            <p:nvSpPr>
              <p:cNvPr id="25" name="TextBox 24">
                <a:extLst>
                  <a:ext uri="{FF2B5EF4-FFF2-40B4-BE49-F238E27FC236}">
                    <a16:creationId xmlns:a16="http://schemas.microsoft.com/office/drawing/2014/main" id="{477DC949-859A-BB05-F852-E063602CB9BC}"/>
                  </a:ext>
                </a:extLst>
              </p:cNvPr>
              <p:cNvSpPr txBox="1">
                <a:spLocks noRot="1" noChangeAspect="1" noMove="1" noResize="1" noEditPoints="1" noAdjustHandles="1" noChangeArrowheads="1" noChangeShapeType="1" noTextEdit="1"/>
              </p:cNvSpPr>
              <p:nvPr/>
            </p:nvSpPr>
            <p:spPr>
              <a:xfrm>
                <a:off x="9839138" y="2199915"/>
                <a:ext cx="2289345" cy="215444"/>
              </a:xfrm>
              <a:prstGeom prst="rect">
                <a:avLst/>
              </a:prstGeom>
              <a:blipFill>
                <a:blip r:embed="rId13"/>
                <a:stretch>
                  <a:fillRect l="-1064" r="-266"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B3596-0AD7-4B04-338A-58D049191865}"/>
                  </a:ext>
                </a:extLst>
              </p:cNvPr>
              <p:cNvSpPr txBox="1"/>
              <p:nvPr/>
            </p:nvSpPr>
            <p:spPr>
              <a:xfrm>
                <a:off x="10025660" y="1599690"/>
                <a:ext cx="19476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𝑌</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0</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𝛽</m:t>
                          </m:r>
                        </m:e>
                        <m:sub>
                          <m:r>
                            <a:rPr lang="en-US" i="0">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i="0">
                              <a:solidFill>
                                <a:schemeClr val="tx1"/>
                              </a:solidFill>
                              <a:latin typeface="Cambria Math" panose="02040503050406030204" pitchFamily="18" charset="0"/>
                            </a:rPr>
                            <m:t>1</m:t>
                          </m:r>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m:oMathPara>
                </a14:m>
                <a:endParaRPr lang="en-US" dirty="0">
                  <a:solidFill>
                    <a:schemeClr val="tx1"/>
                  </a:solidFill>
                </a:endParaRPr>
              </a:p>
            </p:txBody>
          </p:sp>
        </mc:Choice>
        <mc:Fallback xmlns="">
          <p:sp>
            <p:nvSpPr>
              <p:cNvPr id="26" name="TextBox 25">
                <a:extLst>
                  <a:ext uri="{FF2B5EF4-FFF2-40B4-BE49-F238E27FC236}">
                    <a16:creationId xmlns:a16="http://schemas.microsoft.com/office/drawing/2014/main" id="{77CB3596-0AD7-4B04-338A-58D049191865}"/>
                  </a:ext>
                </a:extLst>
              </p:cNvPr>
              <p:cNvSpPr txBox="1">
                <a:spLocks noRot="1" noChangeAspect="1" noMove="1" noResize="1" noEditPoints="1" noAdjustHandles="1" noChangeArrowheads="1" noChangeShapeType="1" noTextEdit="1"/>
              </p:cNvSpPr>
              <p:nvPr/>
            </p:nvSpPr>
            <p:spPr>
              <a:xfrm>
                <a:off x="10025660" y="1599690"/>
                <a:ext cx="1947649" cy="276999"/>
              </a:xfrm>
              <a:prstGeom prst="rect">
                <a:avLst/>
              </a:prstGeom>
              <a:blipFill>
                <a:blip r:embed="rId14"/>
                <a:stretch>
                  <a:fillRect l="-313" b="-34783"/>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3CB5FAA9-6C79-ABF4-4F33-2044C9F83F6A}"/>
              </a:ext>
            </a:extLst>
          </p:cNvPr>
          <p:cNvCxnSpPr>
            <a:cxnSpLocks/>
            <a:stCxn id="26" idx="2"/>
          </p:cNvCxnSpPr>
          <p:nvPr/>
        </p:nvCxnSpPr>
        <p:spPr>
          <a:xfrm>
            <a:off x="10999485" y="1876689"/>
            <a:ext cx="0" cy="32322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67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2C854889-3B72-3679-2262-C804486DEC8E}"/>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Testing your assumptions.</a:t>
            </a:r>
            <a:endParaRPr lang="en-US" dirty="0"/>
          </a:p>
        </p:txBody>
      </p:sp>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pic>
        <p:nvPicPr>
          <p:cNvPr id="3" name="Picture 2">
            <a:extLst>
              <a:ext uri="{FF2B5EF4-FFF2-40B4-BE49-F238E27FC236}">
                <a16:creationId xmlns:a16="http://schemas.microsoft.com/office/drawing/2014/main" id="{7B6960A7-4169-0AD6-8342-43E4B43DB175}"/>
              </a:ext>
            </a:extLst>
          </p:cNvPr>
          <p:cNvPicPr>
            <a:picLocks noChangeAspect="1"/>
          </p:cNvPicPr>
          <p:nvPr/>
        </p:nvPicPr>
        <p:blipFill>
          <a:blip r:embed="rId3"/>
          <a:stretch>
            <a:fillRect/>
          </a:stretch>
        </p:blipFill>
        <p:spPr>
          <a:xfrm>
            <a:off x="6553200" y="3200400"/>
            <a:ext cx="4063418" cy="2214563"/>
          </a:xfrm>
          <a:prstGeom prst="rect">
            <a:avLst/>
          </a:prstGeom>
        </p:spPr>
      </p:pic>
    </p:spTree>
    <p:extLst>
      <p:ext uri="{BB962C8B-B14F-4D97-AF65-F5344CB8AC3E}">
        <p14:creationId xmlns:p14="http://schemas.microsoft.com/office/powerpoint/2010/main" val="271036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Testing  your Assumptions</a:t>
            </a:r>
          </a:p>
        </p:txBody>
      </p:sp>
      <p:sp>
        <p:nvSpPr>
          <p:cNvPr id="3" name="Content Placeholder 2"/>
          <p:cNvSpPr>
            <a:spLocks noGrp="1"/>
          </p:cNvSpPr>
          <p:nvPr>
            <p:ph idx="1"/>
          </p:nvPr>
        </p:nvSpPr>
        <p:spPr>
          <a:xfrm>
            <a:off x="838200" y="1825625"/>
            <a:ext cx="6096000" cy="4351338"/>
          </a:xfrm>
        </p:spPr>
        <p:txBody>
          <a:bodyPr>
            <a:normAutofit/>
          </a:bodyPr>
          <a:lstStyle/>
          <a:p>
            <a:pPr>
              <a:spcBef>
                <a:spcPts val="0"/>
              </a:spcBef>
            </a:pPr>
            <a:r>
              <a:rPr lang="en-US" sz="2000" dirty="0">
                <a:latin typeface="Times New Roman" panose="02020603050405020304" pitchFamily="18" charset="0"/>
                <a:cs typeface="Times New Roman" panose="02020603050405020304" pitchFamily="18" charset="0"/>
              </a:rPr>
              <a:t>Assumptions: </a:t>
            </a:r>
          </a:p>
          <a:p>
            <a:pPr lvl="1">
              <a:spcBef>
                <a:spcPts val="0"/>
              </a:spcBef>
            </a:pPr>
            <a:r>
              <a:rPr lang="en-US" sz="2000" dirty="0">
                <a:latin typeface="Times New Roman" panose="02020603050405020304" pitchFamily="18" charset="0"/>
                <a:cs typeface="Times New Roman" panose="02020603050405020304" pitchFamily="18" charset="0"/>
              </a:rPr>
              <a:t>Independent random samples</a:t>
            </a:r>
          </a:p>
          <a:p>
            <a:pPr lvl="1">
              <a:spcBef>
                <a:spcPts val="0"/>
              </a:spcBef>
            </a:pPr>
            <a:r>
              <a:rPr lang="en-US" sz="2000" dirty="0">
                <a:latin typeface="Times New Roman" panose="02020603050405020304" pitchFamily="18" charset="0"/>
                <a:cs typeface="Times New Roman" panose="02020603050405020304" pitchFamily="18" charset="0"/>
              </a:rPr>
              <a:t>Linear relationship</a:t>
            </a:r>
          </a:p>
          <a:p>
            <a:pPr lvl="1">
              <a:spcBef>
                <a:spcPts val="0"/>
              </a:spcBef>
            </a:pPr>
            <a:r>
              <a:rPr lang="en-US" sz="2000" dirty="0">
                <a:latin typeface="Times New Roman" panose="02020603050405020304" pitchFamily="18" charset="0"/>
                <a:cs typeface="Times New Roman" panose="02020603050405020304" pitchFamily="18" charset="0"/>
              </a:rPr>
              <a:t>Normally distributed residuals.</a:t>
            </a:r>
          </a:p>
          <a:p>
            <a:pPr lvl="2">
              <a:spcBef>
                <a:spcPts val="0"/>
              </a:spcBef>
            </a:pPr>
            <a:r>
              <a:rPr lang="en-US" sz="1800" dirty="0">
                <a:latin typeface="Times New Roman" panose="02020603050405020304" pitchFamily="18" charset="0"/>
                <a:cs typeface="Times New Roman" panose="02020603050405020304" pitchFamily="18" charset="0"/>
              </a:rPr>
              <a:t>Are the residuals relatively constant (homoscedastic)?</a:t>
            </a:r>
          </a:p>
        </p:txBody>
      </p:sp>
      <p:pic>
        <p:nvPicPr>
          <p:cNvPr id="6" name="Picture 5">
            <a:extLst>
              <a:ext uri="{FF2B5EF4-FFF2-40B4-BE49-F238E27FC236}">
                <a16:creationId xmlns:a16="http://schemas.microsoft.com/office/drawing/2014/main" id="{9419C8CB-E298-1FDF-081A-49F3DF905FB0}"/>
              </a:ext>
            </a:extLst>
          </p:cNvPr>
          <p:cNvPicPr>
            <a:picLocks noChangeAspect="1"/>
          </p:cNvPicPr>
          <p:nvPr/>
        </p:nvPicPr>
        <p:blipFill rotWithShape="1">
          <a:blip r:embed="rId3"/>
          <a:srcRect r="48434"/>
          <a:stretch/>
        </p:blipFill>
        <p:spPr>
          <a:xfrm>
            <a:off x="9134473" y="1487095"/>
            <a:ext cx="2667001" cy="2505076"/>
          </a:xfrm>
          <a:prstGeom prst="rect">
            <a:avLst/>
          </a:prstGeom>
        </p:spPr>
      </p:pic>
      <p:sp>
        <p:nvSpPr>
          <p:cNvPr id="7" name="TextBox 6">
            <a:extLst>
              <a:ext uri="{FF2B5EF4-FFF2-40B4-BE49-F238E27FC236}">
                <a16:creationId xmlns:a16="http://schemas.microsoft.com/office/drawing/2014/main" id="{3AE69057-0E32-6829-64F4-45C08DF053FB}"/>
              </a:ext>
            </a:extLst>
          </p:cNvPr>
          <p:cNvSpPr txBox="1"/>
          <p:nvPr/>
        </p:nvSpPr>
        <p:spPr>
          <a:xfrm>
            <a:off x="6883109" y="4633618"/>
            <a:ext cx="2286000" cy="1077218"/>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B. Heteroscedasticity apparent: the spread of residuals increases as the fitted values increase.</a:t>
            </a:r>
          </a:p>
        </p:txBody>
      </p:sp>
      <p:sp>
        <p:nvSpPr>
          <p:cNvPr id="8" name="TextBox 7">
            <a:extLst>
              <a:ext uri="{FF2B5EF4-FFF2-40B4-BE49-F238E27FC236}">
                <a16:creationId xmlns:a16="http://schemas.microsoft.com/office/drawing/2014/main" id="{F8F2F178-DF5C-80DB-0E0F-36AC1C393F83}"/>
              </a:ext>
            </a:extLst>
          </p:cNvPr>
          <p:cNvSpPr txBox="1"/>
          <p:nvPr/>
        </p:nvSpPr>
        <p:spPr>
          <a:xfrm>
            <a:off x="6781800" y="2284990"/>
            <a:ext cx="2205182" cy="584775"/>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A. Constant distribution (spread) of residuals.</a:t>
            </a:r>
          </a:p>
        </p:txBody>
      </p:sp>
      <p:pic>
        <p:nvPicPr>
          <p:cNvPr id="10" name="Picture 9">
            <a:extLst>
              <a:ext uri="{FF2B5EF4-FFF2-40B4-BE49-F238E27FC236}">
                <a16:creationId xmlns:a16="http://schemas.microsoft.com/office/drawing/2014/main" id="{85FBDD66-855D-F77B-B175-F70D34C3FC17}"/>
              </a:ext>
            </a:extLst>
          </p:cNvPr>
          <p:cNvPicPr>
            <a:picLocks noChangeAspect="1"/>
          </p:cNvPicPr>
          <p:nvPr/>
        </p:nvPicPr>
        <p:blipFill rotWithShape="1">
          <a:blip r:embed="rId3"/>
          <a:srcRect l="50226"/>
          <a:stretch/>
        </p:blipFill>
        <p:spPr>
          <a:xfrm>
            <a:off x="9220200" y="4118367"/>
            <a:ext cx="2574348" cy="2505075"/>
          </a:xfrm>
          <a:prstGeom prst="rect">
            <a:avLst/>
          </a:prstGeom>
        </p:spPr>
      </p:pic>
      <p:pic>
        <p:nvPicPr>
          <p:cNvPr id="1026" name="Picture 2" descr="Iconic Movie Guns Traded for Thumbs in Viral Photoshop Meme | WIRED">
            <a:extLst>
              <a:ext uri="{FF2B5EF4-FFF2-40B4-BE49-F238E27FC236}">
                <a16:creationId xmlns:a16="http://schemas.microsoft.com/office/drawing/2014/main" id="{5945A192-885E-04EE-9651-BA6594CE0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109" y="2950323"/>
            <a:ext cx="1915053" cy="107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Testing  your Assumptions</a:t>
            </a:r>
          </a:p>
        </p:txBody>
      </p:sp>
      <p:sp>
        <p:nvSpPr>
          <p:cNvPr id="3" name="Content Placeholder 2"/>
          <p:cNvSpPr>
            <a:spLocks noGrp="1"/>
          </p:cNvSpPr>
          <p:nvPr>
            <p:ph idx="1"/>
          </p:nvPr>
        </p:nvSpPr>
        <p:spPr>
          <a:xfrm>
            <a:off x="838200" y="1825625"/>
            <a:ext cx="6096000" cy="4351338"/>
          </a:xfrm>
        </p:spPr>
        <p:txBody>
          <a:bodyPr>
            <a:normAutofit/>
          </a:bodyPr>
          <a:lstStyle/>
          <a:p>
            <a:pPr>
              <a:spcBef>
                <a:spcPts val="0"/>
              </a:spcBef>
            </a:pPr>
            <a:r>
              <a:rPr lang="en-US" sz="2000" dirty="0">
                <a:latin typeface="Times New Roman" panose="02020603050405020304" pitchFamily="18" charset="0"/>
                <a:cs typeface="Times New Roman" panose="02020603050405020304" pitchFamily="18" charset="0"/>
              </a:rPr>
              <a:t>Assumptions: </a:t>
            </a:r>
          </a:p>
          <a:p>
            <a:pPr lvl="1">
              <a:spcBef>
                <a:spcPts val="0"/>
              </a:spcBef>
            </a:pPr>
            <a:r>
              <a:rPr lang="en-US" sz="2000" dirty="0">
                <a:latin typeface="Times New Roman" panose="02020603050405020304" pitchFamily="18" charset="0"/>
                <a:cs typeface="Times New Roman" panose="02020603050405020304" pitchFamily="18" charset="0"/>
              </a:rPr>
              <a:t>Independent random samples</a:t>
            </a:r>
          </a:p>
          <a:p>
            <a:pPr lvl="1">
              <a:spcBef>
                <a:spcPts val="0"/>
              </a:spcBef>
            </a:pPr>
            <a:r>
              <a:rPr lang="en-US" sz="2000" dirty="0">
                <a:latin typeface="Times New Roman" panose="02020603050405020304" pitchFamily="18" charset="0"/>
                <a:cs typeface="Times New Roman" panose="02020603050405020304" pitchFamily="18" charset="0"/>
              </a:rPr>
              <a:t>Linear relationship</a:t>
            </a:r>
          </a:p>
          <a:p>
            <a:pPr lvl="1">
              <a:spcBef>
                <a:spcPts val="0"/>
              </a:spcBef>
            </a:pPr>
            <a:r>
              <a:rPr lang="en-US" sz="2000" dirty="0">
                <a:latin typeface="Times New Roman" panose="02020603050405020304" pitchFamily="18" charset="0"/>
                <a:cs typeface="Times New Roman" panose="02020603050405020304" pitchFamily="18" charset="0"/>
              </a:rPr>
              <a:t>Normally distributed residuals.</a:t>
            </a:r>
          </a:p>
          <a:p>
            <a:pPr lvl="2">
              <a:spcBef>
                <a:spcPts val="0"/>
              </a:spcBef>
            </a:pPr>
            <a:r>
              <a:rPr lang="en-US" sz="1800" dirty="0">
                <a:latin typeface="Times New Roman" panose="02020603050405020304" pitchFamily="18" charset="0"/>
                <a:cs typeface="Times New Roman" panose="02020603050405020304" pitchFamily="18" charset="0"/>
              </a:rPr>
              <a:t>Are the residuals relatively constant (homoscedastic)?</a:t>
            </a:r>
          </a:p>
          <a:p>
            <a:pPr lvl="2">
              <a:spcBef>
                <a:spcPts val="0"/>
              </a:spcBef>
            </a:pPr>
            <a:r>
              <a:rPr lang="en-US" sz="1800" dirty="0">
                <a:latin typeface="Times New Roman" panose="02020603050405020304" pitchFamily="18" charset="0"/>
                <a:cs typeface="Times New Roman" panose="02020603050405020304" pitchFamily="18" charset="0"/>
              </a:rPr>
              <a:t>Are your residuals normally distributed?</a:t>
            </a:r>
          </a:p>
        </p:txBody>
      </p:sp>
      <p:sp>
        <p:nvSpPr>
          <p:cNvPr id="7" name="TextBox 6">
            <a:extLst>
              <a:ext uri="{FF2B5EF4-FFF2-40B4-BE49-F238E27FC236}">
                <a16:creationId xmlns:a16="http://schemas.microsoft.com/office/drawing/2014/main" id="{3AE69057-0E32-6829-64F4-45C08DF053FB}"/>
              </a:ext>
            </a:extLst>
          </p:cNvPr>
          <p:cNvSpPr txBox="1"/>
          <p:nvPr/>
        </p:nvSpPr>
        <p:spPr>
          <a:xfrm>
            <a:off x="6174800" y="3984742"/>
            <a:ext cx="3073109" cy="2800767"/>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B. </a:t>
            </a:r>
            <a:r>
              <a:rPr lang="en-US" sz="1600" b="0" i="0" dirty="0">
                <a:solidFill>
                  <a:srgbClr val="1F1F1F"/>
                </a:solidFill>
                <a:effectLst/>
                <a:latin typeface="Times New Roman" panose="02020603050405020304" pitchFamily="18" charset="0"/>
                <a:cs typeface="Times New Roman" panose="02020603050405020304" pitchFamily="18" charset="0"/>
              </a:rPr>
              <a:t>Diagnostic plot of residuals vs fitted values. If the data fit a linear model, </a:t>
            </a:r>
            <a:r>
              <a:rPr lang="en-US" sz="1600" b="1" i="0" dirty="0">
                <a:solidFill>
                  <a:srgbClr val="1F1F1F"/>
                </a:solidFill>
                <a:effectLst/>
                <a:latin typeface="Times New Roman" panose="02020603050405020304" pitchFamily="18" charset="0"/>
                <a:cs typeface="Times New Roman" panose="02020603050405020304" pitchFamily="18" charset="0"/>
              </a:rPr>
              <a:t>the residuals should be grouped near the zero horizontal line</a:t>
            </a:r>
            <a:r>
              <a:rPr lang="en-US" sz="1600" b="0" i="0" dirty="0">
                <a:solidFill>
                  <a:srgbClr val="1F1F1F"/>
                </a:solidFill>
                <a:effectLst/>
                <a:latin typeface="Times New Roman" panose="02020603050405020304" pitchFamily="18" charset="0"/>
                <a:cs typeface="Times New Roman" panose="02020603050405020304" pitchFamily="18" charset="0"/>
              </a:rPr>
              <a:t>. The curved line is a calculated LOESS curve which shows the directions of the </a:t>
            </a:r>
            <a:r>
              <a:rPr lang="en-US" sz="1600" b="1" i="0" dirty="0">
                <a:solidFill>
                  <a:srgbClr val="1F1F1F"/>
                </a:solidFill>
                <a:effectLst/>
                <a:latin typeface="Times New Roman" panose="02020603050405020304" pitchFamily="18" charset="0"/>
                <a:cs typeface="Times New Roman" panose="02020603050405020304" pitchFamily="18" charset="0"/>
              </a:rPr>
              <a:t>distortions</a:t>
            </a:r>
            <a:r>
              <a:rPr lang="en-US" sz="1600" b="0" i="0" dirty="0">
                <a:solidFill>
                  <a:srgbClr val="1F1F1F"/>
                </a:solidFill>
                <a:effectLst/>
                <a:latin typeface="Times New Roman" panose="02020603050405020304" pitchFamily="18" charset="0"/>
                <a:cs typeface="Times New Roman" panose="02020603050405020304" pitchFamily="18" charset="0"/>
              </a:rPr>
              <a:t> from linearity.</a:t>
            </a:r>
          </a:p>
          <a:p>
            <a:r>
              <a:rPr lang="en-US" sz="1600" b="0" i="0" dirty="0">
                <a:solidFill>
                  <a:srgbClr val="1F1F1F"/>
                </a:solidFill>
                <a:effectLst/>
                <a:latin typeface="Times New Roman" panose="02020603050405020304" pitchFamily="18" charset="0"/>
                <a:cs typeface="Times New Roman" panose="02020603050405020304" pitchFamily="18" charset="0"/>
              </a:rPr>
              <a:t>Note that the horizontal axis in such a plot consists of the predicted (or ‘fitted’) values (Y).</a:t>
            </a:r>
            <a:endParaRPr lang="en-US" sz="1600" dirty="0">
              <a:solidFill>
                <a:srgbClr val="1F1F1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F2F178-DF5C-80DB-0E0F-36AC1C393F83}"/>
              </a:ext>
            </a:extLst>
          </p:cNvPr>
          <p:cNvSpPr txBox="1"/>
          <p:nvPr/>
        </p:nvSpPr>
        <p:spPr>
          <a:xfrm>
            <a:off x="6174800" y="2002946"/>
            <a:ext cx="2205182" cy="584775"/>
          </a:xfrm>
          <a:prstGeom prst="rect">
            <a:avLst/>
          </a:prstGeom>
          <a:noFill/>
        </p:spPr>
        <p:txBody>
          <a:bodyPr wrap="square" rtlCol="0">
            <a:spAutoFit/>
          </a:bodyPr>
          <a:lstStyle/>
          <a:p>
            <a:r>
              <a:rPr lang="en-US" sz="1600" dirty="0">
                <a:solidFill>
                  <a:srgbClr val="1F1F1F"/>
                </a:solidFill>
                <a:latin typeface="Times New Roman" panose="02020603050405020304" pitchFamily="18" charset="0"/>
                <a:cs typeface="Times New Roman" panose="02020603050405020304" pitchFamily="18" charset="0"/>
              </a:rPr>
              <a:t>A. Constant distribution (spread) of residuals.</a:t>
            </a:r>
          </a:p>
        </p:txBody>
      </p:sp>
      <p:pic>
        <p:nvPicPr>
          <p:cNvPr id="2050" name="Picture 2">
            <a:extLst>
              <a:ext uri="{FF2B5EF4-FFF2-40B4-BE49-F238E27FC236}">
                <a16:creationId xmlns:a16="http://schemas.microsoft.com/office/drawing/2014/main" id="{836B2F70-E473-2EF3-8C76-CA2E6588F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014"/>
          <a:stretch/>
        </p:blipFill>
        <p:spPr bwMode="auto">
          <a:xfrm>
            <a:off x="9220200" y="1149296"/>
            <a:ext cx="2699181" cy="29202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B6DBB1B-06C5-7A2D-A2AC-302304F714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93"/>
          <a:stretch/>
        </p:blipFill>
        <p:spPr bwMode="auto">
          <a:xfrm>
            <a:off x="9439325" y="4189833"/>
            <a:ext cx="2480056" cy="25075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B609F9-FDAD-D493-CA6F-DE8B7BB15505}"/>
              </a:ext>
            </a:extLst>
          </p:cNvPr>
          <p:cNvSpPr txBox="1"/>
          <p:nvPr/>
        </p:nvSpPr>
        <p:spPr>
          <a:xfrm>
            <a:off x="1360275" y="4419419"/>
            <a:ext cx="4456399" cy="1754326"/>
          </a:xfrm>
          <a:prstGeom prst="rect">
            <a:avLst/>
          </a:prstGeom>
          <a:noFill/>
        </p:spPr>
        <p:txBody>
          <a:bodyPr wrap="square" rtlCol="0">
            <a:spAutoFit/>
          </a:bodyPr>
          <a:lstStyle/>
          <a:p>
            <a:r>
              <a:rPr lang="en-US" b="0" i="0" dirty="0">
                <a:solidFill>
                  <a:srgbClr val="1F1F1F"/>
                </a:solidFill>
                <a:effectLst/>
                <a:latin typeface="Times New Roman" panose="02020603050405020304" pitchFamily="18" charset="0"/>
                <a:cs typeface="Times New Roman" panose="02020603050405020304" pitchFamily="18" charset="0"/>
              </a:rPr>
              <a:t>LOESS curve (Locally weighted scatterplot smoothing: a non-parametric technique that graphically represents a curve of best fit without assumptions of data distribution. </a:t>
            </a:r>
            <a:r>
              <a:rPr lang="en-US" dirty="0">
                <a:solidFill>
                  <a:srgbClr val="1F1F1F"/>
                </a:solidFill>
                <a:latin typeface="Times New Roman" panose="02020603050405020304" pitchFamily="18" charset="0"/>
                <a:cs typeface="Times New Roman" panose="02020603050405020304" pitchFamily="18" charset="0"/>
              </a:rPr>
              <a:t>LOESS</a:t>
            </a:r>
            <a:r>
              <a:rPr lang="en-US" b="0" i="0" dirty="0">
                <a:solidFill>
                  <a:srgbClr val="1F1F1F"/>
                </a:solidFill>
                <a:effectLst/>
                <a:latin typeface="Times New Roman" panose="02020603050405020304" pitchFamily="18" charset="0"/>
                <a:cs typeface="Times New Roman" panose="02020603050405020304" pitchFamily="18" charset="0"/>
              </a:rPr>
              <a:t> is not necessary but can facilitate the detection of linearity violation.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50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What is regression?</a:t>
            </a:r>
          </a:p>
        </p:txBody>
      </p:sp>
      <mc:AlternateContent xmlns:mc="http://schemas.openxmlformats.org/markup-compatibility/2006" xmlns:a14="http://schemas.microsoft.com/office/drawing/2010/main">
        <mc:Choice Requires="a14">
          <p:sp>
            <p:nvSpPr>
              <p:cNvPr id="4099" name="Rectangle 3"/>
              <p:cNvSpPr>
                <a:spLocks noGrp="1" noChangeArrowheads="1"/>
              </p:cNvSpPr>
              <p:nvPr>
                <p:ph idx="1"/>
              </p:nvPr>
            </p:nvSpPr>
            <p:spPr/>
            <p:txBody>
              <a:bodyPr>
                <a:normAutofit/>
              </a:bodyPr>
              <a:lstStyle/>
              <a:p>
                <a:pPr marL="342900" lvl="1" indent="-342900"/>
                <a:r>
                  <a:rPr lang="en-US" sz="2200" dirty="0">
                    <a:solidFill>
                      <a:srgbClr val="1F1F1F"/>
                    </a:solidFill>
                    <a:latin typeface="Times New Roman" panose="02020603050405020304" pitchFamily="18" charset="0"/>
                    <a:cs typeface="Times New Roman" panose="02020603050405020304" pitchFamily="18" charset="0"/>
                  </a:rPr>
                  <a:t>Regression analysis is a generic term for a group of different statistical techniques. </a:t>
                </a:r>
                <a:r>
                  <a:rPr lang="en-US" sz="2200" b="1" dirty="0">
                    <a:solidFill>
                      <a:srgbClr val="1F1F1F"/>
                    </a:solidFill>
                    <a:latin typeface="Times New Roman" panose="02020603050405020304" pitchFamily="18" charset="0"/>
                    <a:cs typeface="Times New Roman" panose="02020603050405020304" pitchFamily="18" charset="0"/>
                  </a:rPr>
                  <a:t>The purpose of all these techniques is to examine the relationship between variables. </a:t>
                </a:r>
              </a:p>
              <a:p>
                <a:pPr marL="800100" lvl="2" indent="-342900"/>
                <a:r>
                  <a:rPr lang="en-US" sz="1800" dirty="0">
                    <a:solidFill>
                      <a:srgbClr val="1F1F1F"/>
                    </a:solidFill>
                    <a:latin typeface="Times New Roman" panose="02020603050405020304" pitchFamily="18" charset="0"/>
                    <a:cs typeface="Times New Roman" panose="02020603050405020304" pitchFamily="18" charset="0"/>
                  </a:rPr>
                  <a:t>Regression aims to find the best-fitting linear equation (</a:t>
                </a:r>
                <a14:m>
                  <m:oMath xmlns:m="http://schemas.openxmlformats.org/officeDocument/2006/math">
                    <m:r>
                      <a:rPr lang="en-US" sz="1800" b="1" i="1">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𝐗</m:t>
                        </m:r>
                      </m:e>
                      <m:sub>
                        <m:r>
                          <a:rPr lang="en-US" sz="1800" b="1" i="1">
                            <a:solidFill>
                              <a:srgbClr val="1F1F1F"/>
                            </a:solidFill>
                            <a:latin typeface="Cambria Math" panose="02040503050406030204" pitchFamily="18" charset="0"/>
                            <a:cs typeface="Times New Roman" panose="02020603050405020304" pitchFamily="18" charset="0"/>
                          </a:rPr>
                          <m:t>𝟏</m:t>
                        </m:r>
                      </m:sub>
                    </m:sSub>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a14:m>
                <a:r>
                  <a:rPr lang="en-US" sz="1800" dirty="0">
                    <a:solidFill>
                      <a:srgbClr val="1F1F1F"/>
                    </a:solidFill>
                    <a:latin typeface="Times New Roman" panose="02020603050405020304" pitchFamily="18" charset="0"/>
                    <a:cs typeface="Times New Roman" panose="02020603050405020304" pitchFamily="18" charset="0"/>
                  </a:rPr>
                  <a:t>) that describes the relationship between the dependent variable (often denoted as Y) and independent variables (denoted as X1, X2, ..., </a:t>
                </a:r>
                <a:r>
                  <a:rPr lang="en-US" sz="1800" dirty="0" err="1">
                    <a:solidFill>
                      <a:srgbClr val="1F1F1F"/>
                    </a:solidFill>
                    <a:latin typeface="Times New Roman" panose="02020603050405020304" pitchFamily="18" charset="0"/>
                    <a:cs typeface="Times New Roman" panose="02020603050405020304" pitchFamily="18" charset="0"/>
                  </a:rPr>
                  <a:t>Xn</a:t>
                </a:r>
                <a:r>
                  <a:rPr lang="en-US" sz="1800" dirty="0">
                    <a:solidFill>
                      <a:srgbClr val="1F1F1F"/>
                    </a:solidFill>
                    <a:latin typeface="Times New Roman" panose="02020603050405020304" pitchFamily="18" charset="0"/>
                    <a:cs typeface="Times New Roman" panose="02020603050405020304" pitchFamily="18" charset="0"/>
                  </a:rPr>
                  <a:t>).</a:t>
                </a:r>
              </a:p>
              <a:p>
                <a:pPr marL="342900" lvl="1" indent="-342900"/>
                <a:endParaRPr lang="en-US" sz="2200" dirty="0">
                  <a:solidFill>
                    <a:srgbClr val="1F1F1F"/>
                  </a:solidFill>
                  <a:latin typeface="Times New Roman" panose="02020603050405020304" pitchFamily="18" charset="0"/>
                  <a:cs typeface="Times New Roman" panose="02020603050405020304" pitchFamily="18" charset="0"/>
                </a:endParaRPr>
              </a:p>
              <a:p>
                <a:pPr marL="342900" lvl="1" indent="-342900"/>
                <a:r>
                  <a:rPr lang="en-US" sz="2200" dirty="0">
                    <a:solidFill>
                      <a:srgbClr val="1F1F1F"/>
                    </a:solidFill>
                    <a:latin typeface="Times New Roman" panose="02020603050405020304" pitchFamily="18" charset="0"/>
                    <a:cs typeface="Times New Roman" panose="02020603050405020304" pitchFamily="18" charset="0"/>
                  </a:rPr>
                  <a:t>The most common type of linear regression is Type I regression, in which we attempt to determine the relationship between dependent and explanatory or independent variables. </a:t>
                </a:r>
              </a:p>
            </p:txBody>
          </p:sp>
        </mc:Choice>
        <mc:Fallback xmlns="">
          <p:sp>
            <p:nvSpPr>
              <p:cNvPr id="4099" name="Rectangle 3"/>
              <p:cNvSpPr>
                <a:spLocks noGrp="1" noRot="1" noChangeAspect="1" noMove="1" noResize="1" noEditPoints="1" noAdjustHandles="1" noChangeArrowheads="1" noChangeShapeType="1" noTextEdit="1"/>
              </p:cNvSpPr>
              <p:nvPr>
                <p:ph idx="1"/>
              </p:nvPr>
            </p:nvSpPr>
            <p:spPr>
              <a:blipFill>
                <a:blip r:embed="rId2"/>
                <a:stretch>
                  <a:fillRect l="-696" t="-1541" r="-63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7AB21FB-9636-3814-77AB-D5CCE5BF2EE3}"/>
              </a:ext>
            </a:extLst>
          </p:cNvPr>
          <p:cNvSpPr txBox="1"/>
          <p:nvPr/>
        </p:nvSpPr>
        <p:spPr>
          <a:xfrm>
            <a:off x="10228381" y="2027879"/>
            <a:ext cx="65" cy="276999"/>
          </a:xfrm>
          <a:prstGeom prst="rect">
            <a:avLst/>
          </a:prstGeom>
          <a:noFill/>
        </p:spPr>
        <p:txBody>
          <a:bodyPr wrap="none" lIns="0" tIns="0" rIns="0" bIns="0" rtlCol="0">
            <a:spAutoFit/>
          </a:bodyPr>
          <a:lstStyle/>
          <a:p>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lstStyle/>
          <a:p>
            <a:pPr eaLnBrk="1" hangingPunct="1">
              <a:lnSpc>
                <a:spcPct val="90000"/>
              </a:lnSpc>
              <a:defRPr/>
            </a:pPr>
            <a:r>
              <a:rPr lang="en-US" altLang="en-US" sz="2400" dirty="0">
                <a:latin typeface="Times New Roman" panose="02020603050405020304" pitchFamily="18" charset="0"/>
                <a:cs typeface="Times New Roman" panose="02020603050405020304" pitchFamily="18" charset="0"/>
              </a:rPr>
              <a:t>The goal is to:</a:t>
            </a:r>
          </a:p>
          <a:p>
            <a:pPr lvl="1" eaLnBrk="1" hangingPunct="1">
              <a:lnSpc>
                <a:spcPct val="90000"/>
              </a:lnSpc>
              <a:defRPr/>
            </a:pPr>
            <a:r>
              <a:rPr lang="en-US" altLang="en-US" dirty="0">
                <a:solidFill>
                  <a:schemeClr val="bg1">
                    <a:lumMod val="75000"/>
                  </a:schemeClr>
                </a:solidFill>
                <a:latin typeface="Times New Roman" panose="02020603050405020304" pitchFamily="18" charset="0"/>
                <a:cs typeface="Times New Roman" panose="02020603050405020304" pitchFamily="18" charset="0"/>
              </a:rPr>
              <a:t>Come up with </a:t>
            </a:r>
            <a:r>
              <a:rPr lang="en-US" altLang="en-US" b="1" dirty="0">
                <a:solidFill>
                  <a:schemeClr val="bg1">
                    <a:lumMod val="75000"/>
                  </a:schemeClr>
                </a:solidFill>
                <a:latin typeface="Times New Roman" panose="02020603050405020304" pitchFamily="18" charset="0"/>
                <a:cs typeface="Times New Roman" panose="02020603050405020304" pitchFamily="18" charset="0"/>
              </a:rPr>
              <a:t>an equation for a line  </a:t>
            </a:r>
            <a:r>
              <a:rPr lang="en-US" altLang="en-US" dirty="0">
                <a:solidFill>
                  <a:schemeClr val="bg1">
                    <a:lumMod val="75000"/>
                  </a:schemeClr>
                </a:solidFill>
                <a:latin typeface="Times New Roman" panose="02020603050405020304" pitchFamily="18" charset="0"/>
                <a:cs typeface="Times New Roman" panose="02020603050405020304" pitchFamily="18" charset="0"/>
              </a:rPr>
              <a:t>to most accurately predict the response, and …</a:t>
            </a:r>
          </a:p>
          <a:p>
            <a:pPr lvl="1" eaLnBrk="1" hangingPunct="1">
              <a:lnSpc>
                <a:spcPct val="90000"/>
              </a:lnSpc>
              <a:defRPr/>
            </a:pPr>
            <a:endParaRPr lang="en-US" altLang="en-US" dirty="0">
              <a:latin typeface="Times New Roman" panose="02020603050405020304" pitchFamily="18" charset="0"/>
              <a:cs typeface="Times New Roman" panose="02020603050405020304" pitchFamily="18" charset="0"/>
            </a:endParaRPr>
          </a:p>
          <a:p>
            <a:pPr lvl="1">
              <a:defRPr/>
            </a:pPr>
            <a:r>
              <a:rPr lang="en-US" altLang="en-US" b="1" dirty="0">
                <a:latin typeface="Times New Roman" panose="02020603050405020304" pitchFamily="18" charset="0"/>
                <a:cs typeface="Times New Roman" panose="02020603050405020304" pitchFamily="18" charset="0"/>
              </a:rPr>
              <a:t>Evaluate the model: </a:t>
            </a:r>
            <a:r>
              <a:rPr lang="en-US" altLang="en-US" dirty="0">
                <a:latin typeface="Times New Roman" panose="02020603050405020304" pitchFamily="18" charset="0"/>
                <a:cs typeface="Times New Roman" panose="02020603050405020304" pitchFamily="18" charset="0"/>
              </a:rPr>
              <a:t>quantify how well the line fits and evaluate how it can (and can’t) be used.</a:t>
            </a:r>
          </a:p>
          <a:p>
            <a:pPr lvl="1" eaLnBrk="1" hangingPunct="1">
              <a:lnSpc>
                <a:spcPct val="90000"/>
              </a:lnSpc>
              <a:defRPr/>
            </a:pPr>
            <a:endParaRPr lang="en-US" altLang="en-US" sz="32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spTree>
    <p:extLst>
      <p:ext uri="{BB962C8B-B14F-4D97-AF65-F5344CB8AC3E}">
        <p14:creationId xmlns:p14="http://schemas.microsoft.com/office/powerpoint/2010/main" val="55178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Working Range</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lnSpcReduction="10000"/>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dirty="0">
                <a:latin typeface="Times New Roman" panose="02020603050405020304" pitchFamily="18" charset="0"/>
                <a:cs typeface="Times New Roman" panose="02020603050405020304" pitchFamily="18" charset="0"/>
              </a:rPr>
              <a:t>What is the range of values across which my model is valid?</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Your model will only work across the range of X and Y values that are represented in your data. The model should not be used to predict Y for any X observations that fall outside of that working range.</a:t>
            </a:r>
          </a:p>
          <a:p>
            <a:pPr lvl="1">
              <a:lnSpc>
                <a:spcPct val="100000"/>
              </a:lnSpc>
              <a:spcBef>
                <a:spcPts val="0"/>
              </a:spcBef>
            </a:pPr>
            <a:r>
              <a:rPr lang="en-US" dirty="0">
                <a:latin typeface="Times New Roman" panose="02020603050405020304" pitchFamily="18" charset="0"/>
                <a:cs typeface="Times New Roman" panose="02020603050405020304" pitchFamily="18" charset="0"/>
              </a:rPr>
              <a:t>Typically, your min and max data values, but examine your data for large gaps</a:t>
            </a:r>
          </a:p>
        </p:txBody>
      </p:sp>
      <p:pic>
        <p:nvPicPr>
          <p:cNvPr id="1026" name="Picture 2" descr="Fitted Line Plot for Linear Model">
            <a:extLst>
              <a:ext uri="{FF2B5EF4-FFF2-40B4-BE49-F238E27FC236}">
                <a16:creationId xmlns:a16="http://schemas.microsoft.com/office/drawing/2014/main" id="{4795F44E-7AB8-EE5F-35D0-3B094259E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514600"/>
            <a:ext cx="4486446"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Are there outliers that may be influencing my diagnostic metrics?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An outlier (also called leverage points ) is a point that falls far from the other data points. </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These will have high residual values (error).</a:t>
            </a:r>
          </a:p>
        </p:txBody>
      </p:sp>
      <p:pic>
        <p:nvPicPr>
          <p:cNvPr id="4" name="Picture 3">
            <a:extLst>
              <a:ext uri="{FF2B5EF4-FFF2-40B4-BE49-F238E27FC236}">
                <a16:creationId xmlns:a16="http://schemas.microsoft.com/office/drawing/2014/main" id="{787868D4-3405-FFEC-2459-4E26F105B98D}"/>
              </a:ext>
            </a:extLst>
          </p:cNvPr>
          <p:cNvPicPr>
            <a:picLocks noChangeAspect="1"/>
          </p:cNvPicPr>
          <p:nvPr/>
        </p:nvPicPr>
        <p:blipFill>
          <a:blip r:embed="rId3"/>
          <a:stretch>
            <a:fillRect/>
          </a:stretch>
        </p:blipFill>
        <p:spPr>
          <a:xfrm>
            <a:off x="7606862" y="1604963"/>
            <a:ext cx="4572000" cy="4572000"/>
          </a:xfrm>
          <a:prstGeom prst="rect">
            <a:avLst/>
          </a:prstGeom>
        </p:spPr>
      </p:pic>
    </p:spTree>
    <p:extLst>
      <p:ext uri="{BB962C8B-B14F-4D97-AF65-F5344CB8AC3E}">
        <p14:creationId xmlns:p14="http://schemas.microsoft.com/office/powerpoint/2010/main" val="302874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Other considerations you must include in your evaluation of any regression model:</a:t>
            </a:r>
          </a:p>
          <a:p>
            <a:pPr lvl="1">
              <a:lnSpc>
                <a:spcPct val="100000"/>
              </a:lnSpc>
              <a:spcBef>
                <a:spcPts val="0"/>
              </a:spcBef>
            </a:pPr>
            <a:r>
              <a:rPr lang="en-US" dirty="0">
                <a:latin typeface="Times New Roman" panose="02020603050405020304" pitchFamily="18" charset="0"/>
                <a:cs typeface="Times New Roman" panose="02020603050405020304" pitchFamily="18" charset="0"/>
              </a:rPr>
              <a:t>Are there outliers that may be influencing my diagnostic metrics?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b="1" dirty="0">
                <a:latin typeface="Times New Roman" panose="02020603050405020304" pitchFamily="18" charset="0"/>
                <a:cs typeface="Times New Roman" panose="02020603050405020304" pitchFamily="18" charset="0"/>
              </a:rPr>
              <a:t>Remember</a:t>
            </a:r>
            <a:r>
              <a:rPr lang="en-US" dirty="0">
                <a:latin typeface="Times New Roman" panose="02020603050405020304" pitchFamily="18" charset="0"/>
                <a:cs typeface="Times New Roman" panose="02020603050405020304" pitchFamily="18" charset="0"/>
              </a:rPr>
              <a:t>: We can only remove data that is bad OR that we have no confidence in (for example it is well outside of the “working” range of other observations) OR that has such high leverage that it overly influences the regression model.</a:t>
            </a:r>
          </a:p>
        </p:txBody>
      </p:sp>
      <p:sp>
        <p:nvSpPr>
          <p:cNvPr id="5" name="AutoShape 2">
            <a:extLst>
              <a:ext uri="{FF2B5EF4-FFF2-40B4-BE49-F238E27FC236}">
                <a16:creationId xmlns:a16="http://schemas.microsoft.com/office/drawing/2014/main" id="{4A13CA40-DA2F-8E6F-CEDF-0FC5D14C30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50679DB2-FC1C-BAAD-6B4C-F3D213E53FA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51672513-EA90-1275-1CF9-2CD628CC78A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1C1E734-C860-DC8D-D26D-B7CC2983F3BB}"/>
              </a:ext>
            </a:extLst>
          </p:cNvPr>
          <p:cNvPicPr>
            <a:picLocks noChangeAspect="1"/>
          </p:cNvPicPr>
          <p:nvPr/>
        </p:nvPicPr>
        <p:blipFill>
          <a:blip r:embed="rId3"/>
          <a:stretch>
            <a:fillRect/>
          </a:stretch>
        </p:blipFill>
        <p:spPr>
          <a:xfrm>
            <a:off x="7448973" y="1639094"/>
            <a:ext cx="4514427" cy="4724400"/>
          </a:xfrm>
          <a:prstGeom prst="rect">
            <a:avLst/>
          </a:prstGeom>
        </p:spPr>
      </p:pic>
    </p:spTree>
    <p:extLst>
      <p:ext uri="{BB962C8B-B14F-4D97-AF65-F5344CB8AC3E}">
        <p14:creationId xmlns:p14="http://schemas.microsoft.com/office/powerpoint/2010/main" val="3409393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High leverage points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High leverage points cause model parameters (</a:t>
            </a:r>
            <a:r>
              <a:rPr lang="el-GR" sz="2400" dirty="0">
                <a:latin typeface="Times New Roman" panose="02020603050405020304" pitchFamily="18" charset="0"/>
                <a:cs typeface="Times New Roman" panose="02020603050405020304" pitchFamily="18" charset="0"/>
              </a:rPr>
              <a:t>β</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β</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az-Cyrl-AZ" altLang="zh-CN" sz="2400" dirty="0">
                <a:latin typeface="Times New Roman" panose="02020603050405020304" pitchFamily="18" charset="0"/>
                <a:cs typeface="Times New Roman" panose="02020603050405020304" pitchFamily="18" charset="0"/>
              </a:rPr>
              <a:t>ԑ</a:t>
            </a:r>
            <a:r>
              <a:rPr lang="en-US" sz="2400" dirty="0">
                <a:latin typeface="Times New Roman" panose="02020603050405020304" pitchFamily="18" charset="0"/>
                <a:cs typeface="Times New Roman" panose="02020603050405020304" pitchFamily="18" charset="0"/>
              </a:rPr>
              <a:t>) change a great deal when the point is removed from the calculations.</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They can change model fit, significance and your overall conclusions about your regression.</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We can test for high leverage points using </a:t>
            </a:r>
            <a:r>
              <a:rPr lang="en-US" sz="2400" b="1" dirty="0">
                <a:latin typeface="Times New Roman" panose="02020603050405020304" pitchFamily="18" charset="0"/>
                <a:cs typeface="Times New Roman" panose="02020603050405020304" pitchFamily="18" charset="0"/>
              </a:rPr>
              <a:t>Cook’s D</a:t>
            </a:r>
            <a:r>
              <a:rPr lang="en-US" sz="2400" dirty="0">
                <a:latin typeface="Times New Roman" panose="02020603050405020304" pitchFamily="18" charset="0"/>
                <a:cs typeface="Times New Roman" panose="02020603050405020304" pitchFamily="18" charset="0"/>
              </a:rPr>
              <a:t>.</a:t>
            </a:r>
          </a:p>
        </p:txBody>
      </p:sp>
      <p:pic>
        <p:nvPicPr>
          <p:cNvPr id="4" name="Picture 5">
            <a:extLst>
              <a:ext uri="{FF2B5EF4-FFF2-40B4-BE49-F238E27FC236}">
                <a16:creationId xmlns:a16="http://schemas.microsoft.com/office/drawing/2014/main" id="{F75329FC-E30F-9FD9-3136-3CEAF53C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9192" r="15160"/>
          <a:stretch>
            <a:fillRect/>
          </a:stretch>
        </p:blipFill>
        <p:spPr bwMode="auto">
          <a:xfrm>
            <a:off x="8839200" y="4404889"/>
            <a:ext cx="2543175" cy="200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79073F32-BB94-4C1E-F6AA-A9D1FB5F0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730" y="2057401"/>
            <a:ext cx="276964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860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High leverage points</a:t>
            </a: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rmAutofit fontScale="92500" lnSpcReduction="10000"/>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Cook's distance (D) measures the effect of deleting a given observation. A measure of an observations influence on the regression equation.</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Look for observations with high Cook’s D values relative to the rest of the samples.</a:t>
            </a:r>
          </a:p>
          <a:p>
            <a:pPr lvl="1">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This does not mean it is a BAD observation or even a true outlier</a:t>
            </a:r>
          </a:p>
          <a:p>
            <a:pPr lvl="1">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It does mean that it is an extreme value that is weighted very heavily in calculating the regression model coefficients.  You need to look at this observation closely to see if it truly belongs (based on your modeling goals)</a:t>
            </a:r>
          </a:p>
        </p:txBody>
      </p:sp>
      <p:pic>
        <p:nvPicPr>
          <p:cNvPr id="5" name="Picture 4">
            <a:extLst>
              <a:ext uri="{FF2B5EF4-FFF2-40B4-BE49-F238E27FC236}">
                <a16:creationId xmlns:a16="http://schemas.microsoft.com/office/drawing/2014/main" id="{0BA7A1DA-9B78-9F8B-58F5-3D020BE8C1B7}"/>
              </a:ext>
            </a:extLst>
          </p:cNvPr>
          <p:cNvPicPr>
            <a:picLocks noChangeAspect="1"/>
          </p:cNvPicPr>
          <p:nvPr/>
        </p:nvPicPr>
        <p:blipFill>
          <a:blip r:embed="rId2"/>
          <a:stretch>
            <a:fillRect/>
          </a:stretch>
        </p:blipFill>
        <p:spPr>
          <a:xfrm>
            <a:off x="7459133" y="1690688"/>
            <a:ext cx="4732867" cy="4953000"/>
          </a:xfrm>
          <a:prstGeom prst="rect">
            <a:avLst/>
          </a:prstGeom>
        </p:spPr>
      </p:pic>
    </p:spTree>
    <p:extLst>
      <p:ext uri="{BB962C8B-B14F-4D97-AF65-F5344CB8AC3E}">
        <p14:creationId xmlns:p14="http://schemas.microsoft.com/office/powerpoint/2010/main" val="159973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227013" lvl="6" indent="-227013">
              <a:defRPr/>
            </a:pPr>
            <a:r>
              <a:rPr lang="en-US" sz="2400" dirty="0">
                <a:latin typeface="Times New Roman" panose="02020603050405020304" pitchFamily="18" charset="0"/>
                <a:cs typeface="Times New Roman" panose="02020603050405020304" pitchFamily="18" charset="0"/>
              </a:rPr>
              <a:t>When deciding if we should remove a high leverage point, we should consider the following:</a:t>
            </a:r>
          </a:p>
          <a:p>
            <a:pPr marL="227013" lvl="6" indent="-227013">
              <a:defRPr/>
            </a:pPr>
            <a:endParaRPr lang="en-US" sz="2400" dirty="0">
              <a:latin typeface="Times New Roman" panose="02020603050405020304" pitchFamily="18" charset="0"/>
              <a:cs typeface="Times New Roman" panose="02020603050405020304" pitchFamily="18" charset="0"/>
            </a:endParaRP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Data Quality.</a:t>
            </a: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Is the observation within the working range of our model?</a:t>
            </a:r>
          </a:p>
          <a:p>
            <a:pPr marL="339725" lvl="6" indent="-339725">
              <a:buFont typeface="+mj-lt"/>
              <a:buAutoNum type="arabicPeriod"/>
              <a:defRPr/>
            </a:pPr>
            <a:r>
              <a:rPr lang="en-US" sz="2400" dirty="0">
                <a:latin typeface="Times New Roman" panose="02020603050405020304" pitchFamily="18" charset="0"/>
                <a:cs typeface="Times New Roman" panose="02020603050405020304" pitchFamily="18" charset="0"/>
              </a:rPr>
              <a:t>What happens if you take it out?</a:t>
            </a:r>
          </a:p>
          <a:p>
            <a:pPr marL="227013" lvl="6" indent="-227013">
              <a:defRPr/>
            </a:pPr>
            <a:endParaRPr lang="en-US" sz="2400" b="1"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7946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6" indent="0">
              <a:buNone/>
              <a:defRPr/>
            </a:pPr>
            <a:r>
              <a:rPr lang="en-US" sz="2400" b="1" dirty="0">
                <a:latin typeface="Times New Roman" panose="02020603050405020304" pitchFamily="18" charset="0"/>
                <a:cs typeface="Times New Roman" panose="02020603050405020304" pitchFamily="18" charset="0"/>
              </a:rPr>
              <a:t>1. Data Quality</a:t>
            </a:r>
          </a:p>
          <a:p>
            <a:pPr marL="684213" lvl="8" indent="-227013">
              <a:defRPr/>
            </a:pPr>
            <a:r>
              <a:rPr lang="en-US" sz="2000" dirty="0">
                <a:latin typeface="Times New Roman" panose="02020603050405020304" pitchFamily="18" charset="0"/>
                <a:cs typeface="Times New Roman" panose="02020603050405020304" pitchFamily="18" charset="0"/>
              </a:rPr>
              <a:t>Was the data measured properly?</a:t>
            </a:r>
          </a:p>
          <a:p>
            <a:pPr marL="684213" lvl="8" indent="-227013">
              <a:defRPr/>
            </a:pPr>
            <a:r>
              <a:rPr lang="en-US" sz="2000" dirty="0">
                <a:latin typeface="Times New Roman" panose="02020603050405020304" pitchFamily="18" charset="0"/>
                <a:cs typeface="Times New Roman" panose="02020603050405020304" pitchFamily="18" charset="0"/>
              </a:rPr>
              <a:t>Does it make biological sense to see an outlier like this?</a:t>
            </a:r>
          </a:p>
          <a:p>
            <a:pPr marL="684213" lvl="8" indent="-227013">
              <a:defRPr/>
            </a:pPr>
            <a:r>
              <a:rPr lang="en-US" sz="2000" dirty="0">
                <a:latin typeface="Times New Roman" panose="02020603050405020304" pitchFamily="18" charset="0"/>
                <a:cs typeface="Times New Roman" panose="02020603050405020304" pitchFamily="18" charset="0"/>
              </a:rPr>
              <a:t>Are there other reasons why this observation differs so much from the others (</a:t>
            </a:r>
            <a:r>
              <a:rPr lang="en-US" sz="2000" i="1" dirty="0">
                <a:latin typeface="Times New Roman" panose="02020603050405020304" pitchFamily="18" charset="0"/>
                <a:cs typeface="Times New Roman" panose="02020603050405020304" pitchFamily="18" charset="0"/>
              </a:rPr>
              <a:t>i.e. was it a really hot day, did they shock a larger area than usual, had a log jam just been removed downstream, </a:t>
            </a:r>
            <a:r>
              <a:rPr lang="en-US" sz="2000" i="1" dirty="0" err="1">
                <a:latin typeface="Times New Roman" panose="02020603050405020304" pitchFamily="18" charset="0"/>
                <a:cs typeface="Times New Roman" panose="02020603050405020304" pitchFamily="18" charset="0"/>
              </a:rPr>
              <a:t>etc</a:t>
            </a:r>
            <a:r>
              <a:rPr lang="en-US" sz="2000" i="1" dirty="0">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265190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6" indent="0">
              <a:buNone/>
              <a:defRPr/>
            </a:pPr>
            <a:r>
              <a:rPr lang="en-US" sz="2400" b="1" dirty="0">
                <a:latin typeface="Times New Roman" panose="02020603050405020304" pitchFamily="18" charset="0"/>
                <a:cs typeface="Times New Roman" panose="02020603050405020304" pitchFamily="18" charset="0"/>
              </a:rPr>
              <a:t>2. Is the observation within the working range of our model?</a:t>
            </a:r>
          </a:p>
          <a:p>
            <a:pPr marL="687388" lvl="8" indent="-225425">
              <a:defRPr/>
            </a:pPr>
            <a:r>
              <a:rPr lang="en-US" sz="2000" dirty="0">
                <a:latin typeface="Times New Roman" panose="02020603050405020304" pitchFamily="18" charset="0"/>
                <a:cs typeface="Times New Roman" panose="02020603050405020304" pitchFamily="18" charset="0"/>
              </a:rPr>
              <a:t>Perhaps expanding the observations in that range would help inform your decision….or at least distinguish between how the relationship really is at that level vs. what is just a messed up measurement.</a:t>
            </a:r>
          </a:p>
          <a:p>
            <a:pPr marL="687388" lvl="8" indent="-225425">
              <a:defRPr/>
            </a:pPr>
            <a:endParaRPr lang="en-US" sz="2000" dirty="0">
              <a:latin typeface="Times New Roman" panose="02020603050405020304" pitchFamily="18" charset="0"/>
              <a:cs typeface="Times New Roman" panose="02020603050405020304" pitchFamily="18" charset="0"/>
            </a:endParaRPr>
          </a:p>
          <a:p>
            <a:pPr marL="687388" lvl="8" indent="-225425">
              <a:defRPr/>
            </a:pPr>
            <a:r>
              <a:rPr lang="en-US" sz="2000" dirty="0">
                <a:latin typeface="Times New Roman" panose="02020603050405020304" pitchFamily="18" charset="0"/>
                <a:cs typeface="Times New Roman" panose="02020603050405020304" pitchFamily="18" charset="0"/>
              </a:rPr>
              <a:t>Regression models are not valid outside of the range of data used to develop predictive equations.</a:t>
            </a: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010514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CCC-F384-286E-4AA6-FAC69BCBF5F2}"/>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Model Evaluation – Outliers - </a:t>
            </a:r>
            <a:r>
              <a:rPr lang="en-US" sz="3200" dirty="0">
                <a:solidFill>
                  <a:srgbClr val="0070C0"/>
                </a:solidFill>
                <a:latin typeface="Times New Roman" panose="02020603050405020304" pitchFamily="18" charset="0"/>
                <a:cs typeface="Times New Roman" panose="02020603050405020304" pitchFamily="18" charset="0"/>
              </a:rPr>
              <a:t>To remove or not to remove</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AAD1B-BB0B-BAB4-28D9-08F4F69A7E2B}"/>
              </a:ext>
            </a:extLst>
          </p:cNvPr>
          <p:cNvSpPr>
            <a:spLocks noGrp="1"/>
          </p:cNvSpPr>
          <p:nvPr>
            <p:ph idx="1"/>
          </p:nvPr>
        </p:nvSpPr>
        <p:spPr>
          <a:xfrm>
            <a:off x="838200" y="1825625"/>
            <a:ext cx="6248400" cy="4351338"/>
          </a:xfrm>
        </p:spPr>
        <p:txBody>
          <a:bodyPr>
            <a:noAutofit/>
          </a:bodyPr>
          <a:lstStyle/>
          <a:p>
            <a:pPr marL="0" lvl="5" indent="0">
              <a:lnSpc>
                <a:spcPct val="100000"/>
              </a:lnSpc>
              <a:spcBef>
                <a:spcPts val="0"/>
              </a:spcBef>
              <a:buNone/>
              <a:defRPr/>
            </a:pPr>
            <a:r>
              <a:rPr lang="en-US" sz="2400" b="1" dirty="0">
                <a:latin typeface="Times New Roman" panose="02020603050405020304" pitchFamily="18" charset="0"/>
                <a:cs typeface="Times New Roman" panose="02020603050405020304" pitchFamily="18" charset="0"/>
              </a:rPr>
              <a:t>3. What happens if you take it out? </a:t>
            </a:r>
          </a:p>
          <a:p>
            <a:pPr marL="687388" lvl="6" indent="-230188">
              <a:lnSpc>
                <a:spcPct val="100000"/>
              </a:lnSpc>
              <a:spcBef>
                <a:spcPts val="0"/>
              </a:spcBef>
              <a:defRPr/>
            </a:pPr>
            <a:r>
              <a:rPr lang="en-US" sz="2400" dirty="0">
                <a:latin typeface="Times New Roman" panose="02020603050405020304" pitchFamily="18" charset="0"/>
                <a:cs typeface="Times New Roman" panose="02020603050405020304" pitchFamily="18" charset="0"/>
              </a:rPr>
              <a:t>Does the slope change?</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Fit increase or decrease substantially?</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Essentially…..does the nature of the model change based on one observation  …..a robust model won’t change dramatically.</a:t>
            </a:r>
          </a:p>
          <a:p>
            <a:pPr marL="684213" lvl="6" indent="-227013">
              <a:lnSpc>
                <a:spcPct val="100000"/>
              </a:lnSpc>
              <a:spcBef>
                <a:spcPts val="0"/>
              </a:spcBef>
              <a:defRPr/>
            </a:pPr>
            <a:r>
              <a:rPr lang="en-US" sz="2400" dirty="0">
                <a:latin typeface="Times New Roman" panose="02020603050405020304" pitchFamily="18" charset="0"/>
                <a:cs typeface="Times New Roman" panose="02020603050405020304" pitchFamily="18" charset="0"/>
              </a:rPr>
              <a:t>To be useful, models should not change with new data configurations.</a:t>
            </a:r>
          </a:p>
          <a:p>
            <a:pPr marL="227013" lvl="6" indent="-227013">
              <a:defRPr/>
            </a:pPr>
            <a:endParaRPr lang="en-US" sz="2400" b="1" dirty="0">
              <a:latin typeface="Arial" charset="0"/>
            </a:endParaRPr>
          </a:p>
        </p:txBody>
      </p:sp>
      <p:pic>
        <p:nvPicPr>
          <p:cNvPr id="4" name="Picture 2">
            <a:extLst>
              <a:ext uri="{FF2B5EF4-FFF2-40B4-BE49-F238E27FC236}">
                <a16:creationId xmlns:a16="http://schemas.microsoft.com/office/drawing/2014/main" id="{71BEBDC1-37EF-21CA-6845-8CAB94795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209800"/>
            <a:ext cx="217646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ED21EBE-A192-AB27-8BA1-65BF52FF5E68}"/>
              </a:ext>
            </a:extLst>
          </p:cNvPr>
          <p:cNvSpPr txBox="1"/>
          <p:nvPr/>
        </p:nvSpPr>
        <p:spPr>
          <a:xfrm>
            <a:off x="8762999" y="4953000"/>
            <a:ext cx="2438400" cy="954088"/>
          </a:xfrm>
          <a:prstGeom prst="rect">
            <a:avLst/>
          </a:prstGeom>
          <a:noFill/>
        </p:spPr>
        <p:txBody>
          <a:bodyPr>
            <a:spAutoFit/>
          </a:bodyPr>
          <a:lstStyle/>
          <a:p>
            <a:pPr algn="ctr">
              <a:defRPr/>
            </a:pPr>
            <a:r>
              <a:rPr lang="en-US" sz="1400" i="1" dirty="0">
                <a:effectLst>
                  <a:outerShdw blurRad="38100" dist="38100" dir="2700000" algn="tl">
                    <a:srgbClr val="000000">
                      <a:alpha val="43137"/>
                    </a:srgbClr>
                  </a:outerShdw>
                </a:effectLst>
                <a:latin typeface="Arial" charset="0"/>
              </a:rPr>
              <a:t>Data cleansing can be dangerous.</a:t>
            </a:r>
          </a:p>
          <a:p>
            <a:pPr algn="ctr">
              <a:defRPr/>
            </a:pPr>
            <a:r>
              <a:rPr lang="en-US" sz="1400" i="1" dirty="0">
                <a:effectLst>
                  <a:outerShdw blurRad="38100" dist="38100" dir="2700000" algn="tl">
                    <a:srgbClr val="000000">
                      <a:alpha val="43137"/>
                    </a:srgbClr>
                  </a:outerShdw>
                </a:effectLst>
                <a:latin typeface="Arial" charset="0"/>
              </a:rPr>
              <a:t>You don’t want to lose important  information.</a:t>
            </a:r>
          </a:p>
        </p:txBody>
      </p:sp>
    </p:spTree>
    <p:extLst>
      <p:ext uri="{BB962C8B-B14F-4D97-AF65-F5344CB8AC3E}">
        <p14:creationId xmlns:p14="http://schemas.microsoft.com/office/powerpoint/2010/main" val="385464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 What can we accomplish with linear regression?</a:t>
            </a:r>
          </a:p>
        </p:txBody>
      </p:sp>
      <p:sp>
        <p:nvSpPr>
          <p:cNvPr id="4099" name="Rectangle 3"/>
          <p:cNvSpPr>
            <a:spLocks noGrp="1" noChangeArrowheads="1"/>
          </p:cNvSpPr>
          <p:nvPr>
            <p:ph idx="1"/>
          </p:nvPr>
        </p:nvSpPr>
        <p:spPr>
          <a:xfrm>
            <a:off x="838200" y="1825625"/>
            <a:ext cx="5562600" cy="4351338"/>
          </a:xfrm>
        </p:spPr>
        <p:txBody>
          <a:bodyPr>
            <a:normAutofit fontScale="85000" lnSpcReduction="20000"/>
          </a:bodyPr>
          <a:lstStyle/>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Describing the nature of the relationship between two variables.</a:t>
            </a:r>
          </a:p>
          <a:p>
            <a:pPr marL="342900" lvl="1" indent="-342900">
              <a:lnSpc>
                <a:spcPct val="120000"/>
              </a:lnSpc>
              <a:spcBef>
                <a:spcPts val="0"/>
              </a:spcBef>
            </a:pPr>
            <a:endParaRPr lang="en-US" sz="2200" dirty="0">
              <a:solidFill>
                <a:srgbClr val="1F1F1F"/>
              </a:solidFill>
              <a:latin typeface="Times New Roman" panose="02020603050405020304" pitchFamily="18" charset="0"/>
              <a:cs typeface="Times New Roman" panose="02020603050405020304" pitchFamily="18" charset="0"/>
            </a:endParaRPr>
          </a:p>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within the range of observed values.</a:t>
            </a:r>
          </a:p>
          <a:p>
            <a:pPr lvl="1">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Aim to forecast y-values within the range of observed x-values. </a:t>
            </a:r>
          </a:p>
          <a:p>
            <a:pPr lvl="1">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Offers relatively more certainty due to reliance on known data.</a:t>
            </a:r>
          </a:p>
          <a:p>
            <a:pPr marL="685800" lvl="2" indent="-342900">
              <a:lnSpc>
                <a:spcPct val="120000"/>
              </a:lnSpc>
              <a:spcBef>
                <a:spcPts val="0"/>
              </a:spcBef>
            </a:pPr>
            <a:endParaRPr lang="en-US" sz="1900" dirty="0">
              <a:solidFill>
                <a:srgbClr val="1F1F1F"/>
              </a:solidFill>
              <a:latin typeface="Times New Roman" panose="02020603050405020304" pitchFamily="18" charset="0"/>
              <a:cs typeface="Times New Roman" panose="02020603050405020304" pitchFamily="18" charset="0"/>
            </a:endParaRPr>
          </a:p>
          <a:p>
            <a:pPr marL="227013" lvl="1" indent="-227013">
              <a:lnSpc>
                <a:spcPct val="12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beyond the range of observed values. </a:t>
            </a:r>
          </a:p>
          <a:p>
            <a:pPr marL="685800" lvl="2" indent="-223838">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Represents an exploration beyond the limits of observed data.</a:t>
            </a:r>
          </a:p>
          <a:p>
            <a:pPr marL="685800" lvl="2" indent="-223838">
              <a:lnSpc>
                <a:spcPct val="120000"/>
              </a:lnSpc>
              <a:spcBef>
                <a:spcPts val="0"/>
              </a:spcBef>
            </a:pPr>
            <a:r>
              <a:rPr lang="en-US" sz="1900" dirty="0">
                <a:solidFill>
                  <a:srgbClr val="1F1F1F"/>
                </a:solidFill>
                <a:latin typeface="Times New Roman" panose="02020603050405020304" pitchFamily="18" charset="0"/>
                <a:cs typeface="Times New Roman" panose="02020603050405020304" pitchFamily="18" charset="0"/>
              </a:rPr>
              <a:t>Naturally, this type of objective carries the greatest load of restrictions, assumptions, caveats, and risk of error.</a:t>
            </a:r>
            <a:endParaRPr lang="en-US" altLang="en-US" sz="1900" dirty="0">
              <a:solidFill>
                <a:srgbClr val="1F1F1F"/>
              </a:solidFill>
              <a:latin typeface="Times New Roman" panose="02020603050405020304" pitchFamily="18" charset="0"/>
              <a:cs typeface="Times New Roman" panose="02020603050405020304" pitchFamily="18" charset="0"/>
            </a:endParaRPr>
          </a:p>
        </p:txBody>
      </p:sp>
      <p:pic>
        <p:nvPicPr>
          <p:cNvPr id="1026" name="Picture 2" descr="2.2 Forecasting with a time-varying regression model | Fisheries Catch  Forecasting">
            <a:extLst>
              <a:ext uri="{FF2B5EF4-FFF2-40B4-BE49-F238E27FC236}">
                <a16:creationId xmlns:a16="http://schemas.microsoft.com/office/drawing/2014/main" id="{5DEC4081-327C-4C4A-6331-A2E7879DD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0"/>
            <a:ext cx="4907280" cy="3505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E44013E-FD3C-924F-15C2-55317974105D}"/>
              </a:ext>
            </a:extLst>
          </p:cNvPr>
          <p:cNvCxnSpPr/>
          <p:nvPr/>
        </p:nvCxnSpPr>
        <p:spPr>
          <a:xfrm flipV="1">
            <a:off x="10363200" y="3810000"/>
            <a:ext cx="0" cy="1295400"/>
          </a:xfrm>
          <a:prstGeom prst="line">
            <a:avLst/>
          </a:prstGeom>
          <a:ln w="1905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41D24C5D-5D77-0124-5E03-BB6947101401}"/>
              </a:ext>
            </a:extLst>
          </p:cNvPr>
          <p:cNvCxnSpPr>
            <a:cxnSpLocks/>
          </p:cNvCxnSpPr>
          <p:nvPr/>
        </p:nvCxnSpPr>
        <p:spPr>
          <a:xfrm flipH="1">
            <a:off x="7543800" y="3810000"/>
            <a:ext cx="2819400" cy="0"/>
          </a:xfrm>
          <a:prstGeom prst="line">
            <a:avLst/>
          </a:prstGeom>
          <a:ln w="1905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2B2F876-51FB-3071-907B-80777A135B75}"/>
              </a:ext>
            </a:extLst>
          </p:cNvPr>
          <p:cNvSpPr txBox="1"/>
          <p:nvPr/>
        </p:nvSpPr>
        <p:spPr>
          <a:xfrm>
            <a:off x="10210800" y="5410200"/>
            <a:ext cx="3433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ED351BE1-5C0F-364F-5E6E-7CEDE22DB75B}"/>
              </a:ext>
            </a:extLst>
          </p:cNvPr>
          <p:cNvSpPr txBox="1"/>
          <p:nvPr/>
        </p:nvSpPr>
        <p:spPr>
          <a:xfrm>
            <a:off x="6819436" y="3625334"/>
            <a:ext cx="34336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endParaRPr lang="en-US" baseline="-250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EA44CA7-E000-3A0E-DDE5-A84DE5327E45}"/>
              </a:ext>
            </a:extLst>
          </p:cNvPr>
          <p:cNvCxnSpPr>
            <a:cxnSpLocks/>
            <a:stCxn id="9" idx="3"/>
          </p:cNvCxnSpPr>
          <p:nvPr/>
        </p:nvCxnSpPr>
        <p:spPr>
          <a:xfrm>
            <a:off x="7162800" y="3810000"/>
            <a:ext cx="32361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D037796-E124-2A82-8C78-96E51AAC0BFF}"/>
              </a:ext>
            </a:extLst>
          </p:cNvPr>
          <p:cNvCxnSpPr>
            <a:cxnSpLocks/>
            <a:stCxn id="8" idx="0"/>
          </p:cNvCxnSpPr>
          <p:nvPr/>
        </p:nvCxnSpPr>
        <p:spPr>
          <a:xfrm flipV="1">
            <a:off x="10382482" y="5169932"/>
            <a:ext cx="0" cy="2402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E57CCEEA-772D-1502-E567-42656B07E101}"/>
              </a:ext>
            </a:extLst>
          </p:cNvPr>
          <p:cNvSpPr/>
          <p:nvPr/>
        </p:nvSpPr>
        <p:spPr>
          <a:xfrm>
            <a:off x="10820406" y="2895600"/>
            <a:ext cx="704088" cy="12191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9">
                                            <p:txEl>
                                              <p:pRg st="8" end="8"/>
                                            </p:txEl>
                                          </p:spTgt>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a:t>
            </a:r>
          </a:p>
        </p:txBody>
      </p:sp>
      <p:sp>
        <p:nvSpPr>
          <p:cNvPr id="3" name="Content Placeholder 2"/>
          <p:cNvSpPr>
            <a:spLocks noGrp="1"/>
          </p:cNvSpPr>
          <p:nvPr>
            <p:ph idx="1"/>
          </p:nvPr>
        </p:nvSpPr>
        <p:spPr/>
        <p:txBody>
          <a:bodyPr>
            <a:normAutofit/>
          </a:bodyPr>
          <a:lstStyle/>
          <a:p>
            <a:pPr>
              <a:spcBef>
                <a:spcPts val="1200"/>
              </a:spcBef>
            </a:pPr>
            <a:r>
              <a:rPr lang="en-US" dirty="0">
                <a:latin typeface="Times New Roman" panose="02020603050405020304" pitchFamily="18" charset="0"/>
                <a:cs typeface="Times New Roman" panose="02020603050405020304" pitchFamily="18" charset="0"/>
              </a:rPr>
              <a:t>Calculate the </a:t>
            </a:r>
            <a:r>
              <a:rPr lang="en-US" b="1" dirty="0">
                <a:latin typeface="Times New Roman" panose="02020603050405020304" pitchFamily="18" charset="0"/>
                <a:cs typeface="Times New Roman" panose="02020603050405020304" pitchFamily="18" charset="0"/>
              </a:rPr>
              <a:t>equation.</a:t>
            </a:r>
          </a:p>
          <a:p>
            <a:pPr>
              <a:spcBef>
                <a:spcPts val="1200"/>
              </a:spcBef>
            </a:pPr>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is the relationship due to a true pattern or just random chance?</a:t>
            </a:r>
          </a:p>
          <a:p>
            <a:pPr>
              <a:spcBef>
                <a:spcPts val="0"/>
              </a:spcBef>
            </a:pPr>
            <a:r>
              <a:rPr lang="en-US" b="1" dirty="0">
                <a:latin typeface="Times New Roman" panose="02020603050405020304" pitchFamily="18" charset="0"/>
                <a:cs typeface="Times New Roman" panose="02020603050405020304" pitchFamily="18" charset="0"/>
              </a:rPr>
              <a:t>Meaningful: </a:t>
            </a:r>
            <a:r>
              <a:rPr lang="en-US" dirty="0">
                <a:latin typeface="Times New Roman" panose="02020603050405020304" pitchFamily="18" charset="0"/>
                <a:cs typeface="Times New Roman" panose="02020603050405020304" pitchFamily="18" charset="0"/>
              </a:rPr>
              <a:t>how much variability can be explained by this model and is this useful?</a:t>
            </a:r>
          </a:p>
          <a:p>
            <a:pPr>
              <a:spcBef>
                <a:spcPts val="0"/>
              </a:spcBef>
            </a:pPr>
            <a:r>
              <a:rPr lang="en-US" dirty="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accurate</a:t>
            </a:r>
            <a:r>
              <a:rPr lang="en-US" dirty="0">
                <a:latin typeface="Times New Roman" panose="02020603050405020304" pitchFamily="18" charset="0"/>
                <a:cs typeface="Times New Roman" panose="02020603050405020304" pitchFamily="18" charset="0"/>
              </a:rPr>
              <a:t> are your predictions?</a:t>
            </a:r>
          </a:p>
          <a:p>
            <a:pPr>
              <a:spcBef>
                <a:spcPts val="0"/>
              </a:spcBef>
            </a:pPr>
            <a:r>
              <a:rPr lang="en-US" dirty="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stable</a:t>
            </a:r>
            <a:r>
              <a:rPr lang="en-US" dirty="0">
                <a:latin typeface="Times New Roman" panose="02020603050405020304" pitchFamily="18" charset="0"/>
                <a:cs typeface="Times New Roman" panose="02020603050405020304" pitchFamily="18" charset="0"/>
              </a:rPr>
              <a:t> is your model? </a:t>
            </a:r>
          </a:p>
        </p:txBody>
      </p:sp>
    </p:spTree>
    <p:extLst>
      <p:ext uri="{BB962C8B-B14F-4D97-AF65-F5344CB8AC3E}">
        <p14:creationId xmlns:p14="http://schemas.microsoft.com/office/powerpoint/2010/main" val="398797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FBFB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Significance</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28675" name="Rectangle 3"/>
          <p:cNvSpPr>
            <a:spLocks noGrp="1" noChangeArrowheads="1"/>
          </p:cNvSpPr>
          <p:nvPr>
            <p:ph type="body" idx="1"/>
          </p:nvPr>
        </p:nvSpPr>
        <p:spPr/>
        <p:txBody>
          <a:bodyPr/>
          <a:lstStyle/>
          <a:p>
            <a:pPr marL="0" indent="0">
              <a:buNone/>
              <a:defRPr/>
            </a:pPr>
            <a:r>
              <a:rPr lang="en-US" dirty="0">
                <a:latin typeface="Times New Roman" panose="02020603050405020304" pitchFamily="18" charset="0"/>
                <a:cs typeface="Times New Roman" panose="02020603050405020304" pitchFamily="18" charset="0"/>
              </a:rPr>
              <a:t>Model significance</a:t>
            </a:r>
          </a:p>
          <a:p>
            <a:pPr>
              <a:defRPr/>
            </a:pPr>
            <a:r>
              <a:rPr lang="en-US" dirty="0">
                <a:latin typeface="Times New Roman" panose="02020603050405020304" pitchFamily="18" charset="0"/>
                <a:cs typeface="Times New Roman" panose="02020603050405020304" pitchFamily="18" charset="0"/>
              </a:rPr>
              <a:t>To test if one variable is significantly related to another for prediction, we just test the </a:t>
            </a:r>
            <a:r>
              <a:rPr lang="en-US" b="1" dirty="0">
                <a:latin typeface="Times New Roman" panose="02020603050405020304" pitchFamily="18" charset="0"/>
                <a:cs typeface="Times New Roman" panose="02020603050405020304" pitchFamily="18" charset="0"/>
              </a:rPr>
              <a:t>correlation</a:t>
            </a:r>
            <a:r>
              <a:rPr lang="en-US" dirty="0">
                <a:latin typeface="Times New Roman" panose="02020603050405020304" pitchFamily="18" charset="0"/>
                <a:cs typeface="Times New Roman" panose="02020603050405020304" pitchFamily="18" charset="0"/>
              </a:rPr>
              <a:t>. </a:t>
            </a:r>
          </a:p>
          <a:p>
            <a:pPr>
              <a:defRPr/>
            </a:pPr>
            <a:r>
              <a:rPr lang="en-US" dirty="0">
                <a:latin typeface="Times New Roman" panose="02020603050405020304" pitchFamily="18" charset="0"/>
                <a:cs typeface="Times New Roman" panose="02020603050405020304" pitchFamily="18" charset="0"/>
              </a:rPr>
              <a:t>This means that when we create a regression equation, we need to calculate and test the correlation coefficient as well</a:t>
            </a:r>
          </a:p>
          <a:p>
            <a:pPr marL="0" indent="0">
              <a:buNone/>
              <a:defRPr/>
            </a:pPr>
            <a:endParaRPr lang="en-US" dirty="0"/>
          </a:p>
          <a:p>
            <a:pPr marL="0" indent="0">
              <a:buNone/>
              <a:defRPr/>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75" y="4724400"/>
            <a:ext cx="3879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 Meaningful</a:t>
            </a:r>
          </a:p>
        </p:txBody>
      </p:sp>
      <p:sp>
        <p:nvSpPr>
          <p:cNvPr id="3" name="Content Placeholder 2"/>
          <p:cNvSpPr>
            <a:spLocks noGrp="1"/>
          </p:cNvSpPr>
          <p:nvPr>
            <p:ph idx="1"/>
          </p:nvPr>
        </p:nvSpPr>
        <p:spPr>
          <a:xfrm>
            <a:off x="838200" y="1825625"/>
            <a:ext cx="6172200" cy="4351338"/>
          </a:xfrm>
        </p:spPr>
        <p:txBody>
          <a:bodyPr>
            <a:normAutofit fontScale="85000" lnSpcReduction="20000"/>
          </a:bodyPr>
          <a:lstStyle/>
          <a:p>
            <a:pPr>
              <a:lnSpc>
                <a:spcPct val="120000"/>
              </a:lnSpc>
              <a:spcBef>
                <a:spcPts val="0"/>
              </a:spcBef>
            </a:pPr>
            <a:r>
              <a:rPr lang="en-US" dirty="0">
                <a:latin typeface="Times New Roman" panose="02020603050405020304" pitchFamily="18" charset="0"/>
                <a:cs typeface="Times New Roman" panose="02020603050405020304" pitchFamily="18" charset="0"/>
              </a:rPr>
              <a:t>Model meaningfulness</a:t>
            </a: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R-Squared (R² or the coefficient of determination) is a statistical measure in a regression model that </a:t>
            </a:r>
            <a:r>
              <a:rPr lang="en-US" b="1" dirty="0">
                <a:solidFill>
                  <a:srgbClr val="242424"/>
                </a:solidFill>
                <a:highlight>
                  <a:srgbClr val="FFFFFF"/>
                </a:highlight>
                <a:latin typeface="Times New Roman" panose="02020603050405020304" pitchFamily="18" charset="0"/>
                <a:cs typeface="Times New Roman" panose="02020603050405020304" pitchFamily="18" charset="0"/>
              </a:rPr>
              <a:t>determines the proportion of variance in the dependent variable that can be explained by the independent variable</a:t>
            </a:r>
            <a:r>
              <a:rPr lang="en-US" dirty="0">
                <a:solidFill>
                  <a:srgbClr val="242424"/>
                </a:solidFill>
                <a:highlight>
                  <a:srgbClr val="FFFFFF"/>
                </a:highlight>
                <a:latin typeface="Times New Roman" panose="02020603050405020304" pitchFamily="18" charset="0"/>
                <a:cs typeface="Times New Roman" panose="02020603050405020304" pitchFamily="18" charset="0"/>
              </a:rPr>
              <a:t>. </a:t>
            </a:r>
          </a:p>
          <a:p>
            <a:pPr lvl="1">
              <a:lnSpc>
                <a:spcPct val="120000"/>
              </a:lnSpc>
              <a:spcBef>
                <a:spcPts val="0"/>
              </a:spcBef>
            </a:pPr>
            <a:endParaRPr lang="en-US" dirty="0">
              <a:solidFill>
                <a:srgbClr val="242424"/>
              </a:solidFill>
              <a:highlight>
                <a:srgbClr val="FFFFFF"/>
              </a:highlight>
              <a:latin typeface="Times New Roman" panose="02020603050405020304" pitchFamily="18" charset="0"/>
              <a:cs typeface="Times New Roman" panose="02020603050405020304" pitchFamily="18" charset="0"/>
            </a:endParaRP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It ranges from 0 to 1, with </a:t>
            </a:r>
            <a:r>
              <a:rPr lang="en-US" b="1" dirty="0">
                <a:solidFill>
                  <a:srgbClr val="242424"/>
                </a:solidFill>
                <a:highlight>
                  <a:srgbClr val="FFFFFF"/>
                </a:highlight>
                <a:latin typeface="Times New Roman" panose="02020603050405020304" pitchFamily="18" charset="0"/>
                <a:cs typeface="Times New Roman" panose="02020603050405020304" pitchFamily="18" charset="0"/>
              </a:rPr>
              <a:t>higher values indicating a better fit </a:t>
            </a:r>
            <a:r>
              <a:rPr lang="en-US" dirty="0">
                <a:solidFill>
                  <a:srgbClr val="242424"/>
                </a:solidFill>
                <a:highlight>
                  <a:srgbClr val="FFFFFF"/>
                </a:highlight>
                <a:latin typeface="Times New Roman" panose="02020603050405020304" pitchFamily="18" charset="0"/>
                <a:cs typeface="Times New Roman" panose="02020603050405020304" pitchFamily="18" charset="0"/>
              </a:rPr>
              <a:t>of the model to the data.</a:t>
            </a:r>
          </a:p>
          <a:p>
            <a:pPr lvl="1">
              <a:lnSpc>
                <a:spcPct val="120000"/>
              </a:lnSpc>
              <a:spcBef>
                <a:spcPts val="0"/>
              </a:spcBef>
            </a:pPr>
            <a:endParaRPr lang="en-US" dirty="0">
              <a:solidFill>
                <a:srgbClr val="F7F9F9"/>
              </a:solidFill>
              <a:highlight>
                <a:srgbClr val="15202B"/>
              </a:highlight>
              <a:latin typeface="Times New Roman" panose="02020603050405020304" pitchFamily="18" charset="0"/>
              <a:cs typeface="Times New Roman" panose="02020603050405020304" pitchFamily="18" charset="0"/>
            </a:endParaRPr>
          </a:p>
          <a:p>
            <a:pPr lvl="1">
              <a:lnSpc>
                <a:spcPct val="120000"/>
              </a:lnSpc>
              <a:spcBef>
                <a:spcPts val="0"/>
              </a:spcBef>
            </a:pPr>
            <a:r>
              <a:rPr lang="en-US" dirty="0">
                <a:solidFill>
                  <a:srgbClr val="242424"/>
                </a:solidFill>
                <a:highlight>
                  <a:srgbClr val="FFFFFF"/>
                </a:highlight>
                <a:latin typeface="Times New Roman" panose="02020603050405020304" pitchFamily="18" charset="0"/>
                <a:cs typeface="Times New Roman" panose="02020603050405020304" pitchFamily="18" charset="0"/>
              </a:rPr>
              <a:t>If R</a:t>
            </a:r>
            <a:r>
              <a:rPr lang="en-US" baseline="30000" dirty="0">
                <a:solidFill>
                  <a:srgbClr val="242424"/>
                </a:solidFill>
                <a:highlight>
                  <a:srgbClr val="FFFFFF"/>
                </a:highlight>
                <a:latin typeface="Times New Roman" panose="02020603050405020304" pitchFamily="18" charset="0"/>
                <a:cs typeface="Times New Roman" panose="02020603050405020304" pitchFamily="18" charset="0"/>
              </a:rPr>
              <a:t>2</a:t>
            </a:r>
            <a:r>
              <a:rPr lang="en-US" dirty="0">
                <a:solidFill>
                  <a:srgbClr val="242424"/>
                </a:solidFill>
                <a:highlight>
                  <a:srgbClr val="FFFFFF"/>
                </a:highlight>
                <a:latin typeface="Times New Roman" panose="02020603050405020304" pitchFamily="18" charset="0"/>
                <a:cs typeface="Times New Roman" panose="02020603050405020304" pitchFamily="18" charset="0"/>
              </a:rPr>
              <a:t> (read it as R-Squared)= 0.43 for the above regression equation, then it means that 43% of the variability in y is explained by the variables 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3E2672-7266-2706-E5E2-E7089E489BDD}"/>
                  </a:ext>
                </a:extLst>
              </p:cNvPr>
              <p:cNvSpPr txBox="1"/>
              <p:nvPr/>
            </p:nvSpPr>
            <p:spPr>
              <a:xfrm>
                <a:off x="6997390" y="2057400"/>
                <a:ext cx="5027402" cy="704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solidFill>
                                <a:srgbClr val="836967"/>
                              </a:solidFill>
                              <a:latin typeface="Cambria Math" panose="02040503050406030204" pitchFamily="18" charset="0"/>
                            </a:rPr>
                          </m:ctrlPr>
                        </m:sSupPr>
                        <m:e>
                          <m:r>
                            <a:rPr lang="en-US" sz="2200" i="1">
                              <a:latin typeface="Cambria Math" panose="02040503050406030204" pitchFamily="18" charset="0"/>
                            </a:rPr>
                            <m:t>𝑅</m:t>
                          </m:r>
                        </m:e>
                        <m:sup>
                          <m:r>
                            <a:rPr lang="en-US" sz="2200" i="0">
                              <a:latin typeface="Cambria Math" panose="02040503050406030204" pitchFamily="18" charset="0"/>
                            </a:rPr>
                            <m:t>2</m:t>
                          </m:r>
                        </m:sup>
                      </m:sSup>
                      <m:r>
                        <a:rPr lang="en-US" sz="2200" i="0">
                          <a:latin typeface="Cambria Math" panose="02040503050406030204" pitchFamily="18" charset="0"/>
                        </a:rPr>
                        <m:t>=</m:t>
                      </m:r>
                      <m:r>
                        <a:rPr lang="en-US" sz="2200" b="0" i="0" smtClean="0">
                          <a:latin typeface="Cambria Math" panose="02040503050406030204" pitchFamily="18" charset="0"/>
                        </a:rPr>
                        <m:t>1−</m:t>
                      </m:r>
                      <m:f>
                        <m:fPr>
                          <m:ctrlPr>
                            <a:rPr lang="en-US" sz="2200" i="1">
                              <a:solidFill>
                                <a:srgbClr val="836967"/>
                              </a:solidFill>
                              <a:latin typeface="Cambria Math" panose="02040503050406030204" pitchFamily="18" charset="0"/>
                            </a:rPr>
                          </m:ctrlPr>
                        </m:fPr>
                        <m:num>
                          <m:r>
                            <a:rPr lang="en-US" sz="2200" i="1" smtClean="0">
                              <a:latin typeface="Cambria Math" panose="02040503050406030204" pitchFamily="18" charset="0"/>
                            </a:rPr>
                            <m:t>𝑠</m:t>
                          </m:r>
                          <m:r>
                            <a:rPr lang="en-US" sz="2200" b="0" i="1" smtClean="0">
                              <a:latin typeface="Cambria Math" panose="02040503050406030204" pitchFamily="18" charset="0"/>
                            </a:rPr>
                            <m:t>𝑢𝑚</m:t>
                          </m:r>
                          <m:r>
                            <a:rPr lang="en-US" sz="2200" b="0" i="1" smtClean="0">
                              <a:latin typeface="Cambria Math" panose="02040503050406030204" pitchFamily="18" charset="0"/>
                            </a:rPr>
                            <m:t> </m:t>
                          </m:r>
                          <m:r>
                            <a:rPr lang="en-US" sz="2200" b="0" i="1" smtClean="0">
                              <a:latin typeface="Cambria Math" panose="02040503050406030204" pitchFamily="18" charset="0"/>
                            </a:rPr>
                            <m:t>𝑠𝑞𝑢𝑎𝑟𝑒</m:t>
                          </m:r>
                          <m:r>
                            <a:rPr lang="en-US" sz="2200" b="0" i="1" smtClean="0">
                              <a:latin typeface="Cambria Math" panose="02040503050406030204" pitchFamily="18" charset="0"/>
                            </a:rPr>
                            <m:t> </m:t>
                          </m:r>
                          <m:r>
                            <a:rPr lang="en-US" sz="2200" b="0" i="1" smtClean="0">
                              <a:latin typeface="Cambria Math" panose="02040503050406030204" pitchFamily="18" charset="0"/>
                            </a:rPr>
                            <m:t>𝑟𝑒𝑔𝑟𝑒𝑠𝑠𝑖𝑜𝑛</m:t>
                          </m:r>
                          <m:r>
                            <a:rPr lang="en-US" sz="2200" b="0" i="1" smtClean="0">
                              <a:latin typeface="Cambria Math" panose="02040503050406030204" pitchFamily="18" charset="0"/>
                            </a:rPr>
                            <m:t> (</m:t>
                          </m:r>
                          <m:r>
                            <a:rPr lang="en-US" sz="2200" b="0" i="1" smtClean="0">
                              <a:latin typeface="Cambria Math" panose="02040503050406030204" pitchFamily="18" charset="0"/>
                            </a:rPr>
                            <m:t>𝑆𝑆𝐸</m:t>
                          </m:r>
                          <m:r>
                            <a:rPr lang="en-US" sz="2200" b="0" i="1" smtClean="0">
                              <a:latin typeface="Cambria Math" panose="02040503050406030204" pitchFamily="18" charset="0"/>
                            </a:rPr>
                            <m:t>) </m:t>
                          </m:r>
                        </m:num>
                        <m:den>
                          <m:r>
                            <a:rPr lang="en-US" sz="2200" b="0" i="1" smtClean="0">
                              <a:latin typeface="Cambria Math" panose="02040503050406030204" pitchFamily="18" charset="0"/>
                            </a:rPr>
                            <m:t>𝑡𝑜𝑡𝑎𝑙</m:t>
                          </m:r>
                          <m:r>
                            <a:rPr lang="en-US" sz="2200" b="0" i="1" smtClean="0">
                              <a:latin typeface="Cambria Math" panose="02040503050406030204" pitchFamily="18" charset="0"/>
                            </a:rPr>
                            <m:t> </m:t>
                          </m:r>
                          <m:r>
                            <a:rPr lang="en-US" sz="2200" b="0" i="1" smtClean="0">
                              <a:latin typeface="Cambria Math" panose="02040503050406030204" pitchFamily="18" charset="0"/>
                            </a:rPr>
                            <m:t>𝑠𝑢𝑚</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𝑠𝑞𝑢𝑎𝑟𝑒𝑑</m:t>
                          </m:r>
                          <m:r>
                            <a:rPr lang="en-US" sz="2200" b="0" i="1" smtClean="0">
                              <a:latin typeface="Cambria Math" panose="02040503050406030204" pitchFamily="18" charset="0"/>
                            </a:rPr>
                            <m:t> (</m:t>
                          </m:r>
                          <m:r>
                            <a:rPr lang="en-US" sz="2200" b="0" i="1" smtClean="0">
                              <a:latin typeface="Cambria Math" panose="02040503050406030204" pitchFamily="18" charset="0"/>
                            </a:rPr>
                            <m:t>𝑆𝑆𝑇</m:t>
                          </m:r>
                          <m:r>
                            <a:rPr lang="en-US" sz="2200" b="0" i="1" smtClean="0">
                              <a:latin typeface="Cambria Math" panose="02040503050406030204" pitchFamily="18" charset="0"/>
                            </a:rPr>
                            <m:t>)</m:t>
                          </m:r>
                        </m:den>
                      </m:f>
                    </m:oMath>
                  </m:oMathPara>
                </a14:m>
                <a:endParaRPr lang="en-US" sz="2200" dirty="0"/>
              </a:p>
            </p:txBody>
          </p:sp>
        </mc:Choice>
        <mc:Fallback xmlns="">
          <p:sp>
            <p:nvSpPr>
              <p:cNvPr id="4" name="TextBox 3">
                <a:extLst>
                  <a:ext uri="{FF2B5EF4-FFF2-40B4-BE49-F238E27FC236}">
                    <a16:creationId xmlns:a16="http://schemas.microsoft.com/office/drawing/2014/main" id="{9A3E2672-7266-2706-E5E2-E7089E489BDD}"/>
                  </a:ext>
                </a:extLst>
              </p:cNvPr>
              <p:cNvSpPr txBox="1">
                <a:spLocks noRot="1" noChangeAspect="1" noMove="1" noResize="1" noEditPoints="1" noAdjustHandles="1" noChangeArrowheads="1" noChangeShapeType="1" noTextEdit="1"/>
              </p:cNvSpPr>
              <p:nvPr/>
            </p:nvSpPr>
            <p:spPr>
              <a:xfrm>
                <a:off x="6997390" y="2057400"/>
                <a:ext cx="5027402" cy="7049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2EFFBD-A572-23F9-2852-034AADA91817}"/>
                  </a:ext>
                </a:extLst>
              </p:cNvPr>
              <p:cNvSpPr txBox="1"/>
              <p:nvPr/>
            </p:nvSpPr>
            <p:spPr>
              <a:xfrm>
                <a:off x="8229600" y="3256007"/>
                <a:ext cx="3004027" cy="848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𝑅</m:t>
                          </m:r>
                        </m:e>
                        <m:sup>
                          <m:r>
                            <a:rPr lang="en-US" sz="2400" i="0">
                              <a:solidFill>
                                <a:schemeClr val="tx1"/>
                              </a:solidFill>
                              <a:latin typeface="Cambria Math" panose="02040503050406030204" pitchFamily="18" charset="0"/>
                            </a:rPr>
                            <m:t>2</m:t>
                          </m:r>
                        </m:sup>
                      </m:sSup>
                      <m:r>
                        <a:rPr lang="en-US" sz="2400" i="0">
                          <a:solidFill>
                            <a:schemeClr val="tx1"/>
                          </a:solidFill>
                          <a:latin typeface="Cambria Math" panose="02040503050406030204" pitchFamily="18" charset="0"/>
                        </a:rPr>
                        <m:t>=1−</m:t>
                      </m:r>
                      <m:f>
                        <m:fPr>
                          <m:ctrlPr>
                            <a:rPr lang="en-US" sz="2400" i="1">
                              <a:solidFill>
                                <a:schemeClr val="tx1"/>
                              </a:solidFill>
                              <a:latin typeface="Cambria Math" panose="02040503050406030204" pitchFamily="18" charset="0"/>
                            </a:rPr>
                          </m:ctrlPr>
                        </m:fPr>
                        <m:num>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e>
                                  </m:d>
                                </m:e>
                                <m:sup>
                                  <m:r>
                                    <a:rPr lang="en-US" sz="2400" i="0">
                                      <a:solidFill>
                                        <a:schemeClr val="tx1"/>
                                      </a:solidFill>
                                      <a:latin typeface="Cambria Math" panose="02040503050406030204" pitchFamily="18" charset="0"/>
                                    </a:rPr>
                                    <m:t>2</m:t>
                                  </m:r>
                                </m:sup>
                              </m:sSup>
                            </m:e>
                          </m:nary>
                        </m:num>
                        <m:den>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e>
                                <m:sup>
                                  <m:r>
                                    <a:rPr lang="en-US" sz="2400" i="0">
                                      <a:solidFill>
                                        <a:schemeClr val="tx1"/>
                                      </a:solidFill>
                                      <a:latin typeface="Cambria Math" panose="02040503050406030204" pitchFamily="18" charset="0"/>
                                    </a:rPr>
                                    <m:t>2</m:t>
                                  </m:r>
                                </m:sup>
                              </m:sSup>
                            </m:e>
                          </m:nary>
                        </m:den>
                      </m:f>
                    </m:oMath>
                  </m:oMathPara>
                </a14:m>
                <a:endParaRPr lang="en-US" dirty="0"/>
              </a:p>
            </p:txBody>
          </p:sp>
        </mc:Choice>
        <mc:Fallback xmlns="">
          <p:sp>
            <p:nvSpPr>
              <p:cNvPr id="5" name="TextBox 4">
                <a:extLst>
                  <a:ext uri="{FF2B5EF4-FFF2-40B4-BE49-F238E27FC236}">
                    <a16:creationId xmlns:a16="http://schemas.microsoft.com/office/drawing/2014/main" id="{8F2EFFBD-A572-23F9-2852-034AADA91817}"/>
                  </a:ext>
                </a:extLst>
              </p:cNvPr>
              <p:cNvSpPr txBox="1">
                <a:spLocks noRot="1" noChangeAspect="1" noMove="1" noResize="1" noEditPoints="1" noAdjustHandles="1" noChangeArrowheads="1" noChangeShapeType="1" noTextEdit="1"/>
              </p:cNvSpPr>
              <p:nvPr/>
            </p:nvSpPr>
            <p:spPr>
              <a:xfrm>
                <a:off x="8229600" y="3256007"/>
                <a:ext cx="3004027" cy="848950"/>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082526D-273C-F378-BABC-49A553DC8FF6}"/>
              </a:ext>
            </a:extLst>
          </p:cNvPr>
          <p:cNvSpPr txBox="1"/>
          <p:nvPr/>
        </p:nvSpPr>
        <p:spPr>
          <a:xfrm>
            <a:off x="8198005" y="4593051"/>
            <a:ext cx="3657600" cy="1754326"/>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SSE= The sum squared regression is the sum of the residuals squared.</a:t>
            </a:r>
          </a:p>
          <a:p>
            <a:endParaRPr lang="en-US" dirty="0">
              <a:latin typeface="Times New Roman" panose="02020603050405020304" pitchFamily="18" charset="0"/>
              <a:cs typeface="Times New Roman" panose="02020603050405020304" pitchFamily="18" charset="0"/>
            </a:endParaRPr>
          </a:p>
          <a:p>
            <a:r>
              <a:rPr lang="en-US" b="0" dirty="0">
                <a:effectLst/>
                <a:latin typeface="Times New Roman" panose="02020603050405020304" pitchFamily="18" charset="0"/>
                <a:cs typeface="Times New Roman" panose="02020603050405020304" pitchFamily="18" charset="0"/>
              </a:rPr>
              <a:t>SST= the total sum of squares is the sum of the distance the data is away from the mean all squared.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3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Model Evaluation: Accuracy</a:t>
            </a:r>
          </a:p>
        </p:txBody>
      </p:sp>
      <p:sp>
        <p:nvSpPr>
          <p:cNvPr id="3" name="Content Placeholder 2"/>
          <p:cNvSpPr>
            <a:spLocks noGrp="1"/>
          </p:cNvSpPr>
          <p:nvPr>
            <p:ph idx="1"/>
          </p:nvPr>
        </p:nvSpPr>
        <p:spPr/>
        <p:txBody>
          <a:bodyPr>
            <a:normAutofit/>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Model Accuracy</a:t>
            </a:r>
          </a:p>
          <a:p>
            <a:pPr lvl="1">
              <a:lnSpc>
                <a:spcPct val="100000"/>
              </a:lnSpc>
              <a:spcBef>
                <a:spcPts val="0"/>
              </a:spcBef>
            </a:pPr>
            <a:r>
              <a:rPr lang="en-US" dirty="0">
                <a:latin typeface="Times New Roman" panose="02020603050405020304" pitchFamily="18" charset="0"/>
                <a:cs typeface="Times New Roman" panose="02020603050405020304" pitchFamily="18" charset="0"/>
              </a:rPr>
              <a:t>How much the actual (measured) value differs from the equation predicted value (on average).</a:t>
            </a:r>
          </a:p>
          <a:p>
            <a:pPr lvl="1">
              <a:lnSpc>
                <a:spcPct val="100000"/>
              </a:lnSpc>
              <a:spcBef>
                <a:spcPts val="0"/>
              </a:spcBef>
            </a:pPr>
            <a:r>
              <a:rPr lang="en-US" dirty="0">
                <a:latin typeface="Times New Roman" panose="02020603050405020304" pitchFamily="18" charset="0"/>
                <a:cs typeface="Times New Roman" panose="02020603050405020304" pitchFamily="18" charset="0"/>
              </a:rPr>
              <a:t>The higher the correlation between two variables (and the better the prediction), the lower the error will be.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F1E325-A62B-24B5-F3A3-FE51104713D0}"/>
                  </a:ext>
                </a:extLst>
              </p:cNvPr>
              <p:cNvSpPr txBox="1"/>
              <p:nvPr/>
            </p:nvSpPr>
            <p:spPr>
              <a:xfrm>
                <a:off x="4572000" y="4184067"/>
                <a:ext cx="3049874"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𝑅𝑀</m:t>
                      </m:r>
                      <m:r>
                        <a:rPr lang="en-US" sz="2400" b="0" i="1" smtClean="0">
                          <a:solidFill>
                            <a:schemeClr val="tx1"/>
                          </a:solidFill>
                          <a:latin typeface="Cambria Math" panose="02040503050406030204" pitchFamily="18" charset="0"/>
                        </a:rPr>
                        <m:t>𝑆</m:t>
                      </m:r>
                      <m:r>
                        <a:rPr lang="en-US" sz="2400" i="1" smtClean="0">
                          <a:solidFill>
                            <a:schemeClr val="tx1"/>
                          </a:solidFill>
                          <a:latin typeface="Cambria Math" panose="02040503050406030204" pitchFamily="18" charset="0"/>
                        </a:rPr>
                        <m:t>𝐸</m:t>
                      </m:r>
                      <m:r>
                        <a:rPr lang="en-US" sz="2400" i="0">
                          <a:solidFill>
                            <a:schemeClr val="tx1"/>
                          </a:solidFill>
                          <a:latin typeface="Cambria Math" panose="02040503050406030204" pitchFamily="18" charset="0"/>
                        </a:rPr>
                        <m:t>=</m:t>
                      </m:r>
                      <m:rad>
                        <m:radPr>
                          <m:degHide m:val="on"/>
                          <m:ctrlPr>
                            <a:rPr lang="en-US" sz="2400" i="1">
                              <a:solidFill>
                                <a:schemeClr val="tx1"/>
                              </a:solidFill>
                              <a:latin typeface="Cambria Math" panose="02040503050406030204" pitchFamily="18" charset="0"/>
                            </a:rPr>
                          </m:ctrlPr>
                        </m:radPr>
                        <m:deg/>
                        <m:e>
                          <m:f>
                            <m:fPr>
                              <m:ctrlPr>
                                <a:rPr lang="en-US" sz="2400" i="1">
                                  <a:solidFill>
                                    <a:schemeClr val="tx1"/>
                                  </a:solidFill>
                                  <a:latin typeface="Cambria Math" panose="02040503050406030204" pitchFamily="18" charset="0"/>
                                </a:rPr>
                              </m:ctrlPr>
                            </m:fPr>
                            <m:num>
                              <m:nary>
                                <m:naryPr>
                                  <m:chr m:val="∑"/>
                                  <m:grow m:val="on"/>
                                  <m:subHide m:val="on"/>
                                  <m:supHide m:val="on"/>
                                  <m:ctrlPr>
                                    <a:rPr lang="en-US" sz="2400" i="1">
                                      <a:solidFill>
                                        <a:schemeClr val="tx1"/>
                                      </a:solidFill>
                                      <a:latin typeface="Cambria Math" panose="02040503050406030204" pitchFamily="18" charset="0"/>
                                    </a:rPr>
                                  </m:ctrlPr>
                                </m:naryPr>
                                <m:sub/>
                                <m:sup/>
                                <m:e>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sub>
                                              <m:r>
                                                <a:rPr lang="en-US" sz="2400" i="1">
                                                  <a:solidFill>
                                                    <a:schemeClr val="tx1"/>
                                                  </a:solidFill>
                                                  <a:latin typeface="Cambria Math" panose="02040503050406030204" pitchFamily="18" charset="0"/>
                                                </a:rPr>
                                                <m:t>𝑖</m:t>
                                              </m:r>
                                            </m:sub>
                                          </m:sSub>
                                        </m:e>
                                      </m:d>
                                    </m:e>
                                    <m:sup>
                                      <m:r>
                                        <a:rPr lang="en-US" sz="2400" i="0">
                                          <a:solidFill>
                                            <a:schemeClr val="tx1"/>
                                          </a:solidFill>
                                          <a:latin typeface="Cambria Math" panose="02040503050406030204" pitchFamily="18" charset="0"/>
                                        </a:rPr>
                                        <m:t>2</m:t>
                                      </m:r>
                                    </m:sup>
                                  </m:sSup>
                                </m:e>
                              </m:nary>
                            </m:num>
                            <m:den>
                              <m:r>
                                <a:rPr lang="en-US" sz="2400" i="1">
                                  <a:solidFill>
                                    <a:schemeClr val="tx1"/>
                                  </a:solidFill>
                                  <a:latin typeface="Cambria Math" panose="02040503050406030204" pitchFamily="18" charset="0"/>
                                </a:rPr>
                                <m:t>𝑛</m:t>
                              </m:r>
                              <m:r>
                                <a:rPr lang="en-US" sz="2400" i="0">
                                  <a:solidFill>
                                    <a:schemeClr val="tx1"/>
                                  </a:solidFill>
                                  <a:latin typeface="Cambria Math" panose="02040503050406030204" pitchFamily="18" charset="0"/>
                                </a:rPr>
                                <m:t>−1</m:t>
                              </m:r>
                            </m:den>
                          </m:f>
                        </m:e>
                      </m:rad>
                    </m:oMath>
                  </m:oMathPara>
                </a14:m>
                <a:endParaRPr lang="en-US" dirty="0"/>
              </a:p>
            </p:txBody>
          </p:sp>
        </mc:Choice>
        <mc:Fallback xmlns="">
          <p:sp>
            <p:nvSpPr>
              <p:cNvPr id="5" name="TextBox 4">
                <a:extLst>
                  <a:ext uri="{FF2B5EF4-FFF2-40B4-BE49-F238E27FC236}">
                    <a16:creationId xmlns:a16="http://schemas.microsoft.com/office/drawing/2014/main" id="{56F1E325-A62B-24B5-F3A3-FE51104713D0}"/>
                  </a:ext>
                </a:extLst>
              </p:cNvPr>
              <p:cNvSpPr txBox="1">
                <a:spLocks noRot="1" noChangeAspect="1" noMove="1" noResize="1" noEditPoints="1" noAdjustHandles="1" noChangeArrowheads="1" noChangeShapeType="1" noTextEdit="1"/>
              </p:cNvSpPr>
              <p:nvPr/>
            </p:nvSpPr>
            <p:spPr>
              <a:xfrm>
                <a:off x="4572000" y="4184067"/>
                <a:ext cx="3049874" cy="1091196"/>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B1576F4-9648-BC58-3ED7-8F69D3019F03}"/>
              </a:ext>
            </a:extLst>
          </p:cNvPr>
          <p:cNvSpPr txBox="1"/>
          <p:nvPr/>
        </p:nvSpPr>
        <p:spPr>
          <a:xfrm>
            <a:off x="1562100" y="4413283"/>
            <a:ext cx="26670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Root Mean Square Error (RMSE)</a:t>
            </a:r>
          </a:p>
        </p:txBody>
      </p:sp>
      <p:sp>
        <p:nvSpPr>
          <p:cNvPr id="4" name="TextBox 3">
            <a:extLst>
              <a:ext uri="{FF2B5EF4-FFF2-40B4-BE49-F238E27FC236}">
                <a16:creationId xmlns:a16="http://schemas.microsoft.com/office/drawing/2014/main" id="{00D8C7CC-AC40-81D0-3D7E-94D52E38CDE9}"/>
              </a:ext>
            </a:extLst>
          </p:cNvPr>
          <p:cNvSpPr txBox="1"/>
          <p:nvPr/>
        </p:nvSpPr>
        <p:spPr>
          <a:xfrm>
            <a:off x="4191000" y="4644116"/>
            <a:ext cx="381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FE09CC-537F-56BA-5553-0B97141C80C8}"/>
                  </a:ext>
                </a:extLst>
              </p:cNvPr>
              <p:cNvSpPr txBox="1"/>
              <p:nvPr/>
            </p:nvSpPr>
            <p:spPr>
              <a:xfrm>
                <a:off x="6248400" y="5328301"/>
                <a:ext cx="2191626" cy="707886"/>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y</a:t>
                </a:r>
                <a:r>
                  <a:rPr lang="en-US" sz="2000" baseline="-25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Observer value</a:t>
                </a:r>
              </a:p>
              <a:p>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r>
                      <a:rPr lang="en-US" sz="2000" i="1">
                        <a:solidFill>
                          <a:schemeClr val="tx1"/>
                        </a:solidFill>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 Predicted value</a:t>
                </a:r>
              </a:p>
            </p:txBody>
          </p:sp>
        </mc:Choice>
        <mc:Fallback xmlns="">
          <p:sp>
            <p:nvSpPr>
              <p:cNvPr id="7" name="TextBox 6">
                <a:extLst>
                  <a:ext uri="{FF2B5EF4-FFF2-40B4-BE49-F238E27FC236}">
                    <a16:creationId xmlns:a16="http://schemas.microsoft.com/office/drawing/2014/main" id="{A2FE09CC-537F-56BA-5553-0B97141C80C8}"/>
                  </a:ext>
                </a:extLst>
              </p:cNvPr>
              <p:cNvSpPr txBox="1">
                <a:spLocks noRot="1" noChangeAspect="1" noMove="1" noResize="1" noEditPoints="1" noAdjustHandles="1" noChangeArrowheads="1" noChangeShapeType="1" noTextEdit="1"/>
              </p:cNvSpPr>
              <p:nvPr/>
            </p:nvSpPr>
            <p:spPr>
              <a:xfrm>
                <a:off x="6248400" y="5328301"/>
                <a:ext cx="2191626" cy="707886"/>
              </a:xfrm>
              <a:prstGeom prst="rect">
                <a:avLst/>
              </a:prstGeom>
              <a:blipFill>
                <a:blip r:embed="rId4"/>
                <a:stretch>
                  <a:fillRect l="-2778" t="-4310" r="-1667" b="-14655"/>
                </a:stretch>
              </a:blipFill>
            </p:spPr>
            <p:txBody>
              <a:bodyPr/>
              <a:lstStyle/>
              <a:p>
                <a:r>
                  <a:rPr lang="en-US">
                    <a:noFill/>
                  </a:rPr>
                  <a:t> </a:t>
                </a:r>
              </a:p>
            </p:txBody>
          </p:sp>
        </mc:Fallback>
      </mc:AlternateContent>
    </p:spTree>
    <p:extLst>
      <p:ext uri="{BB962C8B-B14F-4D97-AF65-F5344CB8AC3E}">
        <p14:creationId xmlns:p14="http://schemas.microsoft.com/office/powerpoint/2010/main" val="848024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Accuracy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35843"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Interpreting RMSE</a:t>
            </a:r>
          </a:p>
          <a:p>
            <a:pPr>
              <a:spcBef>
                <a:spcPts val="600"/>
              </a:spcBef>
            </a:pPr>
            <a:r>
              <a:rPr lang="en-US" altLang="en-US" sz="2000" dirty="0">
                <a:latin typeface="Times New Roman" panose="02020603050405020304" pitchFamily="18" charset="0"/>
                <a:cs typeface="Times New Roman" panose="02020603050405020304" pitchFamily="18" charset="0"/>
              </a:rPr>
              <a:t>This calculated value essentially tells you, on average, how far off your predictions are from the actual measured response (average error)</a:t>
            </a:r>
          </a:p>
          <a:p>
            <a:pPr lvl="1">
              <a:spcBef>
                <a:spcPts val="600"/>
              </a:spcBef>
            </a:pPr>
            <a:r>
              <a:rPr lang="en-US" altLang="en-US" dirty="0">
                <a:latin typeface="Times New Roman" panose="02020603050405020304" pitchFamily="18" charset="0"/>
                <a:cs typeface="Times New Roman" panose="02020603050405020304" pitchFamily="18" charset="0"/>
              </a:rPr>
              <a:t>So, for example, a RMSE of 6.67 says are usually predicting to within ~7 units</a:t>
            </a:r>
          </a:p>
          <a:p>
            <a:pPr lvl="1">
              <a:spcBef>
                <a:spcPts val="600"/>
              </a:spcBef>
            </a:pPr>
            <a:r>
              <a:rPr lang="en-US" altLang="en-US" b="1" dirty="0">
                <a:latin typeface="Times New Roman" panose="02020603050405020304" pitchFamily="18" charset="0"/>
                <a:cs typeface="Times New Roman" panose="02020603050405020304" pitchFamily="18" charset="0"/>
              </a:rPr>
              <a:t>Smaller is better  </a:t>
            </a:r>
            <a:r>
              <a:rPr lang="en-US" altLang="en-US" dirty="0">
                <a:latin typeface="Times New Roman" panose="02020603050405020304" pitchFamily="18" charset="0"/>
                <a:cs typeface="Times New Roman" panose="02020603050405020304" pitchFamily="18" charset="0"/>
              </a:rPr>
              <a:t>BUT…really </a:t>
            </a:r>
            <a:r>
              <a:rPr lang="en-US" altLang="en-US" b="1" dirty="0">
                <a:latin typeface="Times New Roman" panose="02020603050405020304" pitchFamily="18" charset="0"/>
                <a:cs typeface="Times New Roman" panose="02020603050405020304" pitchFamily="18" charset="0"/>
              </a:rPr>
              <a:t>it is in reference to the mean response that you evaluate RMSE</a:t>
            </a:r>
          </a:p>
          <a:p>
            <a:pPr lvl="1">
              <a:spcBef>
                <a:spcPts val="600"/>
              </a:spcBef>
            </a:pPr>
            <a:r>
              <a:rPr lang="en-US" altLang="en-US" dirty="0">
                <a:latin typeface="Times New Roman" panose="02020603050405020304" pitchFamily="18" charset="0"/>
                <a:cs typeface="Times New Roman" panose="02020603050405020304" pitchFamily="18" charset="0"/>
              </a:rPr>
              <a:t>Best to </a:t>
            </a:r>
            <a:r>
              <a:rPr lang="en-US" altLang="en-US" b="1" dirty="0">
                <a:latin typeface="Times New Roman" panose="02020603050405020304" pitchFamily="18" charset="0"/>
                <a:cs typeface="Times New Roman" panose="02020603050405020304" pitchFamily="18" charset="0"/>
              </a:rPr>
              <a:t>interpret the </a:t>
            </a:r>
            <a:r>
              <a:rPr lang="en-US" altLang="en-US" sz="2400" dirty="0">
                <a:latin typeface="Times New Roman" panose="02020603050405020304" pitchFamily="18" charset="0"/>
                <a:cs typeface="Times New Roman" panose="02020603050405020304" pitchFamily="18" charset="0"/>
              </a:rPr>
              <a:t>proportion of error</a:t>
            </a:r>
            <a:r>
              <a:rPr lang="en-US" altLang="en-US" sz="2000" dirty="0">
                <a:latin typeface="Times New Roman" panose="02020603050405020304" pitchFamily="18" charset="0"/>
                <a:cs typeface="Times New Roman" panose="02020603050405020304" pitchFamily="18" charset="0"/>
              </a:rPr>
              <a:t>: </a:t>
            </a:r>
          </a:p>
          <a:p>
            <a:pPr marL="457200" lvl="1" indent="0" algn="ctr">
              <a:spcBef>
                <a:spcPts val="1800"/>
              </a:spcBef>
              <a:spcAft>
                <a:spcPts val="1800"/>
              </a:spcAft>
              <a:buNone/>
            </a:pPr>
            <a:r>
              <a:rPr lang="en-US" altLang="en-US" sz="2800" dirty="0">
                <a:latin typeface="Times New Roman" panose="02020603050405020304" pitchFamily="18" charset="0"/>
                <a:cs typeface="Times New Roman" panose="02020603050405020304" pitchFamily="18" charset="0"/>
              </a:rPr>
              <a:t>Percent Error = RMSE / Mean of the response</a:t>
            </a:r>
          </a:p>
          <a:p>
            <a:pPr marL="457200" lvl="1" indent="0">
              <a:spcBef>
                <a:spcPts val="600"/>
              </a:spcBef>
              <a:buNone/>
            </a:pPr>
            <a:r>
              <a:rPr lang="en-US" altLang="en-US" sz="2000" dirty="0">
                <a:latin typeface="Times New Roman" panose="02020603050405020304" pitchFamily="18" charset="0"/>
                <a:cs typeface="Times New Roman" panose="02020603050405020304" pitchFamily="18" charset="0"/>
              </a:rPr>
              <a:t>Just like with r</a:t>
            </a:r>
            <a:r>
              <a:rPr lang="en-US" altLang="en-US" sz="2000" baseline="30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you will have to decide if this proportion of error is an acceptable margin of error for the purposes of your model.</a:t>
            </a:r>
          </a:p>
        </p:txBody>
      </p:sp>
    </p:spTree>
    <p:extLst>
      <p:ext uri="{BB962C8B-B14F-4D97-AF65-F5344CB8AC3E}">
        <p14:creationId xmlns:p14="http://schemas.microsoft.com/office/powerpoint/2010/main" val="36504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0A5278-EA80-E93C-5830-11E4B401B1C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model is said to be stable if the model parameters </a:t>
            </a:r>
            <a:r>
              <a:rPr lang="en-US" sz="2800" dirty="0">
                <a:latin typeface="Times New Roman" panose="02020603050405020304" pitchFamily="18" charset="0"/>
                <a:cs typeface="Times New Roman" panose="02020603050405020304" pitchFamily="18" charset="0"/>
              </a:rPr>
              <a:t>(</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β</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az-Cyrl-AZ" altLang="zh-CN" sz="2800" dirty="0">
                <a:latin typeface="Times New Roman" panose="02020603050405020304" pitchFamily="18" charset="0"/>
                <a:cs typeface="Times New Roman" panose="02020603050405020304" pitchFamily="18" charset="0"/>
              </a:rPr>
              <a:t>ԑ</a:t>
            </a:r>
            <a:r>
              <a:rPr lang="en-US" sz="28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model evaluation metrics remain relatively constant when new observations are introduced.</a:t>
            </a:r>
          </a:p>
        </p:txBody>
      </p:sp>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684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Mathematicians looked for a way to simulate independent validation, without having to give up any observations for equation development, their simple solution:  </a:t>
            </a:r>
            <a:r>
              <a:rPr lang="en-US" b="1" dirty="0">
                <a:latin typeface="Times New Roman" panose="02020603050405020304" pitchFamily="18" charset="0"/>
                <a:cs typeface="Times New Roman" panose="02020603050405020304" pitchFamily="18" charset="0"/>
              </a:rPr>
              <a:t>Jackknifed residuals</a:t>
            </a:r>
          </a:p>
        </p:txBody>
      </p:sp>
    </p:spTree>
    <p:extLst>
      <p:ext uri="{BB962C8B-B14F-4D97-AF65-F5344CB8AC3E}">
        <p14:creationId xmlns:p14="http://schemas.microsoft.com/office/powerpoint/2010/main" val="144275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a:xfrm>
            <a:off x="838200" y="1825625"/>
            <a:ext cx="6553200" cy="4351338"/>
          </a:xfrm>
        </p:spPr>
        <p:txBody>
          <a:bodyPr>
            <a:normAutofit fontScale="92500" lnSpcReduction="10000"/>
          </a:bodyPr>
          <a:lstStyle/>
          <a:p>
            <a:pPr marL="346075" lvl="1" indent="-346075"/>
            <a:r>
              <a:rPr lang="en-US" dirty="0">
                <a:latin typeface="Times New Roman" panose="02020603050405020304" pitchFamily="18" charset="0"/>
                <a:cs typeface="Times New Roman" panose="02020603050405020304" pitchFamily="18" charset="0"/>
              </a:rPr>
              <a:t>Leave each observation out one at a time and re-calibrate the model equation without that observation. </a:t>
            </a:r>
          </a:p>
          <a:p>
            <a:pPr marL="346075" lvl="1" indent="-346075"/>
            <a:r>
              <a:rPr lang="en-US" dirty="0">
                <a:latin typeface="Times New Roman" panose="02020603050405020304" pitchFamily="18" charset="0"/>
                <a:cs typeface="Times New Roman" panose="02020603050405020304" pitchFamily="18" charset="0"/>
              </a:rPr>
              <a:t>Predict back on the observation independently.   </a:t>
            </a:r>
          </a:p>
          <a:p>
            <a:pPr marL="0" lvl="1" indent="0">
              <a:buNone/>
            </a:pPr>
            <a:r>
              <a:rPr lang="en-US" dirty="0">
                <a:latin typeface="Times New Roman" panose="02020603050405020304" pitchFamily="18" charset="0"/>
                <a:cs typeface="Times New Roman" panose="02020603050405020304" pitchFamily="18" charset="0"/>
              </a:rPr>
              <a:t>                    </a:t>
            </a:r>
          </a:p>
          <a:p>
            <a:pPr marL="346075" lvl="1" indent="-346075"/>
            <a:r>
              <a:rPr lang="en-US" dirty="0">
                <a:latin typeface="Times New Roman" panose="02020603050405020304" pitchFamily="18" charset="0"/>
                <a:cs typeface="Times New Roman" panose="02020603050405020304" pitchFamily="18" charset="0"/>
              </a:rPr>
              <a:t>Calculate how far off your jackknifed observation is from its prediction = Jackknifed residual (JR).</a:t>
            </a:r>
          </a:p>
          <a:p>
            <a:pPr marL="346075" lvl="1" indent="-346075"/>
            <a:endParaRPr lang="en-US" dirty="0">
              <a:latin typeface="Times New Roman" panose="02020603050405020304" pitchFamily="18" charset="0"/>
              <a:cs typeface="Times New Roman" panose="02020603050405020304" pitchFamily="18" charset="0"/>
            </a:endParaRPr>
          </a:p>
          <a:p>
            <a:pPr marL="346075" lvl="1" indent="-346075"/>
            <a:r>
              <a:rPr lang="en-US" dirty="0">
                <a:latin typeface="Times New Roman" panose="02020603050405020304" pitchFamily="18" charset="0"/>
                <a:cs typeface="Times New Roman" panose="02020603050405020304" pitchFamily="18" charset="0"/>
              </a:rPr>
              <a:t>Square all the JRs.</a:t>
            </a:r>
          </a:p>
          <a:p>
            <a:pPr marL="346075" lvl="1" indent="-346075"/>
            <a:r>
              <a:rPr lang="en-US" dirty="0">
                <a:latin typeface="Times New Roman" panose="02020603050405020304" pitchFamily="18" charset="0"/>
                <a:cs typeface="Times New Roman" panose="02020603050405020304" pitchFamily="18" charset="0"/>
              </a:rPr>
              <a:t>Sum the squared Rs.</a:t>
            </a:r>
          </a:p>
          <a:p>
            <a:pPr marL="346075" lvl="1" indent="-346075"/>
            <a:endParaRPr lang="en-US" dirty="0">
              <a:latin typeface="Times New Roman" panose="02020603050405020304" pitchFamily="18" charset="0"/>
              <a:cs typeface="Times New Roman" panose="02020603050405020304" pitchFamily="18" charset="0"/>
            </a:endParaRPr>
          </a:p>
          <a:p>
            <a:pPr marL="346075" lvl="1" indent="-346075"/>
            <a:r>
              <a:rPr lang="en-US" dirty="0">
                <a:latin typeface="Times New Roman" panose="02020603050405020304" pitchFamily="18" charset="0"/>
                <a:cs typeface="Times New Roman" panose="02020603050405020304" pitchFamily="18" charset="0"/>
              </a:rPr>
              <a:t>Divide by the number of observations to come up with an average jackknifed error (PRESS statistic)</a:t>
            </a:r>
          </a:p>
        </p:txBody>
      </p:sp>
      <p:sp>
        <p:nvSpPr>
          <p:cNvPr id="2" name="Right Brace 1">
            <a:extLst>
              <a:ext uri="{FF2B5EF4-FFF2-40B4-BE49-F238E27FC236}">
                <a16:creationId xmlns:a16="http://schemas.microsoft.com/office/drawing/2014/main" id="{BD95A889-1D85-ED89-3331-E37904E16EFF}"/>
              </a:ext>
            </a:extLst>
          </p:cNvPr>
          <p:cNvSpPr/>
          <p:nvPr/>
        </p:nvSpPr>
        <p:spPr>
          <a:xfrm>
            <a:off x="7391400" y="1825625"/>
            <a:ext cx="228600" cy="13255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721E0A1E-7839-2229-DAFC-58F6AA91FECF}"/>
              </a:ext>
            </a:extLst>
          </p:cNvPr>
          <p:cNvSpPr/>
          <p:nvPr/>
        </p:nvSpPr>
        <p:spPr>
          <a:xfrm>
            <a:off x="7391400" y="3286124"/>
            <a:ext cx="228600" cy="86694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126796-7D33-2AED-DAAF-42298C02AB3F}"/>
                  </a:ext>
                </a:extLst>
              </p:cNvPr>
              <p:cNvSpPr txBox="1"/>
              <p:nvPr/>
            </p:nvSpPr>
            <p:spPr>
              <a:xfrm>
                <a:off x="7924800" y="3622597"/>
                <a:ext cx="19495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acc>
                            <m:accPr>
                              <m:chr m:val="̂"/>
                              <m:ctrlPr>
                                <a:rPr lang="en-US" sz="2400" i="1">
                                  <a:solidFill>
                                    <a:srgbClr val="0D0D0D"/>
                                  </a:solidFill>
                                  <a:highlight>
                                    <a:srgbClr val="FFFFFF"/>
                                  </a:highlight>
                                  <a:latin typeface="Cambria Math" panose="02040503050406030204" pitchFamily="18" charset="0"/>
                                </a:rPr>
                              </m:ctrlPr>
                            </m:accPr>
                            <m:e>
                              <m:r>
                                <a:rPr lang="en-US" sz="2400">
                                  <a:solidFill>
                                    <a:srgbClr val="0D0D0D"/>
                                  </a:solidFill>
                                  <a:highlight>
                                    <a:srgbClr val="FFFFFF"/>
                                  </a:highlight>
                                  <a:latin typeface="Cambria Math" panose="02040503050406030204" pitchFamily="18" charset="0"/>
                                </a:rPr>
                                <m:t>𝑦</m:t>
                              </m:r>
                            </m:e>
                          </m:acc>
                        </m:e>
                        <m:sub>
                          <m:r>
                            <a:rPr lang="en-US" sz="2400" i="0">
                              <a:latin typeface="Cambria Math" panose="02040503050406030204" pitchFamily="18" charset="0"/>
                            </a:rPr>
                            <m:t>−</m:t>
                          </m:r>
                          <m:r>
                            <a:rPr lang="en-US" sz="2400" i="1">
                              <a:latin typeface="Cambria Math" panose="02040503050406030204" pitchFamily="18" charset="0"/>
                            </a:rPr>
                            <m:t>𝑖</m:t>
                          </m:r>
                        </m:sub>
                      </m:sSub>
                    </m:oMath>
                  </m:oMathPara>
                </a14:m>
                <a:endParaRPr lang="en-US" sz="2400" dirty="0"/>
              </a:p>
            </p:txBody>
          </p:sp>
        </mc:Choice>
        <mc:Fallback xmlns="">
          <p:sp>
            <p:nvSpPr>
              <p:cNvPr id="4" name="TextBox 3">
                <a:extLst>
                  <a:ext uri="{FF2B5EF4-FFF2-40B4-BE49-F238E27FC236}">
                    <a16:creationId xmlns:a16="http://schemas.microsoft.com/office/drawing/2014/main" id="{3B126796-7D33-2AED-DAAF-42298C02AB3F}"/>
                  </a:ext>
                </a:extLst>
              </p:cNvPr>
              <p:cNvSpPr txBox="1">
                <a:spLocks noRot="1" noChangeAspect="1" noMove="1" noResize="1" noEditPoints="1" noAdjustHandles="1" noChangeArrowheads="1" noChangeShapeType="1" noTextEdit="1"/>
              </p:cNvSpPr>
              <p:nvPr/>
            </p:nvSpPr>
            <p:spPr>
              <a:xfrm>
                <a:off x="7924800" y="3622597"/>
                <a:ext cx="1949508" cy="369332"/>
              </a:xfrm>
              <a:prstGeom prst="rect">
                <a:avLst/>
              </a:prstGeom>
              <a:blipFill>
                <a:blip r:embed="rId3"/>
                <a:stretch>
                  <a:fillRect l="-4375" t="-13115" r="-9688" b="-31148"/>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C2CD1173-8774-AB0B-8EB6-4710F644A0B9}"/>
              </a:ext>
            </a:extLst>
          </p:cNvPr>
          <p:cNvSpPr/>
          <p:nvPr/>
        </p:nvSpPr>
        <p:spPr>
          <a:xfrm>
            <a:off x="7391400" y="4250805"/>
            <a:ext cx="228600" cy="70219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C904A3-C9C4-0E53-B775-0B8A05F4CDEB}"/>
                  </a:ext>
                </a:extLst>
              </p:cNvPr>
              <p:cNvSpPr txBox="1"/>
              <p:nvPr/>
            </p:nvSpPr>
            <p:spPr>
              <a:xfrm>
                <a:off x="7924800" y="4307769"/>
                <a:ext cx="2285113" cy="604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smtClean="0">
                          <a:solidFill>
                            <a:schemeClr val="tx1"/>
                          </a:solidFill>
                          <a:latin typeface="Cambria Math" panose="02040503050406030204" pitchFamily="18" charset="0"/>
                        </a:rPr>
                        <m:t>S</m:t>
                      </m:r>
                      <m:r>
                        <m:rPr>
                          <m:sty m:val="p"/>
                        </m:rPr>
                        <a:rPr lang="en-US" sz="2000" b="0" i="0" smtClean="0">
                          <a:solidFill>
                            <a:schemeClr val="tx1"/>
                          </a:solidFill>
                          <a:latin typeface="Cambria Math" panose="02040503050406030204" pitchFamily="18" charset="0"/>
                        </a:rPr>
                        <m:t>S</m:t>
                      </m:r>
                      <m:r>
                        <a:rPr lang="en-US" sz="2000" i="1">
                          <a:solidFill>
                            <a:schemeClr val="tx1"/>
                          </a:solidFill>
                          <a:latin typeface="Cambria Math" panose="02040503050406030204" pitchFamily="18" charset="0"/>
                        </a:rPr>
                        <m:t>𝐽𝑅</m:t>
                      </m:r>
                      <m:r>
                        <a:rPr lang="en-US" sz="2000" i="0">
                          <a:solidFill>
                            <a:schemeClr val="tx1"/>
                          </a:solidFill>
                          <a:latin typeface="Cambria Math" panose="02040503050406030204" pitchFamily="18" charset="0"/>
                        </a:rPr>
                        <m:t>=</m:t>
                      </m:r>
                      <m:nary>
                        <m:naryPr>
                          <m:chr m:val="∑"/>
                          <m:limLoc m:val="subSup"/>
                          <m:grow m:val="on"/>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0">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d>
                            <m:dPr>
                              <m:ctrlPr>
                                <a:rPr lang="en-US" sz="200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𝐽</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𝑖</m:t>
                                  </m:r>
                                </m:sub>
                              </m:sSub>
                            </m:e>
                          </m:d>
                          <m:r>
                            <a:rPr lang="en-US" sz="2000" b="0" i="1" baseline="30000" smtClean="0">
                              <a:solidFill>
                                <a:schemeClr val="tx1"/>
                              </a:solidFill>
                              <a:latin typeface="Cambria Math" panose="02040503050406030204" pitchFamily="18" charset="0"/>
                            </a:rPr>
                            <m:t>2</m:t>
                          </m:r>
                        </m:e>
                      </m:nary>
                    </m:oMath>
                  </m:oMathPara>
                </a14:m>
                <a:endParaRPr lang="en-US" sz="2000" dirty="0">
                  <a:solidFill>
                    <a:schemeClr val="tx1"/>
                  </a:solidFill>
                </a:endParaRPr>
              </a:p>
            </p:txBody>
          </p:sp>
        </mc:Choice>
        <mc:Fallback xmlns="">
          <p:sp>
            <p:nvSpPr>
              <p:cNvPr id="7" name="TextBox 6">
                <a:extLst>
                  <a:ext uri="{FF2B5EF4-FFF2-40B4-BE49-F238E27FC236}">
                    <a16:creationId xmlns:a16="http://schemas.microsoft.com/office/drawing/2014/main" id="{97C904A3-C9C4-0E53-B775-0B8A05F4CDEB}"/>
                  </a:ext>
                </a:extLst>
              </p:cNvPr>
              <p:cNvSpPr txBox="1">
                <a:spLocks noRot="1" noChangeAspect="1" noMove="1" noResize="1" noEditPoints="1" noAdjustHandles="1" noChangeArrowheads="1" noChangeShapeType="1" noTextEdit="1"/>
              </p:cNvSpPr>
              <p:nvPr/>
            </p:nvSpPr>
            <p:spPr>
              <a:xfrm>
                <a:off x="7924800" y="4307769"/>
                <a:ext cx="2285113" cy="6047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AAA6FA-C944-3996-74F1-C76479BFD9F2}"/>
                  </a:ext>
                </a:extLst>
              </p:cNvPr>
              <p:cNvSpPr txBox="1"/>
              <p:nvPr/>
            </p:nvSpPr>
            <p:spPr>
              <a:xfrm>
                <a:off x="7896922" y="5148011"/>
                <a:ext cx="2771593" cy="617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𝑅𝐸𝑆𝑆</m:t>
                      </m:r>
                      <m:r>
                        <a:rPr lang="en-US" sz="2000" i="0">
                          <a:solidFill>
                            <a:schemeClr val="tx1"/>
                          </a:solidFill>
                          <a:latin typeface="Cambria Math" panose="02040503050406030204" pitchFamily="18" charset="0"/>
                        </a:rPr>
                        <m:t>=</m:t>
                      </m:r>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𝑛</m:t>
                          </m:r>
                        </m:den>
                      </m:f>
                      <m:nary>
                        <m:naryPr>
                          <m:chr m:val="∑"/>
                          <m:limLoc m:val="subSup"/>
                          <m:grow m:val="on"/>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0">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𝑆𝑆𝐽𝑅</m:t>
                              </m:r>
                            </m:e>
                          </m:d>
                        </m:e>
                      </m:nary>
                    </m:oMath>
                  </m:oMathPara>
                </a14:m>
                <a:endParaRPr lang="en-US" sz="2000" dirty="0">
                  <a:solidFill>
                    <a:schemeClr val="tx1"/>
                  </a:solidFill>
                </a:endParaRPr>
              </a:p>
            </p:txBody>
          </p:sp>
        </mc:Choice>
        <mc:Fallback xmlns="">
          <p:sp>
            <p:nvSpPr>
              <p:cNvPr id="9" name="TextBox 8">
                <a:extLst>
                  <a:ext uri="{FF2B5EF4-FFF2-40B4-BE49-F238E27FC236}">
                    <a16:creationId xmlns:a16="http://schemas.microsoft.com/office/drawing/2014/main" id="{03AAA6FA-C944-3996-74F1-C76479BFD9F2}"/>
                  </a:ext>
                </a:extLst>
              </p:cNvPr>
              <p:cNvSpPr txBox="1">
                <a:spLocks noRot="1" noChangeAspect="1" noMove="1" noResize="1" noEditPoints="1" noAdjustHandles="1" noChangeArrowheads="1" noChangeShapeType="1" noTextEdit="1"/>
              </p:cNvSpPr>
              <p:nvPr/>
            </p:nvSpPr>
            <p:spPr>
              <a:xfrm>
                <a:off x="7896922" y="5148011"/>
                <a:ext cx="2771593" cy="617926"/>
              </a:xfrm>
              <a:prstGeom prst="rect">
                <a:avLst/>
              </a:prstGeom>
              <a:blipFill>
                <a:blip r:embed="rId5"/>
                <a:stretch>
                  <a:fillRect/>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39704C69-779A-0BDF-03F4-3A98D9CDF7E6}"/>
              </a:ext>
            </a:extLst>
          </p:cNvPr>
          <p:cNvSpPr/>
          <p:nvPr/>
        </p:nvSpPr>
        <p:spPr>
          <a:xfrm>
            <a:off x="7391400" y="5063742"/>
            <a:ext cx="228600" cy="70219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FEE353E-AA44-B30B-47DD-58EC5DB4D3D8}"/>
                  </a:ext>
                </a:extLst>
              </p:cNvPr>
              <p:cNvSpPr txBox="1"/>
              <p:nvPr/>
            </p:nvSpPr>
            <p:spPr>
              <a:xfrm>
                <a:off x="7928518" y="1563437"/>
                <a:ext cx="4114800" cy="1015663"/>
              </a:xfrm>
              <a:prstGeom prst="rect">
                <a:avLst/>
              </a:prstGeom>
              <a:noFill/>
            </p:spPr>
            <p:txBody>
              <a:bodyPr wrap="square" rtlCol="0">
                <a:spAutoFit/>
              </a:bodyPr>
              <a:lstStyle/>
              <a:p>
                <a14:m>
                  <m:oMath xmlns:m="http://schemas.openxmlformats.org/officeDocument/2006/math">
                    <m:sSub>
                      <m:sSubPr>
                        <m:ctrlPr>
                          <a:rPr lang="en-US" sz="2000" b="0" i="1" smtClean="0">
                            <a:solidFill>
                              <a:srgbClr val="0D0D0D"/>
                            </a:solidFill>
                            <a:effectLst/>
                            <a:highlight>
                              <a:srgbClr val="FFFFFF"/>
                            </a:highlight>
                            <a:latin typeface="Cambria Math" panose="02040503050406030204" pitchFamily="18" charset="0"/>
                          </a:rPr>
                        </m:ctrlPr>
                      </m:sSubPr>
                      <m:e>
                        <m:acc>
                          <m:accPr>
                            <m:chr m:val="̂"/>
                            <m:ctrlPr>
                              <a:rPr lang="en-US" sz="2000" b="0" i="1" smtClean="0">
                                <a:solidFill>
                                  <a:srgbClr val="0D0D0D"/>
                                </a:solidFill>
                                <a:effectLst/>
                                <a:highlight>
                                  <a:srgbClr val="FFFFFF"/>
                                </a:highlight>
                                <a:latin typeface="Cambria Math" panose="02040503050406030204" pitchFamily="18" charset="0"/>
                              </a:rPr>
                            </m:ctrlPr>
                          </m:accPr>
                          <m:e>
                            <m:r>
                              <a:rPr lang="en-US" sz="2000" b="0" i="0" smtClean="0">
                                <a:solidFill>
                                  <a:srgbClr val="0D0D0D"/>
                                </a:solidFill>
                                <a:effectLst/>
                                <a:highlight>
                                  <a:srgbClr val="FFFFFF"/>
                                </a:highlight>
                                <a:latin typeface="Cambria Math" panose="02040503050406030204" pitchFamily="18" charset="0"/>
                              </a:rPr>
                              <m:t>𝑦</m:t>
                            </m:r>
                          </m:e>
                        </m:acc>
                      </m:e>
                      <m:sub>
                        <m:r>
                          <a:rPr lang="en-US" sz="2000" b="0" i="1" smtClean="0">
                            <a:solidFill>
                              <a:srgbClr val="0D0D0D"/>
                            </a:solidFill>
                            <a:effectLst/>
                            <a:highlight>
                              <a:srgbClr val="FFFFFF"/>
                            </a:highlight>
                            <a:latin typeface="Cambria Math" panose="02040503050406030204" pitchFamily="18" charset="0"/>
                          </a:rPr>
                          <m:t>−</m:t>
                        </m:r>
                        <m:r>
                          <a:rPr lang="en-US" sz="2000" b="0" i="0" smtClean="0">
                            <a:solidFill>
                              <a:srgbClr val="0D0D0D"/>
                            </a:solidFill>
                            <a:effectLst/>
                            <a:highlight>
                              <a:srgbClr val="FFFFFF"/>
                            </a:highlight>
                            <a:latin typeface="Cambria Math" panose="02040503050406030204" pitchFamily="18" charset="0"/>
                          </a:rPr>
                          <m:t>𝑖</m:t>
                        </m:r>
                      </m:sub>
                    </m:sSub>
                  </m:oMath>
                </a14:m>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represent the prediction obtained by leaving out observation </a:t>
                </a:r>
                <a:r>
                  <a:rPr lang="en-US" sz="2000" b="0" i="1" dirty="0" err="1">
                    <a:solidFill>
                      <a:srgbClr val="0D0D0D"/>
                    </a:solidFill>
                    <a:effectLst/>
                    <a:highlight>
                      <a:srgbClr val="FFFFFF"/>
                    </a:highlight>
                    <a:latin typeface="Times New Roman" panose="02020603050405020304" pitchFamily="18" charset="0"/>
                    <a:cs typeface="Times New Roman" panose="02020603050405020304" pitchFamily="18" charset="0"/>
                  </a:rPr>
                  <a:t>i</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during model calibration.</a:t>
                </a:r>
                <a:endParaRPr lang="en-US" sz="2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AFEE353E-AA44-B30B-47DD-58EC5DB4D3D8}"/>
                  </a:ext>
                </a:extLst>
              </p:cNvPr>
              <p:cNvSpPr txBox="1">
                <a:spLocks noRot="1" noChangeAspect="1" noMove="1" noResize="1" noEditPoints="1" noAdjustHandles="1" noChangeArrowheads="1" noChangeShapeType="1" noTextEdit="1"/>
              </p:cNvSpPr>
              <p:nvPr/>
            </p:nvSpPr>
            <p:spPr>
              <a:xfrm>
                <a:off x="7928518" y="1563437"/>
                <a:ext cx="4114800" cy="1015663"/>
              </a:xfrm>
              <a:prstGeom prst="rect">
                <a:avLst/>
              </a:prstGeom>
              <a:blipFill>
                <a:blip r:embed="rId6"/>
                <a:stretch>
                  <a:fillRect l="-1630" t="-2994"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C44B68-E10D-032C-40F4-C2BB075212CC}"/>
                  </a:ext>
                </a:extLst>
              </p:cNvPr>
              <p:cNvSpPr txBox="1"/>
              <p:nvPr/>
            </p:nvSpPr>
            <p:spPr>
              <a:xfrm>
                <a:off x="7928517" y="2610024"/>
                <a:ext cx="4114800" cy="707886"/>
              </a:xfrm>
              <a:prstGeom prst="rect">
                <a:avLst/>
              </a:prstGeom>
              <a:noFill/>
            </p:spPr>
            <p:txBody>
              <a:bodyPr wrap="square" rtlCol="0">
                <a:spAutoFit/>
              </a:bodyPr>
              <a:lstStyle/>
              <a:p>
                <a14:m>
                  <m:oMath xmlns:m="http://schemas.openxmlformats.org/officeDocument/2006/math">
                    <m:sSub>
                      <m:sSubPr>
                        <m:ctrlPr>
                          <a:rPr lang="en-US" sz="2000" i="1" dirty="0" smtClean="0">
                            <a:solidFill>
                              <a:srgbClr val="836967"/>
                            </a:solidFill>
                            <a:highlight>
                              <a:srgbClr val="FFFFFF"/>
                            </a:highlight>
                            <a:latin typeface="Cambria Math" panose="02040503050406030204" pitchFamily="18" charset="0"/>
                          </a:rPr>
                        </m:ctrlPr>
                      </m:sSubPr>
                      <m:e>
                        <m:r>
                          <a:rPr lang="en-US" sz="2000" i="1" dirty="0">
                            <a:highlight>
                              <a:srgbClr val="FFFFFF"/>
                            </a:highlight>
                            <a:latin typeface="Cambria Math" panose="02040503050406030204" pitchFamily="18" charset="0"/>
                          </a:rPr>
                          <m:t>𝑦</m:t>
                        </m:r>
                      </m:e>
                      <m:sub>
                        <m:r>
                          <a:rPr lang="en-US" sz="2000" i="1" dirty="0">
                            <a:highlight>
                              <a:srgbClr val="FFFFFF"/>
                            </a:highlight>
                            <a:latin typeface="Cambria Math" panose="02040503050406030204" pitchFamily="18" charset="0"/>
                          </a:rPr>
                          <m:t>𝑖</m:t>
                        </m:r>
                      </m:sub>
                    </m:sSub>
                  </m:oMath>
                </a14:m>
                <a:r>
                  <a:rPr lang="en-US" sz="2000" dirty="0">
                    <a:highlight>
                      <a:srgbClr val="FFFFFF"/>
                    </a:highlight>
                    <a:latin typeface="Times New Roman" panose="02020603050405020304" pitchFamily="18" charset="0"/>
                    <a:cs typeface="Times New Roman" panose="02020603050405020304" pitchFamily="18" charset="0"/>
                  </a:rPr>
                  <a:t> represent the observed value for observation </a:t>
                </a:r>
                <a:r>
                  <a:rPr lang="en-US" sz="2000" i="1" dirty="0" err="1">
                    <a:highlight>
                      <a:srgbClr val="FFFFFF"/>
                    </a:highlight>
                    <a:latin typeface="Times New Roman" panose="02020603050405020304" pitchFamily="18" charset="0"/>
                    <a:cs typeface="Times New Roman" panose="02020603050405020304" pitchFamily="18" charset="0"/>
                  </a:rPr>
                  <a:t>i</a:t>
                </a:r>
                <a:r>
                  <a:rPr lang="en-US" sz="2000" dirty="0">
                    <a:highlight>
                      <a:srgbClr val="FFFFFF"/>
                    </a:highligh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9C44B68-E10D-032C-40F4-C2BB075212CC}"/>
                  </a:ext>
                </a:extLst>
              </p:cNvPr>
              <p:cNvSpPr txBox="1">
                <a:spLocks noRot="1" noChangeAspect="1" noMove="1" noResize="1" noEditPoints="1" noAdjustHandles="1" noChangeArrowheads="1" noChangeShapeType="1" noTextEdit="1"/>
              </p:cNvSpPr>
              <p:nvPr/>
            </p:nvSpPr>
            <p:spPr>
              <a:xfrm>
                <a:off x="7928517" y="2610024"/>
                <a:ext cx="4114800" cy="707886"/>
              </a:xfrm>
              <a:prstGeom prst="rect">
                <a:avLst/>
              </a:prstGeom>
              <a:blipFill>
                <a:blip r:embed="rId7"/>
                <a:stretch>
                  <a:fillRect l="-163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790315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other words: </a:t>
                </a:r>
              </a:p>
              <a:p>
                <a:pPr lvl="1"/>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For a dataset of size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the PRESS (Predicted Residual Error Sum of Squares) is computed by iteratively excluding each observation one at a time. For each exclusion, a regression equation is derived from the remaining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−1 observations to predict the omitted response value (</a:t>
                </a:r>
                <a:r>
                  <a:rPr lang="en-US" b="0" i="1" dirty="0" err="1">
                    <a:solidFill>
                      <a:schemeClr val="tx1"/>
                    </a:solidFill>
                    <a:effectLst/>
                    <a:highlight>
                      <a:srgbClr val="FFFFFF"/>
                    </a:highlight>
                    <a:latin typeface="Times New Roman" panose="02020603050405020304" pitchFamily="18" charset="0"/>
                    <a:cs typeface="Times New Roman" panose="02020603050405020304" pitchFamily="18" charset="0"/>
                  </a:rPr>
                  <a:t>yi</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The difference between the observed value (</a:t>
                </a:r>
                <a:r>
                  <a:rPr lang="en-US" b="0" i="1" dirty="0" err="1">
                    <a:solidFill>
                      <a:schemeClr val="tx1"/>
                    </a:solidFill>
                    <a:effectLst/>
                    <a:highlight>
                      <a:srgbClr val="FFFFFF"/>
                    </a:highlight>
                    <a:latin typeface="Times New Roman" panose="02020603050405020304" pitchFamily="18" charset="0"/>
                    <a:cs typeface="Times New Roman" panose="02020603050405020304" pitchFamily="18" charset="0"/>
                  </a:rPr>
                  <a:t>yi</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and the predicted value (​</a:t>
                </a:r>
                <a14:m>
                  <m:oMath xmlns:m="http://schemas.openxmlformats.org/officeDocument/2006/math">
                    <m:sSub>
                      <m:sSubPr>
                        <m:ctrlPr>
                          <a:rPr lang="en-US" sz="2400" b="0" i="1" smtClean="0">
                            <a:solidFill>
                              <a:schemeClr val="tx1"/>
                            </a:solidFill>
                            <a:effectLst/>
                            <a:highlight>
                              <a:srgbClr val="FFFFFF"/>
                            </a:highlight>
                            <a:latin typeface="Cambria Math" panose="02040503050406030204" pitchFamily="18" charset="0"/>
                          </a:rPr>
                        </m:ctrlPr>
                      </m:sSubPr>
                      <m:e>
                        <m:acc>
                          <m:accPr>
                            <m:chr m:val="̂"/>
                            <m:ctrlPr>
                              <a:rPr lang="en-US" sz="2400" b="0" i="1" smtClean="0">
                                <a:solidFill>
                                  <a:schemeClr val="tx1"/>
                                </a:solidFill>
                                <a:effectLst/>
                                <a:highlight>
                                  <a:srgbClr val="FFFFFF"/>
                                </a:highlight>
                                <a:latin typeface="Cambria Math" panose="02040503050406030204" pitchFamily="18" charset="0"/>
                              </a:rPr>
                            </m:ctrlPr>
                          </m:accPr>
                          <m:e>
                            <m:r>
                              <a:rPr lang="en-US" sz="2400" b="0" i="0" smtClean="0">
                                <a:solidFill>
                                  <a:schemeClr val="tx1"/>
                                </a:solidFill>
                                <a:effectLst/>
                                <a:highlight>
                                  <a:srgbClr val="FFFFFF"/>
                                </a:highlight>
                                <a:latin typeface="Cambria Math" panose="02040503050406030204" pitchFamily="18" charset="0"/>
                              </a:rPr>
                              <m:t>𝑦</m:t>
                            </m:r>
                          </m:e>
                        </m:acc>
                      </m:e>
                      <m:sub>
                        <m:r>
                          <a:rPr lang="en-US" sz="2400" b="0" i="1" smtClean="0">
                            <a:solidFill>
                              <a:schemeClr val="tx1"/>
                            </a:solidFill>
                            <a:effectLst/>
                            <a:highlight>
                              <a:srgbClr val="FFFFFF"/>
                            </a:highlight>
                            <a:latin typeface="Cambria Math" panose="02040503050406030204" pitchFamily="18" charset="0"/>
                          </a:rPr>
                          <m:t>−</m:t>
                        </m:r>
                        <m:r>
                          <a:rPr lang="en-US" sz="2400" b="0" i="0" smtClean="0">
                            <a:solidFill>
                              <a:schemeClr val="tx1"/>
                            </a:solidFill>
                            <a:effectLst/>
                            <a:highlight>
                              <a:srgbClr val="FFFFFF"/>
                            </a:highlight>
                            <a:latin typeface="Cambria Math" panose="02040503050406030204" pitchFamily="18" charset="0"/>
                          </a:rPr>
                          <m:t>𝑖</m:t>
                        </m:r>
                      </m:sub>
                    </m:sSub>
                  </m:oMath>
                </a14:m>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is then squared, sum and divide by </a:t>
                </a:r>
                <a:r>
                  <a:rPr lang="en-US" b="0" i="1" dirty="0">
                    <a:solidFill>
                      <a:schemeClr val="tx1"/>
                    </a:solidFill>
                    <a:effectLst/>
                    <a:highlight>
                      <a:srgbClr val="FFFFFF"/>
                    </a:highlight>
                    <a:latin typeface="Times New Roman" panose="02020603050405020304" pitchFamily="18" charset="0"/>
                    <a:cs typeface="Times New Roman" panose="02020603050405020304" pitchFamily="18" charset="0"/>
                  </a:rPr>
                  <a:t>n</a:t>
                </a: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 to obtain the PRESS residual.</a:t>
                </a:r>
                <a:endParaRPr lang="en-US" dirty="0">
                  <a:solidFill>
                    <a:schemeClr val="tx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Smaller is better</a:t>
                </a:r>
              </a:p>
            </p:txBody>
          </p:sp>
        </mc:Choice>
        <mc:Fallback xmlns="">
          <p:sp>
            <p:nvSpPr>
              <p:cNvPr id="8" name="Content Placeholder 7">
                <a:extLst>
                  <a:ext uri="{FF2B5EF4-FFF2-40B4-BE49-F238E27FC236}">
                    <a16:creationId xmlns:a16="http://schemas.microsoft.com/office/drawing/2014/main" id="{511A3ABA-51D1-40CD-BA89-345A2715925C}"/>
                  </a:ext>
                </a:extLst>
              </p:cNvPr>
              <p:cNvSpPr>
                <a:spLocks noGrp="1" noRot="1" noChangeAspect="1" noMove="1" noResize="1" noEditPoints="1" noAdjustHandles="1" noChangeArrowheads="1" noChangeShapeType="1" noTextEdit="1"/>
              </p:cNvSpPr>
              <p:nvPr>
                <p:ph idx="1"/>
              </p:nvPr>
            </p:nvSpPr>
            <p:spPr>
              <a:blipFill>
                <a:blip r:embed="rId2"/>
                <a:stretch>
                  <a:fillRect l="-1043" t="-2381" r="-1333"/>
                </a:stretch>
              </a:blipFill>
            </p:spPr>
            <p:txBody>
              <a:bodyPr/>
              <a:lstStyle/>
              <a:p>
                <a:r>
                  <a:rPr lang="en-US">
                    <a:noFill/>
                  </a:rPr>
                  <a:t> </a:t>
                </a:r>
              </a:p>
            </p:txBody>
          </p:sp>
        </mc:Fallback>
      </mc:AlternateContent>
    </p:spTree>
    <p:extLst>
      <p:ext uri="{BB962C8B-B14F-4D97-AF65-F5344CB8AC3E}">
        <p14:creationId xmlns:p14="http://schemas.microsoft.com/office/powerpoint/2010/main" val="70633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Model Evaluation: Stability</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11A3ABA-51D1-40CD-BA89-345A2715925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If your Press RMSE is more than </a:t>
            </a:r>
            <a:r>
              <a:rPr lang="en-US" b="1" dirty="0">
                <a:latin typeface="Times New Roman" panose="02020603050405020304" pitchFamily="18" charset="0"/>
                <a:cs typeface="Times New Roman" panose="02020603050405020304" pitchFamily="18" charset="0"/>
              </a:rPr>
              <a:t>1.5 times your RMSE </a:t>
            </a:r>
            <a:r>
              <a:rPr lang="en-US" dirty="0">
                <a:latin typeface="Times New Roman" panose="02020603050405020304" pitchFamily="18" charset="0"/>
                <a:cs typeface="Times New Roman" panose="02020603050405020304" pitchFamily="18" charset="0"/>
              </a:rPr>
              <a:t>you have an </a:t>
            </a:r>
            <a:r>
              <a:rPr lang="en-US" b="1" dirty="0">
                <a:latin typeface="Times New Roman" panose="02020603050405020304" pitchFamily="18" charset="0"/>
                <a:cs typeface="Times New Roman" panose="02020603050405020304" pitchFamily="18" charset="0"/>
              </a:rPr>
              <a:t>Unstable model</a:t>
            </a:r>
            <a:r>
              <a:rPr lang="en-US" dirty="0">
                <a:latin typeface="Times New Roman" panose="02020603050405020304" pitchFamily="18" charset="0"/>
                <a:cs typeface="Times New Roman" panose="02020603050405020304" pitchFamily="18" charset="0"/>
              </a:rPr>
              <a:t>, and this will likely not work well on new data as a predictive tool.</a:t>
            </a:r>
          </a:p>
        </p:txBody>
      </p:sp>
    </p:spTree>
    <p:extLst>
      <p:ext uri="{BB962C8B-B14F-4D97-AF65-F5344CB8AC3E}">
        <p14:creationId xmlns:p14="http://schemas.microsoft.com/office/powerpoint/2010/main" val="245650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Can we use this model to make predictions?</a:t>
            </a:r>
          </a:p>
        </p:txBody>
      </p:sp>
      <p:sp>
        <p:nvSpPr>
          <p:cNvPr id="4099" name="Rectangle 3"/>
          <p:cNvSpPr>
            <a:spLocks noGrp="1" noChangeArrowheads="1"/>
          </p:cNvSpPr>
          <p:nvPr>
            <p:ph idx="1"/>
          </p:nvPr>
        </p:nvSpPr>
        <p:spPr>
          <a:xfrm>
            <a:off x="838200" y="1825625"/>
            <a:ext cx="5562600" cy="4351338"/>
          </a:xfrm>
        </p:spPr>
        <p:txBody>
          <a:bodyPr>
            <a:normAutofit/>
          </a:bodyPr>
          <a:lstStyle/>
          <a:p>
            <a:pPr marL="227013" lvl="1" indent="-227013">
              <a:lnSpc>
                <a:spcPct val="10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Predicting the dependent variable beyond the range of observed values. </a:t>
            </a:r>
          </a:p>
          <a:p>
            <a:pPr marL="227013" lvl="1" indent="-227013">
              <a:lnSpc>
                <a:spcPct val="100000"/>
              </a:lnSpc>
              <a:spcBef>
                <a:spcPts val="0"/>
              </a:spcBef>
            </a:pPr>
            <a:endParaRPr lang="en-US" sz="2200" dirty="0">
              <a:solidFill>
                <a:srgbClr val="1F1F1F"/>
              </a:solidFill>
              <a:latin typeface="Times New Roman" panose="02020603050405020304" pitchFamily="18" charset="0"/>
              <a:cs typeface="Times New Roman" panose="02020603050405020304" pitchFamily="18" charset="0"/>
            </a:endParaRPr>
          </a:p>
          <a:p>
            <a:pPr>
              <a:lnSpc>
                <a:spcPct val="100000"/>
              </a:lnSpc>
              <a:spcBef>
                <a:spcPts val="0"/>
              </a:spcBef>
            </a:pPr>
            <a:r>
              <a:rPr lang="en-US" sz="2200" dirty="0">
                <a:solidFill>
                  <a:srgbClr val="1F1F1F"/>
                </a:solidFill>
                <a:latin typeface="Times New Roman" panose="02020603050405020304" pitchFamily="18" charset="0"/>
                <a:cs typeface="Times New Roman" panose="02020603050405020304" pitchFamily="18" charset="0"/>
              </a:rPr>
              <a:t>Whether we can use our model to make predictions will depend on:</a:t>
            </a:r>
          </a:p>
          <a:p>
            <a:pPr lvl="1">
              <a:lnSpc>
                <a:spcPct val="100000"/>
              </a:lnSpc>
              <a:spcBef>
                <a:spcPts val="0"/>
              </a:spcBef>
            </a:pPr>
            <a:r>
              <a:rPr lang="en-US" sz="1800" dirty="0">
                <a:solidFill>
                  <a:srgbClr val="1F1F1F"/>
                </a:solidFill>
                <a:latin typeface="Times New Roman" panose="02020603050405020304" pitchFamily="18" charset="0"/>
                <a:cs typeface="Times New Roman" panose="02020603050405020304" pitchFamily="18" charset="0"/>
              </a:rPr>
              <a:t>Whether we can reject the null hypothesis that there is no relationship between our variables.</a:t>
            </a:r>
          </a:p>
          <a:p>
            <a:pPr lvl="1">
              <a:lnSpc>
                <a:spcPct val="100000"/>
              </a:lnSpc>
              <a:spcBef>
                <a:spcPts val="0"/>
              </a:spcBef>
            </a:pPr>
            <a:r>
              <a:rPr lang="en-US" sz="1800" dirty="0">
                <a:solidFill>
                  <a:srgbClr val="1F1F1F"/>
                </a:solidFill>
                <a:latin typeface="Times New Roman" panose="02020603050405020304" pitchFamily="18" charset="0"/>
                <a:cs typeface="Times New Roman" panose="02020603050405020304" pitchFamily="18" charset="0"/>
              </a:rPr>
              <a:t>Whether the model is a good fit for our data.</a:t>
            </a:r>
          </a:p>
          <a:p>
            <a:pPr marL="342900" lvl="1" indent="-342900"/>
            <a:endParaRPr lang="en-US" sz="2200" dirty="0">
              <a:solidFill>
                <a:srgbClr val="1F1F1F"/>
              </a:solidFill>
              <a:latin typeface="Times New Roman" panose="02020603050405020304" pitchFamily="18" charset="0"/>
              <a:cs typeface="Times New Roman" panose="02020603050405020304" pitchFamily="18" charset="0"/>
            </a:endParaRPr>
          </a:p>
        </p:txBody>
      </p:sp>
      <p:pic>
        <p:nvPicPr>
          <p:cNvPr id="1026" name="Picture 2" descr="2.2 Forecasting with a time-varying regression model | Fisheries Catch  Forecasting">
            <a:extLst>
              <a:ext uri="{FF2B5EF4-FFF2-40B4-BE49-F238E27FC236}">
                <a16:creationId xmlns:a16="http://schemas.microsoft.com/office/drawing/2014/main" id="{5DEC4081-327C-4C4A-6331-A2E7879DD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86000"/>
            <a:ext cx="4907280" cy="35052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E44013E-FD3C-924F-15C2-55317974105D}"/>
              </a:ext>
            </a:extLst>
          </p:cNvPr>
          <p:cNvCxnSpPr/>
          <p:nvPr/>
        </p:nvCxnSpPr>
        <p:spPr>
          <a:xfrm flipV="1">
            <a:off x="10363200" y="3810000"/>
            <a:ext cx="0" cy="1295400"/>
          </a:xfrm>
          <a:prstGeom prst="line">
            <a:avLst/>
          </a:prstGeom>
          <a:ln w="1905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41D24C5D-5D77-0124-5E03-BB6947101401}"/>
              </a:ext>
            </a:extLst>
          </p:cNvPr>
          <p:cNvCxnSpPr>
            <a:cxnSpLocks/>
          </p:cNvCxnSpPr>
          <p:nvPr/>
        </p:nvCxnSpPr>
        <p:spPr>
          <a:xfrm flipH="1">
            <a:off x="7543800" y="3810000"/>
            <a:ext cx="2819400" cy="0"/>
          </a:xfrm>
          <a:prstGeom prst="line">
            <a:avLst/>
          </a:prstGeom>
          <a:ln w="1905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2B2F876-51FB-3071-907B-80777A135B75}"/>
              </a:ext>
            </a:extLst>
          </p:cNvPr>
          <p:cNvSpPr txBox="1"/>
          <p:nvPr/>
        </p:nvSpPr>
        <p:spPr>
          <a:xfrm>
            <a:off x="10210800" y="5410200"/>
            <a:ext cx="3433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i</a:t>
            </a:r>
          </a:p>
        </p:txBody>
      </p:sp>
      <p:sp>
        <p:nvSpPr>
          <p:cNvPr id="9" name="TextBox 8">
            <a:extLst>
              <a:ext uri="{FF2B5EF4-FFF2-40B4-BE49-F238E27FC236}">
                <a16:creationId xmlns:a16="http://schemas.microsoft.com/office/drawing/2014/main" id="{ED351BE1-5C0F-364F-5E6E-7CEDE22DB75B}"/>
              </a:ext>
            </a:extLst>
          </p:cNvPr>
          <p:cNvSpPr txBox="1"/>
          <p:nvPr/>
        </p:nvSpPr>
        <p:spPr>
          <a:xfrm>
            <a:off x="6819436" y="3625334"/>
            <a:ext cx="34336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endParaRPr lang="en-US" baseline="-250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EA44CA7-E000-3A0E-DDE5-A84DE5327E45}"/>
              </a:ext>
            </a:extLst>
          </p:cNvPr>
          <p:cNvCxnSpPr>
            <a:cxnSpLocks/>
            <a:stCxn id="9" idx="3"/>
          </p:cNvCxnSpPr>
          <p:nvPr/>
        </p:nvCxnSpPr>
        <p:spPr>
          <a:xfrm>
            <a:off x="7162800" y="3810000"/>
            <a:ext cx="32361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D037796-E124-2A82-8C78-96E51AAC0BFF}"/>
              </a:ext>
            </a:extLst>
          </p:cNvPr>
          <p:cNvCxnSpPr>
            <a:cxnSpLocks/>
            <a:stCxn id="8" idx="0"/>
          </p:cNvCxnSpPr>
          <p:nvPr/>
        </p:nvCxnSpPr>
        <p:spPr>
          <a:xfrm flipV="1">
            <a:off x="10382482" y="5169932"/>
            <a:ext cx="0" cy="2402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124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1750-822A-E291-EB2E-50174BE38D61}"/>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Writing it all UP</a:t>
            </a:r>
            <a:endParaRPr lang="en-US" dirty="0"/>
          </a:p>
        </p:txBody>
      </p:sp>
      <p:sp>
        <p:nvSpPr>
          <p:cNvPr id="3" name="Content Placeholder 2">
            <a:extLst>
              <a:ext uri="{FF2B5EF4-FFF2-40B4-BE49-F238E27FC236}">
                <a16:creationId xmlns:a16="http://schemas.microsoft.com/office/drawing/2014/main" id="{DAF8BD07-D809-CD1F-327A-55BC4A822907}"/>
              </a:ext>
            </a:extLst>
          </p:cNvPr>
          <p:cNvSpPr>
            <a:spLocks noGrp="1"/>
          </p:cNvSpPr>
          <p:nvPr>
            <p:ph idx="1"/>
          </p:nvPr>
        </p:nvSpPr>
        <p:spPr/>
        <p:txBody>
          <a:bodyPr>
            <a:normAutofit lnSpcReduction="10000"/>
          </a:bodyPr>
          <a:lstStyle/>
          <a:p>
            <a:r>
              <a:rPr lang="en-US" sz="1800" dirty="0">
                <a:solidFill>
                  <a:srgbClr val="000000"/>
                </a:solidFill>
                <a:latin typeface="Times New Roman" panose="02020603050405020304" pitchFamily="18" charset="0"/>
                <a:cs typeface="Times New Roman" panose="02020603050405020304" pitchFamily="18" charset="0"/>
              </a:rPr>
              <a:t>You paragraph summary of your statistical analysis should include the following:</a:t>
            </a:r>
          </a:p>
          <a:p>
            <a:pPr marL="742950" lvl="1" indent="-285750"/>
            <a:r>
              <a:rPr lang="en-US" sz="1800" dirty="0">
                <a:solidFill>
                  <a:srgbClr val="C00000"/>
                </a:solidFill>
                <a:latin typeface="Times New Roman" panose="02020603050405020304" pitchFamily="18" charset="0"/>
                <a:cs typeface="Times New Roman" panose="02020603050405020304" pitchFamily="18" charset="0"/>
              </a:rPr>
              <a:t>Hypothesis or research objectives clearly stated</a:t>
            </a:r>
            <a:r>
              <a:rPr lang="en-US" sz="1800" dirty="0">
                <a:solidFill>
                  <a:srgbClr val="000000"/>
                </a:solidFill>
                <a:latin typeface="Times New Roman" panose="02020603050405020304" pitchFamily="18" charset="0"/>
                <a:cs typeface="Times New Roman" panose="02020603050405020304" pitchFamily="18" charset="0"/>
              </a:rPr>
              <a:t>                                         </a:t>
            </a:r>
          </a:p>
          <a:p>
            <a:pPr marL="742950" indent="-285750"/>
            <a:r>
              <a:rPr lang="en-US" sz="1800" dirty="0">
                <a:solidFill>
                  <a:srgbClr val="ED7D31"/>
                </a:solidFill>
                <a:latin typeface="Times New Roman" panose="02020603050405020304" pitchFamily="18" charset="0"/>
                <a:cs typeface="Times New Roman" panose="02020603050405020304" pitchFamily="18" charset="0"/>
              </a:rPr>
              <a:t>Correct statistical test selected and clearly stated</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ED7D31"/>
                </a:solidFill>
                <a:latin typeface="Times New Roman" panose="02020603050405020304" pitchFamily="18" charset="0"/>
                <a:cs typeface="Times New Roman" panose="02020603050405020304" pitchFamily="18" charset="0"/>
              </a:rPr>
              <a:t>Simple Linear Least Squares Regression  (no assumption for normality of variables, only of residuals (actual vs. predicted)     </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548235"/>
                </a:solidFill>
                <a:latin typeface="Times New Roman" panose="02020603050405020304" pitchFamily="18" charset="0"/>
                <a:cs typeface="Times New Roman" panose="02020603050405020304" pitchFamily="18" charset="0"/>
              </a:rPr>
              <a:t>Include the model equation in Y = b + </a:t>
            </a:r>
            <a:r>
              <a:rPr lang="en-US" sz="1800" dirty="0" err="1">
                <a:solidFill>
                  <a:srgbClr val="548235"/>
                </a:solidFill>
                <a:latin typeface="Times New Roman" panose="02020603050405020304" pitchFamily="18" charset="0"/>
                <a:cs typeface="Times New Roman" panose="02020603050405020304" pitchFamily="18" charset="0"/>
              </a:rPr>
              <a:t>mX</a:t>
            </a:r>
            <a:r>
              <a:rPr lang="en-US" sz="1800" dirty="0">
                <a:solidFill>
                  <a:srgbClr val="548235"/>
                </a:solidFill>
                <a:latin typeface="Times New Roman" panose="02020603050405020304" pitchFamily="18" charset="0"/>
                <a:cs typeface="Times New Roman" panose="02020603050405020304" pitchFamily="18" charset="0"/>
              </a:rPr>
              <a:t> format</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548235"/>
                </a:solidFill>
                <a:latin typeface="Times New Roman" panose="02020603050405020304" pitchFamily="18" charset="0"/>
                <a:cs typeface="Times New Roman" panose="02020603050405020304" pitchFamily="18" charset="0"/>
              </a:rPr>
              <a:t>To describe the model include:</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r2 ... how meaningful is the mode</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RMSE ... how accurate is the model</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PRESS RMSE ... how stable is the model</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p-value .... how significant is the relationship the model is based on</a:t>
            </a:r>
            <a:endParaRPr lang="en-US" sz="1800" dirty="0">
              <a:solidFill>
                <a:srgbClr val="000000"/>
              </a:solidFill>
              <a:latin typeface="Times New Roman" panose="02020603050405020304" pitchFamily="18" charset="0"/>
              <a:cs typeface="Times New Roman" panose="02020603050405020304" pitchFamily="18" charset="0"/>
            </a:endParaRPr>
          </a:p>
          <a:p>
            <a:pPr marL="1428750" lvl="2" indent="-285750"/>
            <a:r>
              <a:rPr lang="en-US" sz="1800" dirty="0">
                <a:solidFill>
                  <a:srgbClr val="548235"/>
                </a:solidFill>
                <a:latin typeface="Times New Roman" panose="02020603050405020304" pitchFamily="18" charset="0"/>
                <a:cs typeface="Times New Roman" panose="02020603050405020304" pitchFamily="18" charset="0"/>
              </a:rPr>
              <a:t>Any outliers?  Does removing them  impact the equation values, accuracy or significance?</a:t>
            </a:r>
            <a:endParaRPr lang="en-US" sz="1800" dirty="0">
              <a:solidFill>
                <a:srgbClr val="000000"/>
              </a:solidFill>
              <a:latin typeface="Times New Roman" panose="02020603050405020304" pitchFamily="18" charset="0"/>
              <a:cs typeface="Times New Roman" panose="02020603050405020304" pitchFamily="18" charset="0"/>
            </a:endParaRPr>
          </a:p>
          <a:p>
            <a:pPr marL="742950" indent="-285750"/>
            <a:r>
              <a:rPr lang="en-US" sz="1800" dirty="0">
                <a:solidFill>
                  <a:srgbClr val="2F5597"/>
                </a:solidFill>
                <a:latin typeface="Times New Roman" panose="02020603050405020304" pitchFamily="18" charset="0"/>
                <a:cs typeface="Times New Roman" panose="02020603050405020304" pitchFamily="18" charset="0"/>
              </a:rPr>
              <a:t>Interpretation……..How useful do you think this model will be for its intended purpose (link back to the original objective).  Consider all of the metrics you described above as well as the range over which the model is valid.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02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57683B-D656-FA5A-0AAB-15F488273523}"/>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Case Study: Whitman et al. (2004)</a:t>
            </a:r>
          </a:p>
        </p:txBody>
      </p:sp>
      <p:sp>
        <p:nvSpPr>
          <p:cNvPr id="5" name="Content Placeholder 4">
            <a:extLst>
              <a:ext uri="{FF2B5EF4-FFF2-40B4-BE49-F238E27FC236}">
                <a16:creationId xmlns:a16="http://schemas.microsoft.com/office/drawing/2014/main" id="{12D89818-C86B-7D48-5204-EC77B987FE38}"/>
              </a:ext>
            </a:extLst>
          </p:cNvPr>
          <p:cNvSpPr>
            <a:spLocks noGrp="1"/>
          </p:cNvSpPr>
          <p:nvPr>
            <p:ph idx="1"/>
          </p:nvPr>
        </p:nvSpPr>
        <p:spPr>
          <a:xfrm>
            <a:off x="838200" y="1825625"/>
            <a:ext cx="5715000" cy="4351338"/>
          </a:xfrm>
        </p:spPr>
        <p:txBody>
          <a:bodyPr/>
          <a:lstStyle/>
          <a:p>
            <a:r>
              <a:rPr lang="en-US" dirty="0">
                <a:latin typeface="Times New Roman" panose="02020603050405020304" pitchFamily="18" charset="0"/>
                <a:cs typeface="Times New Roman" panose="02020603050405020304" pitchFamily="18" charset="0"/>
              </a:rPr>
              <a:t>The proportion of blackness in a male lion’s nose increases as the lion ages.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proportion can be used to predict the age of a lion with unknown age. </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4BFEE6-CE3D-FEAF-6DEE-00EBB9C14F9C}"/>
              </a:ext>
            </a:extLst>
          </p:cNvPr>
          <p:cNvPicPr>
            <a:picLocks noChangeAspect="1"/>
          </p:cNvPicPr>
          <p:nvPr/>
        </p:nvPicPr>
        <p:blipFill>
          <a:blip r:embed="rId3"/>
          <a:stretch>
            <a:fillRect/>
          </a:stretch>
        </p:blipFill>
        <p:spPr>
          <a:xfrm>
            <a:off x="7467600" y="2498667"/>
            <a:ext cx="4373500" cy="300525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CA253C-E9DE-A83D-EB65-23029C9F8967}"/>
                  </a:ext>
                </a:extLst>
              </p:cNvPr>
              <p:cNvSpPr txBox="1"/>
              <p:nvPr/>
            </p:nvSpPr>
            <p:spPr>
              <a:xfrm>
                <a:off x="685800" y="5503921"/>
                <a:ext cx="8863388" cy="1169551"/>
              </a:xfrm>
              <a:prstGeom prst="rect">
                <a:avLst/>
              </a:prstGeom>
              <a:noFill/>
            </p:spPr>
            <p:txBody>
              <a:bodyPr wrap="none" rtlCol="0">
                <a:spAutoFit/>
              </a:bodyPr>
              <a:lstStyle/>
              <a:p>
                <a:pPr marL="0" indent="0">
                  <a:buNone/>
                </a:pPr>
                <a14:m>
                  <m:oMathPara xmlns:m="http://schemas.openxmlformats.org/officeDocument/2006/math">
                    <m:oMathParaPr>
                      <m:jc m:val="center"/>
                    </m:oMathParaPr>
                    <m:oMath xmlns:m="http://schemas.openxmlformats.org/officeDocument/2006/math">
                      <m:r>
                        <a:rPr lang="en-US" sz="2800" b="0" i="1" smtClean="0">
                          <a:solidFill>
                            <a:srgbClr val="1F1F1F"/>
                          </a:solidFill>
                          <a:latin typeface="Cambria Math" panose="02040503050406030204" pitchFamily="18" charset="0"/>
                          <a:cs typeface="Times New Roman" panose="02020603050405020304" pitchFamily="18" charset="0"/>
                        </a:rPr>
                        <m:t>𝑌</m:t>
                      </m:r>
                      <m:r>
                        <a:rPr lang="en-US" sz="2800" b="0">
                          <a:solidFill>
                            <a:srgbClr val="1F1F1F"/>
                          </a:solidFill>
                          <a:latin typeface="Cambria Math" panose="02040503050406030204" pitchFamily="18" charset="0"/>
                          <a:cs typeface="Times New Roman" panose="02020603050405020304" pitchFamily="18" charset="0"/>
                        </a:rPr>
                        <m:t>=</m:t>
                      </m:r>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𝛽</m:t>
                          </m:r>
                        </m:e>
                        <m:sub>
                          <m:r>
                            <a:rPr lang="en-US" sz="2800" b="0" i="1">
                              <a:solidFill>
                                <a:srgbClr val="1F1F1F"/>
                              </a:solidFill>
                              <a:latin typeface="Cambria Math" panose="02040503050406030204" pitchFamily="18" charset="0"/>
                              <a:cs typeface="Times New Roman" panose="02020603050405020304" pitchFamily="18" charset="0"/>
                            </a:rPr>
                            <m:t>0</m:t>
                          </m:r>
                        </m:sub>
                      </m:sSub>
                      <m:r>
                        <a:rPr lang="en-US" sz="2800" b="0">
                          <a:solidFill>
                            <a:srgbClr val="1F1F1F"/>
                          </a:solidFill>
                          <a:latin typeface="Cambria Math" panose="02040503050406030204" pitchFamily="18" charset="0"/>
                          <a:cs typeface="Times New Roman" panose="02020603050405020304" pitchFamily="18" charset="0"/>
                        </a:rPr>
                        <m:t>+</m:t>
                      </m:r>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𝛽</m:t>
                          </m:r>
                        </m:e>
                        <m:sub>
                          <m:r>
                            <a:rPr lang="en-US" sz="2800" b="0" i="1">
                              <a:solidFill>
                                <a:srgbClr val="1F1F1F"/>
                              </a:solidFill>
                              <a:latin typeface="Cambria Math" panose="02040503050406030204" pitchFamily="18" charset="0"/>
                              <a:cs typeface="Times New Roman" panose="02020603050405020304" pitchFamily="18" charset="0"/>
                            </a:rPr>
                            <m:t>1</m:t>
                          </m:r>
                        </m:sub>
                      </m:sSub>
                      <m:sSub>
                        <m:sSubPr>
                          <m:ctrlPr>
                            <a:rPr lang="en-US" sz="2800" i="1">
                              <a:solidFill>
                                <a:srgbClr val="1F1F1F"/>
                              </a:solidFill>
                              <a:latin typeface="Cambria Math" panose="02040503050406030204" pitchFamily="18" charset="0"/>
                              <a:cs typeface="Times New Roman" panose="02020603050405020304" pitchFamily="18" charset="0"/>
                            </a:rPr>
                          </m:ctrlPr>
                        </m:sSubPr>
                        <m:e>
                          <m:r>
                            <a:rPr lang="en-US" sz="2800" b="0" i="1">
                              <a:solidFill>
                                <a:srgbClr val="1F1F1F"/>
                              </a:solidFill>
                              <a:latin typeface="Cambria Math" panose="02040503050406030204" pitchFamily="18" charset="0"/>
                              <a:cs typeface="Times New Roman" panose="02020603050405020304" pitchFamily="18" charset="0"/>
                            </a:rPr>
                            <m:t>𝑋</m:t>
                          </m:r>
                        </m:e>
                        <m:sub>
                          <m:r>
                            <a:rPr lang="en-US" sz="2800" b="0" i="1">
                              <a:solidFill>
                                <a:srgbClr val="1F1F1F"/>
                              </a:solidFill>
                              <a:latin typeface="Cambria Math" panose="02040503050406030204" pitchFamily="18" charset="0"/>
                              <a:cs typeface="Times New Roman" panose="02020603050405020304" pitchFamily="18" charset="0"/>
                            </a:rPr>
                            <m:t>1</m:t>
                          </m:r>
                        </m:sub>
                      </m:sSub>
                      <m:r>
                        <a:rPr lang="en-US" sz="2800" b="0">
                          <a:solidFill>
                            <a:srgbClr val="1F1F1F"/>
                          </a:solidFill>
                          <a:latin typeface="Cambria Math" panose="02040503050406030204" pitchFamily="18" charset="0"/>
                          <a:cs typeface="Times New Roman" panose="02020603050405020304" pitchFamily="18" charset="0"/>
                        </a:rPr>
                        <m:t>+</m:t>
                      </m:r>
                      <m:r>
                        <a:rPr lang="en-US" sz="2800" b="0" i="1">
                          <a:solidFill>
                            <a:srgbClr val="1F1F1F"/>
                          </a:solidFill>
                          <a:latin typeface="Cambria Math" panose="02040503050406030204" pitchFamily="18" charset="0"/>
                          <a:cs typeface="Times New Roman" panose="02020603050405020304" pitchFamily="18" charset="0"/>
                        </a:rPr>
                        <m:t>𝜀</m:t>
                      </m:r>
                    </m:oMath>
                  </m:oMathPara>
                </a14:m>
                <a:endParaRPr lang="en-US" dirty="0">
                  <a:latin typeface="Times New Roman" panose="02020603050405020304" pitchFamily="18" charset="0"/>
                  <a:cs typeface="Times New Roman" panose="02020603050405020304" pitchFamily="18" charset="0"/>
                </a:endParaRPr>
              </a:p>
              <a:p>
                <a:pPr marL="0" indent="0" algn="ctr">
                  <a:buNone/>
                </a:pPr>
                <a:r>
                  <a:rPr lang="en-US" sz="2400" dirty="0"/>
                  <a:t>(age in years) = </a:t>
                </a:r>
                <a14:m>
                  <m:oMath xmlns:m="http://schemas.openxmlformats.org/officeDocument/2006/math">
                    <m:sSub>
                      <m:sSubPr>
                        <m:ctrlPr>
                          <a:rPr lang="en-US" sz="2400" i="1" smtClean="0">
                            <a:solidFill>
                              <a:srgbClr val="1F1F1F"/>
                            </a:solidFill>
                            <a:latin typeface="Cambria Math" panose="02040503050406030204" pitchFamily="18" charset="0"/>
                            <a:cs typeface="Times New Roman" panose="02020603050405020304" pitchFamily="18" charset="0"/>
                          </a:rPr>
                        </m:ctrlPr>
                      </m:sSubPr>
                      <m:e>
                        <m:r>
                          <a:rPr lang="en-US" sz="2400" b="0" i="1">
                            <a:solidFill>
                              <a:srgbClr val="1F1F1F"/>
                            </a:solidFill>
                            <a:latin typeface="Cambria Math" panose="02040503050406030204" pitchFamily="18" charset="0"/>
                            <a:cs typeface="Times New Roman" panose="02020603050405020304" pitchFamily="18" charset="0"/>
                          </a:rPr>
                          <m:t>𝛽</m:t>
                        </m:r>
                      </m:e>
                      <m:sub>
                        <m:r>
                          <a:rPr lang="en-US" sz="2400" b="0" i="1">
                            <a:solidFill>
                              <a:srgbClr val="1F1F1F"/>
                            </a:solidFill>
                            <a:latin typeface="Cambria Math" panose="02040503050406030204" pitchFamily="18" charset="0"/>
                            <a:cs typeface="Times New Roman" panose="02020603050405020304" pitchFamily="18" charset="0"/>
                          </a:rPr>
                          <m:t>0</m:t>
                        </m:r>
                      </m:sub>
                    </m:sSub>
                  </m:oMath>
                </a14:m>
                <a:r>
                  <a:rPr lang="en-US" sz="2400" dirty="0"/>
                  <a:t> + </a:t>
                </a:r>
                <a14:m>
                  <m:oMath xmlns:m="http://schemas.openxmlformats.org/officeDocument/2006/math">
                    <m:sSub>
                      <m:sSubPr>
                        <m:ctrlPr>
                          <a:rPr lang="en-US" sz="2400" i="1">
                            <a:solidFill>
                              <a:srgbClr val="1F1F1F"/>
                            </a:solidFill>
                            <a:latin typeface="Cambria Math" panose="02040503050406030204" pitchFamily="18" charset="0"/>
                            <a:cs typeface="Times New Roman" panose="02020603050405020304" pitchFamily="18" charset="0"/>
                          </a:rPr>
                        </m:ctrlPr>
                      </m:sSubPr>
                      <m:e>
                        <m:r>
                          <a:rPr lang="en-US" sz="2400" i="1">
                            <a:solidFill>
                              <a:srgbClr val="1F1F1F"/>
                            </a:solidFill>
                            <a:latin typeface="Cambria Math" panose="02040503050406030204" pitchFamily="18" charset="0"/>
                            <a:cs typeface="Times New Roman" panose="02020603050405020304" pitchFamily="18" charset="0"/>
                          </a:rPr>
                          <m:t>𝛽</m:t>
                        </m:r>
                      </m:e>
                      <m:sub>
                        <m:r>
                          <a:rPr lang="en-US" sz="2400" i="1">
                            <a:solidFill>
                              <a:srgbClr val="1F1F1F"/>
                            </a:solidFill>
                            <a:latin typeface="Cambria Math" panose="02040503050406030204" pitchFamily="18" charset="0"/>
                            <a:cs typeface="Times New Roman" panose="02020603050405020304" pitchFamily="18" charset="0"/>
                          </a:rPr>
                          <m:t>1</m:t>
                        </m:r>
                      </m:sub>
                    </m:sSub>
                  </m:oMath>
                </a14:m>
                <a:r>
                  <a:rPr lang="en-US" sz="2400" dirty="0"/>
                  <a:t> * (proportion of blackness in the nose) </a:t>
                </a:r>
              </a:p>
              <a:p>
                <a:endParaRPr lang="en-US" dirty="0"/>
              </a:p>
            </p:txBody>
          </p:sp>
        </mc:Choice>
        <mc:Fallback xmlns="">
          <p:sp>
            <p:nvSpPr>
              <p:cNvPr id="6" name="TextBox 5">
                <a:extLst>
                  <a:ext uri="{FF2B5EF4-FFF2-40B4-BE49-F238E27FC236}">
                    <a16:creationId xmlns:a16="http://schemas.microsoft.com/office/drawing/2014/main" id="{90CA253C-E9DE-A83D-EB65-23029C9F8967}"/>
                  </a:ext>
                </a:extLst>
              </p:cNvPr>
              <p:cNvSpPr txBox="1">
                <a:spLocks noRot="1" noChangeAspect="1" noMove="1" noResize="1" noEditPoints="1" noAdjustHandles="1" noChangeArrowheads="1" noChangeShapeType="1" noTextEdit="1"/>
              </p:cNvSpPr>
              <p:nvPr/>
            </p:nvSpPr>
            <p:spPr>
              <a:xfrm>
                <a:off x="685800" y="5503921"/>
                <a:ext cx="8863388" cy="1169551"/>
              </a:xfrm>
              <a:prstGeom prst="rect">
                <a:avLst/>
              </a:prstGeom>
              <a:blipFill>
                <a:blip r:embed="rId4"/>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67D3E8B-BA35-B303-5BFB-91544BD7A38A}"/>
              </a:ext>
            </a:extLst>
          </p:cNvPr>
          <p:cNvPicPr>
            <a:picLocks noChangeAspect="1"/>
          </p:cNvPicPr>
          <p:nvPr/>
        </p:nvPicPr>
        <p:blipFill>
          <a:blip r:embed="rId5"/>
          <a:stretch>
            <a:fillRect/>
          </a:stretch>
        </p:blipFill>
        <p:spPr>
          <a:xfrm>
            <a:off x="8672512" y="0"/>
            <a:ext cx="3519488" cy="1890713"/>
          </a:xfrm>
          <a:prstGeom prst="rect">
            <a:avLst/>
          </a:prstGeom>
        </p:spPr>
      </p:pic>
    </p:spTree>
    <p:extLst>
      <p:ext uri="{BB962C8B-B14F-4D97-AF65-F5344CB8AC3E}">
        <p14:creationId xmlns:p14="http://schemas.microsoft.com/office/powerpoint/2010/main" val="27491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pic>
        <p:nvPicPr>
          <p:cNvPr id="8" name="Picture 7">
            <a:extLst>
              <a:ext uri="{FF2B5EF4-FFF2-40B4-BE49-F238E27FC236}">
                <a16:creationId xmlns:a16="http://schemas.microsoft.com/office/drawing/2014/main" id="{FF4B0284-0DF9-1E4A-5F55-C81DAEDE823D}"/>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9" name="AutoShape 2">
            <a:extLst>
              <a:ext uri="{FF2B5EF4-FFF2-40B4-BE49-F238E27FC236}">
                <a16:creationId xmlns:a16="http://schemas.microsoft.com/office/drawing/2014/main" id="{FD49E141-05A3-B477-BF10-FDE0309763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2977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4" name="Content Placeholder 13">
            <a:extLst>
              <a:ext uri="{FF2B5EF4-FFF2-40B4-BE49-F238E27FC236}">
                <a16:creationId xmlns:a16="http://schemas.microsoft.com/office/drawing/2014/main" id="{0407BB99-A4E8-133D-AC89-BA26DD7DE726}"/>
              </a:ext>
            </a:extLst>
          </p:cNvPr>
          <p:cNvSpPr>
            <a:spLocks noGrp="1"/>
          </p:cNvSpPr>
          <p:nvPr>
            <p:ph idx="1"/>
          </p:nvPr>
        </p:nvSpPr>
        <p:spPr>
          <a:xfrm>
            <a:off x="5029200" y="1825625"/>
            <a:ext cx="6324600" cy="4351338"/>
          </a:xfrm>
        </p:spPr>
        <p:txBody>
          <a:bodyPr>
            <a:normAutofit/>
          </a:bodyPr>
          <a:lstStyle/>
          <a:p>
            <a:pPr algn="l"/>
            <a:r>
              <a:rPr lang="en-US" sz="2000" dirty="0">
                <a:latin typeface="Times New Roman" panose="02020603050405020304" pitchFamily="18" charset="0"/>
                <a:cs typeface="Times New Roman" panose="02020603050405020304" pitchFamily="18" charset="0"/>
              </a:rPr>
              <a:t>The presence of substantial nonlinearity is not apparent.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While there may be a slight increase in residual trend with X, it remains within “acceptable bounds”.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There are no notable occurrences of extreme outliers or significant skewness.</a:t>
            </a:r>
          </a:p>
        </p:txBody>
      </p:sp>
      <p:sp>
        <p:nvSpPr>
          <p:cNvPr id="9" name="AutoShape 2">
            <a:extLst>
              <a:ext uri="{FF2B5EF4-FFF2-40B4-BE49-F238E27FC236}">
                <a16:creationId xmlns:a16="http://schemas.microsoft.com/office/drawing/2014/main" id="{FD49E141-05A3-B477-BF10-FDE0309763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3BEB659-A572-1370-F315-92B6FC18A36C}"/>
              </a:ext>
            </a:extLst>
          </p:cNvPr>
          <p:cNvPicPr>
            <a:picLocks noChangeAspect="1"/>
          </p:cNvPicPr>
          <p:nvPr/>
        </p:nvPicPr>
        <p:blipFill>
          <a:blip r:embed="rId2"/>
          <a:stretch>
            <a:fillRect/>
          </a:stretch>
        </p:blipFill>
        <p:spPr>
          <a:xfrm>
            <a:off x="228600" y="1933216"/>
            <a:ext cx="4572000" cy="4764715"/>
          </a:xfrm>
          <a:prstGeom prst="rect">
            <a:avLst/>
          </a:prstGeom>
        </p:spPr>
      </p:pic>
      <p:pic>
        <p:nvPicPr>
          <p:cNvPr id="12" name="Picture 11">
            <a:extLst>
              <a:ext uri="{FF2B5EF4-FFF2-40B4-BE49-F238E27FC236}">
                <a16:creationId xmlns:a16="http://schemas.microsoft.com/office/drawing/2014/main" id="{28A05C93-B934-99A0-2FC9-F2A5F3F10421}"/>
              </a:ext>
            </a:extLst>
          </p:cNvPr>
          <p:cNvPicPr>
            <a:picLocks noChangeAspect="1"/>
          </p:cNvPicPr>
          <p:nvPr/>
        </p:nvPicPr>
        <p:blipFill>
          <a:blip r:embed="rId3"/>
          <a:stretch>
            <a:fillRect/>
          </a:stretch>
        </p:blipFill>
        <p:spPr>
          <a:xfrm>
            <a:off x="5329940" y="4729835"/>
            <a:ext cx="3779069" cy="1585912"/>
          </a:xfrm>
          <a:prstGeom prst="rect">
            <a:avLst/>
          </a:prstGeom>
        </p:spPr>
      </p:pic>
      <p:pic>
        <p:nvPicPr>
          <p:cNvPr id="13" name="Picture 12">
            <a:extLst>
              <a:ext uri="{FF2B5EF4-FFF2-40B4-BE49-F238E27FC236}">
                <a16:creationId xmlns:a16="http://schemas.microsoft.com/office/drawing/2014/main" id="{1FFBC5A8-3D93-07A9-68BA-682230FCD3B4}"/>
              </a:ext>
            </a:extLst>
          </p:cNvPr>
          <p:cNvPicPr>
            <a:picLocks noChangeAspect="1"/>
          </p:cNvPicPr>
          <p:nvPr/>
        </p:nvPicPr>
        <p:blipFill>
          <a:blip r:embed="rId4"/>
          <a:stretch>
            <a:fillRect/>
          </a:stretch>
        </p:blipFill>
        <p:spPr>
          <a:xfrm>
            <a:off x="9337609" y="4700228"/>
            <a:ext cx="2022696" cy="1645126"/>
          </a:xfrm>
          <a:prstGeom prst="rect">
            <a:avLst/>
          </a:prstGeom>
        </p:spPr>
      </p:pic>
    </p:spTree>
    <p:extLst>
      <p:ext uri="{BB962C8B-B14F-4D97-AF65-F5344CB8AC3E}">
        <p14:creationId xmlns:p14="http://schemas.microsoft.com/office/powerpoint/2010/main" val="41879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952AB-4116-E30C-D4E9-B692C66E3396}"/>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7" name="Rectangle 6">
            <a:extLst>
              <a:ext uri="{FF2B5EF4-FFF2-40B4-BE49-F238E27FC236}">
                <a16:creationId xmlns:a16="http://schemas.microsoft.com/office/drawing/2014/main" id="{13C1CE14-049F-E918-4E49-5C099ABBC6E8}"/>
              </a:ext>
            </a:extLst>
          </p:cNvPr>
          <p:cNvSpPr/>
          <p:nvPr/>
        </p:nvSpPr>
        <p:spPr>
          <a:xfrm>
            <a:off x="5163586" y="2819400"/>
            <a:ext cx="6876014" cy="6096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623855-A1B3-9A68-2746-309AEDBAB158}"/>
              </a:ext>
            </a:extLst>
          </p:cNvPr>
          <p:cNvCxnSpPr>
            <a:cxnSpLocks/>
            <a:stCxn id="7" idx="1"/>
            <a:endCxn id="9" idx="3"/>
          </p:cNvCxnSpPr>
          <p:nvPr/>
        </p:nvCxnSpPr>
        <p:spPr>
          <a:xfrm flipH="1" flipV="1">
            <a:off x="4419600" y="2175935"/>
            <a:ext cx="743986" cy="948265"/>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3FDCB2E8-0CD4-E162-0316-02B41CE4A134}"/>
              </a:ext>
            </a:extLst>
          </p:cNvPr>
          <p:cNvSpPr txBox="1"/>
          <p:nvPr/>
        </p:nvSpPr>
        <p:spPr>
          <a:xfrm>
            <a:off x="381000" y="1391105"/>
            <a:ext cx="4038600"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call section shows us the formula that R used to fit the regression model. </a:t>
            </a:r>
          </a:p>
          <a:p>
            <a:r>
              <a:rPr lang="en-US" altLang="en-US" sz="1600" dirty="0" err="1">
                <a:solidFill>
                  <a:srgbClr val="00B0F0"/>
                </a:solidFill>
                <a:latin typeface="Times New Roman" panose="02020603050405020304" pitchFamily="18" charset="0"/>
                <a:cs typeface="Times New Roman" panose="02020603050405020304" pitchFamily="18" charset="0"/>
              </a:rPr>
              <a:t>proportionBlack</a:t>
            </a:r>
            <a:r>
              <a:rPr lang="en-US" sz="1600" dirty="0">
                <a:latin typeface="Times New Roman" panose="02020603050405020304" pitchFamily="18" charset="0"/>
                <a:cs typeface="Times New Roman" panose="02020603050405020304" pitchFamily="18" charset="0"/>
              </a:rPr>
              <a:t> is our dependent variable and we are using  </a:t>
            </a:r>
            <a:r>
              <a:rPr lang="en-US" sz="1600" dirty="0" err="1">
                <a:solidFill>
                  <a:srgbClr val="00B0F0"/>
                </a:solidFill>
                <a:latin typeface="Times New Roman" panose="02020603050405020304" pitchFamily="18" charset="0"/>
                <a:cs typeface="Times New Roman" panose="02020603050405020304" pitchFamily="18" charset="0"/>
              </a:rPr>
              <a:t>ageInYears</a:t>
            </a:r>
            <a:r>
              <a:rPr lang="en-US" sz="1600" dirty="0">
                <a:latin typeface="Times New Roman" panose="02020603050405020304" pitchFamily="18" charset="0"/>
                <a:cs typeface="Times New Roman" panose="02020603050405020304" pitchFamily="18" charset="0"/>
              </a:rPr>
              <a:t>  as a predictor (independent variable) from the </a:t>
            </a:r>
            <a:r>
              <a:rPr lang="en-US" sz="1600" dirty="0" err="1">
                <a:solidFill>
                  <a:srgbClr val="00B0F0"/>
                </a:solidFill>
                <a:latin typeface="Times New Roman" panose="02020603050405020304" pitchFamily="18" charset="0"/>
                <a:cs typeface="Times New Roman" panose="02020603050405020304" pitchFamily="18" charset="0"/>
              </a:rPr>
              <a:t>lion_data</a:t>
            </a:r>
            <a:r>
              <a:rPr lang="en-US" sz="1600" dirty="0">
                <a:latin typeface="Times New Roman" panose="02020603050405020304" pitchFamily="18" charset="0"/>
                <a:cs typeface="Times New Roman" panose="02020603050405020304" pitchFamily="18" charset="0"/>
              </a:rPr>
              <a:t> dataset.</a:t>
            </a:r>
          </a:p>
        </p:txBody>
      </p:sp>
      <p:sp>
        <p:nvSpPr>
          <p:cNvPr id="14" name="Rectangle 13">
            <a:extLst>
              <a:ext uri="{FF2B5EF4-FFF2-40B4-BE49-F238E27FC236}">
                <a16:creationId xmlns:a16="http://schemas.microsoft.com/office/drawing/2014/main" id="{E0637DF1-416F-FD02-A43B-F01D4B00C83D}"/>
              </a:ext>
            </a:extLst>
          </p:cNvPr>
          <p:cNvSpPr/>
          <p:nvPr/>
        </p:nvSpPr>
        <p:spPr>
          <a:xfrm>
            <a:off x="5163586" y="3506472"/>
            <a:ext cx="6876014" cy="760727"/>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15" name="Straight Arrow Connector 14">
            <a:extLst>
              <a:ext uri="{FF2B5EF4-FFF2-40B4-BE49-F238E27FC236}">
                <a16:creationId xmlns:a16="http://schemas.microsoft.com/office/drawing/2014/main" id="{6C8DE7D7-8C5C-1C36-AAD3-9FBEAC8D66DD}"/>
              </a:ext>
            </a:extLst>
          </p:cNvPr>
          <p:cNvCxnSpPr>
            <a:cxnSpLocks/>
            <a:stCxn id="14" idx="1"/>
            <a:endCxn id="16" idx="3"/>
          </p:cNvCxnSpPr>
          <p:nvPr/>
        </p:nvCxnSpPr>
        <p:spPr>
          <a:xfrm flipH="1" flipV="1">
            <a:off x="3246574" y="3608962"/>
            <a:ext cx="1917012" cy="277874"/>
          </a:xfrm>
          <a:prstGeom prst="straightConnector1">
            <a:avLst/>
          </a:prstGeom>
          <a:ln w="38100" cap="flat" cmpd="sng" algn="ctr">
            <a:solidFill>
              <a:schemeClr val="accent6">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FC92269B-619F-92AF-6340-FE2EAF826693}"/>
              </a:ext>
            </a:extLst>
          </p:cNvPr>
          <p:cNvSpPr txBox="1"/>
          <p:nvPr/>
        </p:nvSpPr>
        <p:spPr>
          <a:xfrm>
            <a:off x="457200" y="3193463"/>
            <a:ext cx="2789374"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residuals are the difference between the actual values and the predicted values. </a:t>
            </a:r>
          </a:p>
        </p:txBody>
      </p:sp>
      <p:sp>
        <p:nvSpPr>
          <p:cNvPr id="27" name="Rectangle 26">
            <a:extLst>
              <a:ext uri="{FF2B5EF4-FFF2-40B4-BE49-F238E27FC236}">
                <a16:creationId xmlns:a16="http://schemas.microsoft.com/office/drawing/2014/main" id="{2122B45F-61C9-E412-378A-622A0CC4717A}"/>
              </a:ext>
            </a:extLst>
          </p:cNvPr>
          <p:cNvSpPr/>
          <p:nvPr/>
        </p:nvSpPr>
        <p:spPr>
          <a:xfrm>
            <a:off x="5170212" y="4379807"/>
            <a:ext cx="6876014" cy="1495039"/>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29" idx="3"/>
          </p:cNvCxnSpPr>
          <p:nvPr/>
        </p:nvCxnSpPr>
        <p:spPr>
          <a:xfrm flipH="1">
            <a:off x="4343400" y="5127327"/>
            <a:ext cx="826812" cy="447253"/>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48E97FB-5A03-01F4-6508-1279CF8B4B90}"/>
                  </a:ext>
                </a:extLst>
              </p:cNvPr>
              <p:cNvSpPr txBox="1"/>
              <p:nvPr/>
            </p:nvSpPr>
            <p:spPr>
              <a:xfrm>
                <a:off x="463826" y="4666639"/>
                <a:ext cx="3879574"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 understand what the coefficients are, we need to go back to what we are actually trying to do when we build a linear model. We are looking to build a generalized model in the form of </a:t>
                </a:r>
                <a:r>
                  <a:rPr lang="en-US" sz="1600" b="1" dirty="0">
                    <a:solidFill>
                      <a:srgbClr val="1F1F1F"/>
                    </a:solidFill>
                    <a:cs typeface="Times New Roman" panose="02020603050405020304" pitchFamily="18" charset="0"/>
                  </a:rPr>
                  <a:t> </a:t>
                </a:r>
                <a14:m>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𝐗</m:t>
                        </m:r>
                      </m:e>
                      <m:sub>
                        <m:r>
                          <a:rPr lang="en-US" sz="1600" b="1" i="1">
                            <a:solidFill>
                              <a:srgbClr val="1F1F1F"/>
                            </a:solidFill>
                            <a:latin typeface="Cambria Math" panose="02040503050406030204" pitchFamily="18" charset="0"/>
                            <a:cs typeface="Times New Roman" panose="02020603050405020304" pitchFamily="18" charset="0"/>
                          </a:rPr>
                          <m:t>𝟏</m:t>
                        </m:r>
                      </m:sub>
                    </m:sSub>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a14:m>
                <a:r>
                  <a:rPr lang="en-US" sz="1600" dirty="0">
                    <a:latin typeface="Times New Roman" panose="02020603050405020304" pitchFamily="18" charset="0"/>
                    <a:cs typeface="Times New Roman" panose="02020603050405020304" pitchFamily="18" charset="0"/>
                  </a:rPr>
                  <a:t>, where </a:t>
                </a:r>
                <a:r>
                  <a:rPr lang="en-US" sz="1600" b="1" dirty="0">
                    <a:solidFill>
                      <a:srgbClr val="1F1F1F"/>
                    </a:solidFill>
                    <a:cs typeface="Times New Roman" panose="02020603050405020304" pitchFamily="18" charset="0"/>
                  </a:rPr>
                  <a:t> </a:t>
                </a:r>
                <a14:m>
                  <m:oMath xmlns:m="http://schemas.openxmlformats.org/officeDocument/2006/math">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oMath>
                </a14:m>
                <a:r>
                  <a:rPr lang="en-US" sz="1600" dirty="0">
                    <a:latin typeface="Times New Roman" panose="02020603050405020304" pitchFamily="18" charset="0"/>
                    <a:cs typeface="Times New Roman" panose="02020603050405020304" pitchFamily="18" charset="0"/>
                  </a:rPr>
                  <a:t> is the intercept and </a:t>
                </a:r>
                <a:r>
                  <a:rPr lang="en-US" sz="1600" b="1" dirty="0">
                    <a:solidFill>
                      <a:srgbClr val="1F1F1F"/>
                    </a:solidFill>
                    <a:cs typeface="Times New Roman" panose="02020603050405020304" pitchFamily="18" charset="0"/>
                  </a:rPr>
                  <a:t> </a:t>
                </a:r>
                <a14:m>
                  <m:oMath xmlns:m="http://schemas.openxmlformats.org/officeDocument/2006/math">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oMath>
                </a14:m>
                <a:r>
                  <a:rPr lang="en-US" sz="1600" dirty="0">
                    <a:latin typeface="Times New Roman" panose="02020603050405020304" pitchFamily="18" charset="0"/>
                    <a:cs typeface="Times New Roman" panose="02020603050405020304" pitchFamily="18" charset="0"/>
                  </a:rPr>
                  <a:t> is the slope of the line</a:t>
                </a:r>
                <a:r>
                  <a:rPr lang="en-US" sz="1600" dirty="0">
                    <a:solidFill>
                      <a:srgbClr val="242424"/>
                    </a:solidFill>
                    <a:highlight>
                      <a:srgbClr val="FFFFFF"/>
                    </a:highlight>
                    <a:latin typeface="source-serif-pro"/>
                  </a:rPr>
                  <a:t>.</a:t>
                </a:r>
              </a:p>
            </p:txBody>
          </p:sp>
        </mc:Choice>
        <mc:Fallback xmlns="">
          <p:sp>
            <p:nvSpPr>
              <p:cNvPr id="29" name="TextBox 28">
                <a:extLst>
                  <a:ext uri="{FF2B5EF4-FFF2-40B4-BE49-F238E27FC236}">
                    <a16:creationId xmlns:a16="http://schemas.microsoft.com/office/drawing/2014/main" id="{948E97FB-5A03-01F4-6508-1279CF8B4B90}"/>
                  </a:ext>
                </a:extLst>
              </p:cNvPr>
              <p:cNvSpPr txBox="1">
                <a:spLocks noRot="1" noChangeAspect="1" noMove="1" noResize="1" noEditPoints="1" noAdjustHandles="1" noChangeArrowheads="1" noChangeShapeType="1" noTextEdit="1"/>
              </p:cNvSpPr>
              <p:nvPr/>
            </p:nvSpPr>
            <p:spPr>
              <a:xfrm>
                <a:off x="463826" y="4666639"/>
                <a:ext cx="3879574" cy="1815882"/>
              </a:xfrm>
              <a:prstGeom prst="rect">
                <a:avLst/>
              </a:prstGeom>
              <a:blipFill>
                <a:blip r:embed="rId3"/>
                <a:stretch>
                  <a:fillRect l="-785" t="-1010" b="-3704"/>
                </a:stretch>
              </a:blipFill>
            </p:spPr>
            <p:txBody>
              <a:bodyPr/>
              <a:lstStyle/>
              <a:p>
                <a:r>
                  <a:rPr lang="en-US">
                    <a:noFill/>
                  </a:rPr>
                  <a:t> </a:t>
                </a:r>
              </a:p>
            </p:txBody>
          </p:sp>
        </mc:Fallback>
      </mc:AlternateContent>
    </p:spTree>
    <p:extLst>
      <p:ext uri="{BB962C8B-B14F-4D97-AF65-F5344CB8AC3E}">
        <p14:creationId xmlns:p14="http://schemas.microsoft.com/office/powerpoint/2010/main" val="42834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4" grpId="0" animBg="1"/>
      <p:bldP spid="16" grpId="0"/>
      <p:bldP spid="27" grpId="0" animBg="1"/>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8022C-CD7D-271A-14F5-D9D7BB0A05FE}"/>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mc:AlternateContent xmlns:mc="http://schemas.openxmlformats.org/markup-compatibility/2006" xmlns:a14="http://schemas.microsoft.com/office/drawing/2010/main">
        <mc:Choice Requires="a14">
          <p:sp>
            <p:nvSpPr>
              <p:cNvPr id="17" name="Content Placeholder 16">
                <a:extLst>
                  <a:ext uri="{FF2B5EF4-FFF2-40B4-BE49-F238E27FC236}">
                    <a16:creationId xmlns:a16="http://schemas.microsoft.com/office/drawing/2014/main" id="{89F39AF1-7575-2D1C-5913-A624EBD5A433}"/>
                  </a:ext>
                </a:extLst>
              </p:cNvPr>
              <p:cNvSpPr>
                <a:spLocks noGrp="1"/>
              </p:cNvSpPr>
              <p:nvPr>
                <p:ph idx="1"/>
              </p:nvPr>
            </p:nvSpPr>
            <p:spPr>
              <a:xfrm>
                <a:off x="838200" y="1825625"/>
                <a:ext cx="3560073"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Estimate: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It is from this line above that we obtain our coefficients. Where the line meets the y-axis is our intercept </a:t>
                </a:r>
                <a14:m>
                  <m:oMath xmlns:m="http://schemas.openxmlformats.org/officeDocument/2006/math">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i="1">
                        <a:solidFill>
                          <a:srgbClr val="1F1F1F"/>
                        </a:solidFill>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and the slope of the line is our </a:t>
                </a:r>
                <a14:m>
                  <m:oMath xmlns:m="http://schemas.openxmlformats.org/officeDocument/2006/math">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oMath>
                </a14:m>
                <a:r>
                  <a:rPr lang="en-US" sz="1800" dirty="0">
                    <a:latin typeface="Times New Roman" panose="02020603050405020304" pitchFamily="18" charset="0"/>
                    <a:cs typeface="Times New Roman" panose="02020603050405020304" pitchFamily="18" charset="0"/>
                  </a:rPr>
                  <a:t>.</a:t>
                </a:r>
              </a:p>
              <a:p>
                <a:pPr>
                  <a:lnSpc>
                    <a:spcPct val="100000"/>
                  </a:lnSpc>
                  <a:spcBef>
                    <a:spcPts val="0"/>
                  </a:spcBef>
                </a:pPr>
                <a:endParaRPr lang="en-US" sz="1600" dirty="0">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𝟎</m:t>
                          </m:r>
                        </m:sub>
                      </m:sSub>
                      <m:r>
                        <a:rPr lang="en-US" sz="1600" b="1">
                          <a:solidFill>
                            <a:srgbClr val="1F1F1F"/>
                          </a:solidFill>
                          <a:latin typeface="Cambria Math" panose="02040503050406030204" pitchFamily="18" charset="0"/>
                          <a:cs typeface="Times New Roman" panose="02020603050405020304" pitchFamily="18" charset="0"/>
                        </a:rPr>
                        <m:t>+</m:t>
                      </m:r>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𝛃</m:t>
                          </m:r>
                        </m:e>
                        <m:sub>
                          <m:r>
                            <a:rPr lang="en-US" sz="1600" b="1" i="1">
                              <a:solidFill>
                                <a:srgbClr val="1F1F1F"/>
                              </a:solidFill>
                              <a:latin typeface="Cambria Math" panose="02040503050406030204" pitchFamily="18" charset="0"/>
                              <a:cs typeface="Times New Roman" panose="02020603050405020304" pitchFamily="18" charset="0"/>
                            </a:rPr>
                            <m:t>𝟏</m:t>
                          </m:r>
                        </m:sub>
                      </m:sSub>
                      <m:sSub>
                        <m:sSubPr>
                          <m:ctrlPr>
                            <a:rPr lang="en-US" sz="1600" b="1" i="1">
                              <a:solidFill>
                                <a:srgbClr val="1F1F1F"/>
                              </a:solidFill>
                              <a:latin typeface="Cambria Math" panose="02040503050406030204" pitchFamily="18" charset="0"/>
                              <a:cs typeface="Times New Roman" panose="02020603050405020304" pitchFamily="18" charset="0"/>
                            </a:rPr>
                          </m:ctrlPr>
                        </m:sSubPr>
                        <m:e>
                          <m:r>
                            <a:rPr lang="en-US" sz="1600" b="1" i="1">
                              <a:solidFill>
                                <a:srgbClr val="1F1F1F"/>
                              </a:solidFill>
                              <a:latin typeface="Cambria Math" panose="02040503050406030204" pitchFamily="18" charset="0"/>
                              <a:cs typeface="Times New Roman" panose="02020603050405020304" pitchFamily="18" charset="0"/>
                            </a:rPr>
                            <m:t>𝐗</m:t>
                          </m:r>
                        </m:e>
                        <m:sub>
                          <m:r>
                            <a:rPr lang="en-US" sz="1600" b="1" i="1">
                              <a:solidFill>
                                <a:srgbClr val="1F1F1F"/>
                              </a:solidFill>
                              <a:latin typeface="Cambria Math" panose="02040503050406030204" pitchFamily="18" charset="0"/>
                              <a:cs typeface="Times New Roman" panose="02020603050405020304" pitchFamily="18" charset="0"/>
                            </a:rPr>
                            <m:t>𝟏</m:t>
                          </m:r>
                        </m:sub>
                      </m:sSub>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m:oMathPara>
                </a14:m>
                <a:endParaRPr lang="en-US" sz="16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endParaRPr lang="en-US" sz="16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b="1" i="1">
                          <a:solidFill>
                            <a:srgbClr val="1F1F1F"/>
                          </a:solidFill>
                          <a:latin typeface="Cambria Math" panose="02040503050406030204" pitchFamily="18" charset="0"/>
                          <a:cs typeface="Times New Roman" panose="02020603050405020304" pitchFamily="18" charset="0"/>
                        </a:rPr>
                        <m:t>𝐘</m:t>
                      </m:r>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𝟎</m:t>
                      </m:r>
                      <m:r>
                        <a:rPr lang="en-US" sz="1600" b="1" i="0" smtClean="0">
                          <a:solidFill>
                            <a:srgbClr val="1F1F1F"/>
                          </a:solidFill>
                          <a:latin typeface="Cambria Math" panose="02040503050406030204" pitchFamily="18" charset="0"/>
                          <a:cs typeface="Times New Roman" panose="02020603050405020304" pitchFamily="18" charset="0"/>
                        </a:rPr>
                        <m:t>.</m:t>
                      </m:r>
                      <m:r>
                        <a:rPr lang="en-US" sz="1600" b="1" i="0" smtClean="0">
                          <a:solidFill>
                            <a:srgbClr val="1F1F1F"/>
                          </a:solidFill>
                          <a:latin typeface="Cambria Math" panose="02040503050406030204" pitchFamily="18" charset="0"/>
                          <a:cs typeface="Times New Roman" panose="02020603050405020304" pitchFamily="18" charset="0"/>
                        </a:rPr>
                        <m:t>𝟖𝟕𝟗𝟎</m:t>
                      </m:r>
                      <m:r>
                        <a:rPr lang="en-US" sz="1600" b="1">
                          <a:solidFill>
                            <a:srgbClr val="1F1F1F"/>
                          </a:solidFill>
                          <a:latin typeface="Cambria Math" panose="02040503050406030204" pitchFamily="18" charset="0"/>
                          <a:cs typeface="Times New Roman" panose="02020603050405020304" pitchFamily="18" charset="0"/>
                        </a:rPr>
                        <m:t>+</m:t>
                      </m:r>
                      <m:r>
                        <a:rPr lang="en-US" sz="1600" b="1" i="1" smtClean="0">
                          <a:solidFill>
                            <a:srgbClr val="1F1F1F"/>
                          </a:solidFill>
                          <a:latin typeface="Cambria Math" panose="02040503050406030204" pitchFamily="18" charset="0"/>
                          <a:cs typeface="Times New Roman" panose="02020603050405020304" pitchFamily="18" charset="0"/>
                        </a:rPr>
                        <m:t>𝟏𝟎</m:t>
                      </m:r>
                      <m:r>
                        <a:rPr lang="en-US" sz="1600" b="1" i="1" smtClean="0">
                          <a:solidFill>
                            <a:srgbClr val="1F1F1F"/>
                          </a:solidFill>
                          <a:latin typeface="Cambria Math" panose="02040503050406030204" pitchFamily="18" charset="0"/>
                          <a:cs typeface="Times New Roman" panose="02020603050405020304" pitchFamily="18" charset="0"/>
                        </a:rPr>
                        <m:t>.</m:t>
                      </m:r>
                      <m:r>
                        <a:rPr lang="en-US" sz="1600" b="1" i="1" smtClean="0">
                          <a:solidFill>
                            <a:srgbClr val="1F1F1F"/>
                          </a:solidFill>
                          <a:latin typeface="Cambria Math" panose="02040503050406030204" pitchFamily="18" charset="0"/>
                          <a:cs typeface="Times New Roman" panose="02020603050405020304" pitchFamily="18" charset="0"/>
                        </a:rPr>
                        <m:t>𝟔𝟒𝟕𝟏</m:t>
                      </m:r>
                      <m:r>
                        <a:rPr lang="en-US" sz="1600" b="1" i="1" smtClean="0">
                          <a:solidFill>
                            <a:srgbClr val="1F1F1F"/>
                          </a:solidFill>
                          <a:latin typeface="Cambria Math" panose="02040503050406030204" pitchFamily="18" charset="0"/>
                          <a:cs typeface="Times New Roman" panose="02020603050405020304" pitchFamily="18" charset="0"/>
                        </a:rPr>
                        <m:t> ∗ </m:t>
                      </m:r>
                      <m:r>
                        <a:rPr lang="en-US" sz="1600" b="1" i="0" smtClean="0">
                          <a:solidFill>
                            <a:srgbClr val="1F1F1F"/>
                          </a:solidFill>
                          <a:latin typeface="Cambria Math" panose="02040503050406030204" pitchFamily="18" charset="0"/>
                          <a:cs typeface="Times New Roman" panose="02020603050405020304" pitchFamily="18" charset="0"/>
                        </a:rPr>
                        <m:t>𝐗</m:t>
                      </m:r>
                      <m:r>
                        <a:rPr lang="en-US" sz="1600" b="1">
                          <a:solidFill>
                            <a:srgbClr val="1F1F1F"/>
                          </a:solidFill>
                          <a:latin typeface="Cambria Math" panose="02040503050406030204" pitchFamily="18" charset="0"/>
                          <a:cs typeface="Times New Roman" panose="02020603050405020304" pitchFamily="18" charset="0"/>
                        </a:rPr>
                        <m:t>+</m:t>
                      </m:r>
                      <m:r>
                        <a:rPr lang="en-US" sz="1600" b="1" i="1">
                          <a:solidFill>
                            <a:srgbClr val="1F1F1F"/>
                          </a:solidFill>
                          <a:latin typeface="Cambria Math" panose="02040503050406030204" pitchFamily="18" charset="0"/>
                          <a:cs typeface="Times New Roman" panose="02020603050405020304" pitchFamily="18" charset="0"/>
                        </a:rPr>
                        <m:t>𝛆</m:t>
                      </m:r>
                    </m:oMath>
                  </m:oMathPara>
                </a14:m>
                <a:endParaRPr lang="en-US" sz="1600" b="1" dirty="0">
                  <a:solidFill>
                    <a:srgbClr val="1F1F1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17" name="Content Placeholder 16">
                <a:extLst>
                  <a:ext uri="{FF2B5EF4-FFF2-40B4-BE49-F238E27FC236}">
                    <a16:creationId xmlns:a16="http://schemas.microsoft.com/office/drawing/2014/main" id="{89F39AF1-7575-2D1C-5913-A624EBD5A433}"/>
                  </a:ext>
                </a:extLst>
              </p:cNvPr>
              <p:cNvSpPr>
                <a:spLocks noGrp="1" noRot="1" noChangeAspect="1" noMove="1" noResize="1" noEditPoints="1" noAdjustHandles="1" noChangeArrowheads="1" noChangeShapeType="1" noTextEdit="1"/>
              </p:cNvSpPr>
              <p:nvPr>
                <p:ph idx="1"/>
              </p:nvPr>
            </p:nvSpPr>
            <p:spPr>
              <a:xfrm>
                <a:off x="838200" y="1825625"/>
                <a:ext cx="3560073" cy="4351338"/>
              </a:xfrm>
              <a:blipFill>
                <a:blip r:embed="rId3"/>
                <a:stretch>
                  <a:fillRect l="-1541" t="-700" r="-1884"/>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2122B45F-61C9-E412-378A-622A0CC4717A}"/>
              </a:ext>
            </a:extLst>
          </p:cNvPr>
          <p:cNvSpPr/>
          <p:nvPr/>
        </p:nvSpPr>
        <p:spPr>
          <a:xfrm>
            <a:off x="6705600" y="4572000"/>
            <a:ext cx="10668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p:cNvCxnSpPr>
          <p:nvPr/>
        </p:nvCxnSpPr>
        <p:spPr>
          <a:xfrm flipH="1" flipV="1">
            <a:off x="4626873" y="4290536"/>
            <a:ext cx="2078727" cy="662464"/>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6582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A69AB1-FF53-C3F4-3761-B8460292ACD8}"/>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0" y="1825625"/>
            <a:ext cx="3581399"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Std.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standard error of the coefficient is an estimate of the standard deviation of the coefficient.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effect, it is telling us how much uncertainty there is with our coefficient.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standard error is often used to create confidence intervals.</a:t>
            </a:r>
          </a:p>
          <a:p>
            <a:pPr>
              <a:lnSpc>
                <a:spcPct val="100000"/>
              </a:lnSpc>
              <a:spcBef>
                <a:spcPts val="0"/>
              </a:spcBef>
            </a:pPr>
            <a:endParaRPr lang="en-US" sz="18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sz="1600" dirty="0">
                <a:latin typeface="Times New Roman" panose="02020603050405020304" pitchFamily="18" charset="0"/>
                <a:cs typeface="Times New Roman" panose="02020603050405020304" pitchFamily="18" charset="0"/>
              </a:rPr>
              <a:t>10.6471 ± 1.96(1.5095) =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7.68958, 13.60462</a:t>
            </a:r>
            <a:r>
              <a:rPr lang="en-US" sz="1600" dirty="0">
                <a:latin typeface="Times New Roman" panose="02020603050405020304" pitchFamily="18" charset="0"/>
                <a:cs typeface="Times New Roman" panose="02020603050405020304" pitchFamily="18" charset="0"/>
              </a:rPr>
              <a:t>)</a:t>
            </a:r>
          </a:p>
          <a:p>
            <a:endParaRPr lang="en-US" dirty="0"/>
          </a:p>
        </p:txBody>
      </p:sp>
      <p:sp>
        <p:nvSpPr>
          <p:cNvPr id="27" name="Rectangle 26">
            <a:extLst>
              <a:ext uri="{FF2B5EF4-FFF2-40B4-BE49-F238E27FC236}">
                <a16:creationId xmlns:a16="http://schemas.microsoft.com/office/drawing/2014/main" id="{2122B45F-61C9-E412-378A-622A0CC4717A}"/>
              </a:ext>
            </a:extLst>
          </p:cNvPr>
          <p:cNvSpPr/>
          <p:nvPr/>
        </p:nvSpPr>
        <p:spPr>
          <a:xfrm>
            <a:off x="7620000" y="4572000"/>
            <a:ext cx="12192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419599" y="4001294"/>
            <a:ext cx="3200401"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5824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76FF0A-98FB-DAF8-4F04-06CFB8DA8D88}"/>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0" y="1825625"/>
            <a:ext cx="3581399"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t 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t-statistic is simply the coefficient divided by the standard error.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general, we want our coefficients to have large t-statistics, because it indicates that our standard error is small in comparison to our coefficient.</a:t>
            </a:r>
          </a:p>
        </p:txBody>
      </p:sp>
      <p:sp>
        <p:nvSpPr>
          <p:cNvPr id="27" name="Rectangle 26">
            <a:extLst>
              <a:ext uri="{FF2B5EF4-FFF2-40B4-BE49-F238E27FC236}">
                <a16:creationId xmlns:a16="http://schemas.microsoft.com/office/drawing/2014/main" id="{2122B45F-61C9-E412-378A-622A0CC4717A}"/>
              </a:ext>
            </a:extLst>
          </p:cNvPr>
          <p:cNvSpPr/>
          <p:nvPr/>
        </p:nvSpPr>
        <p:spPr>
          <a:xfrm>
            <a:off x="8747367" y="4572000"/>
            <a:ext cx="930033"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419599" y="4001294"/>
            <a:ext cx="4327768"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87775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CB3EC-1FB0-47B8-1049-2BA5343B99AC}"/>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a:t>
            </a:r>
            <a:r>
              <a:rPr lang="en-US" sz="1800" b="1" dirty="0" err="1">
                <a:latin typeface="Times New Roman" panose="02020603050405020304" pitchFamily="18" charset="0"/>
                <a:cs typeface="Times New Roman" panose="02020603050405020304" pitchFamily="18" charset="0"/>
              </a:rPr>
              <a:t>Pr</a:t>
            </a:r>
            <a:r>
              <a:rPr lang="en-US" sz="1800" b="1" dirty="0">
                <a:latin typeface="Times New Roman" panose="02020603050405020304" pitchFamily="18" charset="0"/>
                <a:cs typeface="Times New Roman" panose="02020603050405020304" pitchFamily="18" charset="0"/>
              </a:rPr>
              <a:t>(&gt;|t|)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p-value is calculated using the t-statistic from the T distribution.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p-value, in association with the t-statistic, help us to understand how significant our coefficient is to the model.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practice, any p-value below 0.05 is usually deemed as significant.</a:t>
            </a:r>
          </a:p>
        </p:txBody>
      </p:sp>
      <p:sp>
        <p:nvSpPr>
          <p:cNvPr id="27" name="Rectangle 26">
            <a:extLst>
              <a:ext uri="{FF2B5EF4-FFF2-40B4-BE49-F238E27FC236}">
                <a16:creationId xmlns:a16="http://schemas.microsoft.com/office/drawing/2014/main" id="{2122B45F-61C9-E412-378A-622A0CC4717A}"/>
              </a:ext>
            </a:extLst>
          </p:cNvPr>
          <p:cNvSpPr/>
          <p:nvPr/>
        </p:nvSpPr>
        <p:spPr>
          <a:xfrm>
            <a:off x="9525000" y="4572000"/>
            <a:ext cx="1447800" cy="76200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27" idx="1"/>
            <a:endCxn id="10" idx="3"/>
          </p:cNvCxnSpPr>
          <p:nvPr/>
        </p:nvCxnSpPr>
        <p:spPr>
          <a:xfrm flipH="1" flipV="1">
            <a:off x="4267201" y="4001294"/>
            <a:ext cx="5257799" cy="951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7740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65EC5-2861-E331-6D8D-4A02E3EDBA59}"/>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Coefficients — </a:t>
            </a:r>
            <a:r>
              <a:rPr lang="en-US" sz="1800" b="1" dirty="0" err="1">
                <a:latin typeface="Times New Roman" panose="02020603050405020304" pitchFamily="18" charset="0"/>
                <a:cs typeface="Times New Roman" panose="02020603050405020304" pitchFamily="18" charset="0"/>
              </a:rPr>
              <a:t>Signif</a:t>
            </a:r>
            <a:r>
              <a:rPr lang="en-US" sz="1800" b="1" dirty="0">
                <a:latin typeface="Times New Roman" panose="02020603050405020304" pitchFamily="18" charset="0"/>
                <a:cs typeface="Times New Roman" panose="02020603050405020304" pitchFamily="18" charset="0"/>
              </a:rPr>
              <a:t>. codes:</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To the right of the p-values you’ll see several asterisks.</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number of asterisks corresponds with the significance of the coefficient as described in the legend just under the coefficients section.</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more asterisks, the more significant.</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20531" cy="14089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96716" y="5410200"/>
            <a:ext cx="6982032" cy="339586"/>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6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solidFill>
                  <a:srgbClr val="0070C0"/>
                </a:solidFill>
                <a:latin typeface="Times New Roman" panose="02020603050405020304" pitchFamily="18" charset="0"/>
                <a:cs typeface="Times New Roman" panose="02020603050405020304" pitchFamily="18" charset="0"/>
              </a:rPr>
              <a:t>When would you use a linear regression?</a:t>
            </a:r>
          </a:p>
        </p:txBody>
      </p:sp>
      <p:grpSp>
        <p:nvGrpSpPr>
          <p:cNvPr id="58" name="Group 57">
            <a:extLst>
              <a:ext uri="{FF2B5EF4-FFF2-40B4-BE49-F238E27FC236}">
                <a16:creationId xmlns:a16="http://schemas.microsoft.com/office/drawing/2014/main" id="{4C889A6E-85BE-08A7-A913-11176C87D9F7}"/>
              </a:ext>
            </a:extLst>
          </p:cNvPr>
          <p:cNvGrpSpPr/>
          <p:nvPr/>
        </p:nvGrpSpPr>
        <p:grpSpPr>
          <a:xfrm>
            <a:off x="4000973" y="1295400"/>
            <a:ext cx="5077031" cy="548671"/>
            <a:chOff x="2362200" y="1850260"/>
            <a:chExt cx="4205043" cy="548671"/>
          </a:xfrm>
        </p:grpSpPr>
        <p:sp>
          <p:nvSpPr>
            <p:cNvPr id="59" name="TextBox 58">
              <a:extLst>
                <a:ext uri="{FF2B5EF4-FFF2-40B4-BE49-F238E27FC236}">
                  <a16:creationId xmlns:a16="http://schemas.microsoft.com/office/drawing/2014/main" id="{F0DCDE7C-545D-4875-17A7-B105E9DD6C51}"/>
                </a:ext>
              </a:extLst>
            </p:cNvPr>
            <p:cNvSpPr txBox="1"/>
            <p:nvPr/>
          </p:nvSpPr>
          <p:spPr>
            <a:xfrm>
              <a:off x="4250300" y="1850260"/>
              <a:ext cx="139152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Type of Response Data</a:t>
              </a:r>
            </a:p>
          </p:txBody>
        </p:sp>
        <p:sp>
          <p:nvSpPr>
            <p:cNvPr id="60" name="TextBox 59">
              <a:extLst>
                <a:ext uri="{FF2B5EF4-FFF2-40B4-BE49-F238E27FC236}">
                  <a16:creationId xmlns:a16="http://schemas.microsoft.com/office/drawing/2014/main" id="{D02DD9D7-3B17-FAE8-C2C9-999813E8A6A3}"/>
                </a:ext>
              </a:extLst>
            </p:cNvPr>
            <p:cNvSpPr txBox="1"/>
            <p:nvPr/>
          </p:nvSpPr>
          <p:spPr>
            <a:xfrm>
              <a:off x="2362200" y="2121932"/>
              <a:ext cx="4205043" cy="276999"/>
            </a:xfrm>
            <a:prstGeom prst="rect">
              <a:avLst/>
            </a:prstGeom>
            <a:noFill/>
            <a:ln>
              <a:solidFill>
                <a:schemeClr val="accent5">
                  <a:lumMod val="75000"/>
                </a:schemeClr>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Continuous                                        Counts (Frequency) 	            Categorical</a:t>
              </a:r>
            </a:p>
          </p:txBody>
        </p:sp>
      </p:grpSp>
      <p:grpSp>
        <p:nvGrpSpPr>
          <p:cNvPr id="61" name="Group 60">
            <a:extLst>
              <a:ext uri="{FF2B5EF4-FFF2-40B4-BE49-F238E27FC236}">
                <a16:creationId xmlns:a16="http://schemas.microsoft.com/office/drawing/2014/main" id="{5E0A20F2-7602-A534-8E15-0C8F46A70BBD}"/>
              </a:ext>
            </a:extLst>
          </p:cNvPr>
          <p:cNvGrpSpPr/>
          <p:nvPr/>
        </p:nvGrpSpPr>
        <p:grpSpPr>
          <a:xfrm>
            <a:off x="2686675" y="2059890"/>
            <a:ext cx="5992349" cy="514020"/>
            <a:chOff x="238634" y="2627543"/>
            <a:chExt cx="4586708" cy="514020"/>
          </a:xfrm>
        </p:grpSpPr>
        <p:sp>
          <p:nvSpPr>
            <p:cNvPr id="62" name="TextBox 61">
              <a:extLst>
                <a:ext uri="{FF2B5EF4-FFF2-40B4-BE49-F238E27FC236}">
                  <a16:creationId xmlns:a16="http://schemas.microsoft.com/office/drawing/2014/main" id="{33DE5793-092C-49C0-CC7C-0DFCE61CB395}"/>
                </a:ext>
              </a:extLst>
            </p:cNvPr>
            <p:cNvSpPr txBox="1"/>
            <p:nvPr/>
          </p:nvSpPr>
          <p:spPr>
            <a:xfrm>
              <a:off x="1048786" y="2627543"/>
              <a:ext cx="10852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Research Question</a:t>
              </a:r>
            </a:p>
          </p:txBody>
        </p:sp>
        <p:sp>
          <p:nvSpPr>
            <p:cNvPr id="63" name="TextBox 62">
              <a:extLst>
                <a:ext uri="{FF2B5EF4-FFF2-40B4-BE49-F238E27FC236}">
                  <a16:creationId xmlns:a16="http://schemas.microsoft.com/office/drawing/2014/main" id="{49196537-8372-5A0F-AB0E-57DFDBAB2E57}"/>
                </a:ext>
              </a:extLst>
            </p:cNvPr>
            <p:cNvSpPr txBox="1"/>
            <p:nvPr/>
          </p:nvSpPr>
          <p:spPr>
            <a:xfrm>
              <a:off x="238634" y="2864564"/>
              <a:ext cx="4586708" cy="276999"/>
            </a:xfrm>
            <a:prstGeom prst="rect">
              <a:avLst/>
            </a:prstGeom>
            <a:noFill/>
            <a:ln>
              <a:solidFill>
                <a:schemeClr val="accent5">
                  <a:lumMod val="75000"/>
                </a:schemeClr>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Difference                                        Relationships            	                                    Predictions</a:t>
              </a:r>
            </a:p>
          </p:txBody>
        </p:sp>
      </p:grpSp>
      <p:grpSp>
        <p:nvGrpSpPr>
          <p:cNvPr id="64" name="Group 63">
            <a:extLst>
              <a:ext uri="{FF2B5EF4-FFF2-40B4-BE49-F238E27FC236}">
                <a16:creationId xmlns:a16="http://schemas.microsoft.com/office/drawing/2014/main" id="{C4627CC5-8F79-8E28-CABE-9495347A0198}"/>
              </a:ext>
            </a:extLst>
          </p:cNvPr>
          <p:cNvGrpSpPr/>
          <p:nvPr/>
        </p:nvGrpSpPr>
        <p:grpSpPr>
          <a:xfrm>
            <a:off x="1363824" y="3609201"/>
            <a:ext cx="3244414" cy="518743"/>
            <a:chOff x="1955074" y="3634272"/>
            <a:chExt cx="3244414" cy="518743"/>
          </a:xfrm>
        </p:grpSpPr>
        <p:sp>
          <p:nvSpPr>
            <p:cNvPr id="65" name="TextBox 64">
              <a:extLst>
                <a:ext uri="{FF2B5EF4-FFF2-40B4-BE49-F238E27FC236}">
                  <a16:creationId xmlns:a16="http://schemas.microsoft.com/office/drawing/2014/main" id="{0421ACB3-A10C-FC4A-5D0F-F645AD5B8473}"/>
                </a:ext>
              </a:extLst>
            </p:cNvPr>
            <p:cNvSpPr txBox="1"/>
            <p:nvPr/>
          </p:nvSpPr>
          <p:spPr>
            <a:xfrm>
              <a:off x="2279284" y="3634272"/>
              <a:ext cx="2298321" cy="276999"/>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Samples (Groups) to Compare</a:t>
              </a:r>
            </a:p>
          </p:txBody>
        </p:sp>
        <p:sp>
          <p:nvSpPr>
            <p:cNvPr id="66" name="TextBox 65">
              <a:extLst>
                <a:ext uri="{FF2B5EF4-FFF2-40B4-BE49-F238E27FC236}">
                  <a16:creationId xmlns:a16="http://schemas.microsoft.com/office/drawing/2014/main" id="{5E5490F2-CAB9-4865-5CDD-C3677335540B}"/>
                </a:ext>
              </a:extLst>
            </p:cNvPr>
            <p:cNvSpPr txBox="1"/>
            <p:nvPr/>
          </p:nvSpPr>
          <p:spPr>
            <a:xfrm>
              <a:off x="1955074" y="3876016"/>
              <a:ext cx="3244414" cy="276999"/>
            </a:xfrm>
            <a:prstGeom prst="rect">
              <a:avLst/>
            </a:prstGeom>
            <a:noFill/>
            <a:ln>
              <a:solidFill>
                <a:srgbClr val="C00000"/>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   One                                   Two                   &gt;Two</a:t>
              </a:r>
            </a:p>
          </p:txBody>
        </p:sp>
      </p:grpSp>
      <p:sp>
        <p:nvSpPr>
          <p:cNvPr id="67" name="TextBox 66">
            <a:extLst>
              <a:ext uri="{FF2B5EF4-FFF2-40B4-BE49-F238E27FC236}">
                <a16:creationId xmlns:a16="http://schemas.microsoft.com/office/drawing/2014/main" id="{95A8DF57-DC23-2C7C-7FCF-98CA763D5FC3}"/>
              </a:ext>
            </a:extLst>
          </p:cNvPr>
          <p:cNvSpPr txBox="1"/>
          <p:nvPr/>
        </p:nvSpPr>
        <p:spPr>
          <a:xfrm>
            <a:off x="0" y="5173173"/>
            <a:ext cx="840714" cy="1277273"/>
          </a:xfrm>
          <a:prstGeom prst="rect">
            <a:avLst/>
          </a:prstGeom>
          <a:noFill/>
          <a:ln>
            <a:noFill/>
          </a:ln>
        </p:spPr>
        <p:txBody>
          <a:bodyPr wrap="square" rtlCol="0">
            <a:spAutoFit/>
          </a:bodyPr>
          <a:lstStyle/>
          <a:p>
            <a:pPr algn="r"/>
            <a:r>
              <a:rPr lang="en-US" sz="1100" b="1" i="1" dirty="0">
                <a:latin typeface="Times New Roman" panose="02020603050405020304" pitchFamily="18" charset="0"/>
                <a:cs typeface="Times New Roman" panose="02020603050405020304" pitchFamily="18" charset="0"/>
              </a:rPr>
              <a:t>Parametric</a:t>
            </a: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r>
              <a:rPr lang="en-US" sz="1100" b="1" i="1" dirty="0">
                <a:latin typeface="Times New Roman" panose="02020603050405020304" pitchFamily="18" charset="0"/>
                <a:cs typeface="Times New Roman" panose="02020603050405020304" pitchFamily="18" charset="0"/>
              </a:rPr>
              <a:t>Non-Parametric</a:t>
            </a:r>
          </a:p>
        </p:txBody>
      </p:sp>
      <p:sp>
        <p:nvSpPr>
          <p:cNvPr id="68" name="TextBox 67">
            <a:extLst>
              <a:ext uri="{FF2B5EF4-FFF2-40B4-BE49-F238E27FC236}">
                <a16:creationId xmlns:a16="http://schemas.microsoft.com/office/drawing/2014/main" id="{6EDD7EB8-DE0D-A0F5-D1BA-F7B5D7729089}"/>
              </a:ext>
            </a:extLst>
          </p:cNvPr>
          <p:cNvSpPr txBox="1"/>
          <p:nvPr/>
        </p:nvSpPr>
        <p:spPr>
          <a:xfrm>
            <a:off x="988460" y="5336490"/>
            <a:ext cx="1039334" cy="461665"/>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One sample    z-test</a:t>
            </a:r>
          </a:p>
        </p:txBody>
      </p:sp>
      <p:sp>
        <p:nvSpPr>
          <p:cNvPr id="69" name="TextBox 68">
            <a:extLst>
              <a:ext uri="{FF2B5EF4-FFF2-40B4-BE49-F238E27FC236}">
                <a16:creationId xmlns:a16="http://schemas.microsoft.com/office/drawing/2014/main" id="{DC211398-329F-77D0-7642-486D1F6DECC9}"/>
              </a:ext>
            </a:extLst>
          </p:cNvPr>
          <p:cNvSpPr txBox="1"/>
          <p:nvPr/>
        </p:nvSpPr>
        <p:spPr>
          <a:xfrm>
            <a:off x="896971" y="5986315"/>
            <a:ext cx="1186012" cy="646331"/>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Wilcoxon signed rank</a:t>
            </a:r>
          </a:p>
          <a:p>
            <a:pPr algn="ctr"/>
            <a:r>
              <a:rPr lang="en-US" sz="1200" dirty="0">
                <a:latin typeface="Times New Roman" panose="02020603050405020304" pitchFamily="18" charset="0"/>
                <a:cs typeface="Times New Roman" panose="02020603050405020304" pitchFamily="18" charset="0"/>
              </a:rPr>
              <a:t>z-test</a:t>
            </a:r>
          </a:p>
        </p:txBody>
      </p:sp>
      <p:cxnSp>
        <p:nvCxnSpPr>
          <p:cNvPr id="70" name="Straight Arrow Connector 69">
            <a:extLst>
              <a:ext uri="{FF2B5EF4-FFF2-40B4-BE49-F238E27FC236}">
                <a16:creationId xmlns:a16="http://schemas.microsoft.com/office/drawing/2014/main" id="{1656E3A6-2606-1C41-5391-26507CEF5B01}"/>
              </a:ext>
            </a:extLst>
          </p:cNvPr>
          <p:cNvCxnSpPr/>
          <p:nvPr/>
        </p:nvCxnSpPr>
        <p:spPr>
          <a:xfrm>
            <a:off x="4488024" y="184407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8AFC53-01E0-6A70-B748-BF5D92C7FF86}"/>
              </a:ext>
            </a:extLst>
          </p:cNvPr>
          <p:cNvCxnSpPr/>
          <p:nvPr/>
        </p:nvCxnSpPr>
        <p:spPr>
          <a:xfrm>
            <a:off x="3120362" y="2573910"/>
            <a:ext cx="0" cy="324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4EAF67-57DA-50D6-8E34-C2CFB1506058}"/>
              </a:ext>
            </a:extLst>
          </p:cNvPr>
          <p:cNvCxnSpPr>
            <a:cxnSpLocks/>
            <a:endCxn id="68" idx="0"/>
          </p:cNvCxnSpPr>
          <p:nvPr/>
        </p:nvCxnSpPr>
        <p:spPr>
          <a:xfrm flipH="1">
            <a:off x="1508127" y="4127944"/>
            <a:ext cx="204195" cy="1208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5444DE45-F587-0F4D-4416-125EE6695A5E}"/>
              </a:ext>
            </a:extLst>
          </p:cNvPr>
          <p:cNvGrpSpPr/>
          <p:nvPr/>
        </p:nvGrpSpPr>
        <p:grpSpPr>
          <a:xfrm>
            <a:off x="2152908" y="4422613"/>
            <a:ext cx="2513921" cy="536378"/>
            <a:chOff x="1937767" y="4615160"/>
            <a:chExt cx="3760765" cy="532817"/>
          </a:xfrm>
        </p:grpSpPr>
        <p:sp>
          <p:nvSpPr>
            <p:cNvPr id="74" name="TextBox 73">
              <a:extLst>
                <a:ext uri="{FF2B5EF4-FFF2-40B4-BE49-F238E27FC236}">
                  <a16:creationId xmlns:a16="http://schemas.microsoft.com/office/drawing/2014/main" id="{250DBCB2-1882-C4C2-2AE4-658BEA7388A1}"/>
                </a:ext>
              </a:extLst>
            </p:cNvPr>
            <p:cNvSpPr txBox="1"/>
            <p:nvPr/>
          </p:nvSpPr>
          <p:spPr>
            <a:xfrm>
              <a:off x="1937767" y="4615160"/>
              <a:ext cx="3760765"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Are Samples Independent?</a:t>
              </a:r>
            </a:p>
          </p:txBody>
        </p:sp>
        <p:sp>
          <p:nvSpPr>
            <p:cNvPr id="75" name="TextBox 74">
              <a:extLst>
                <a:ext uri="{FF2B5EF4-FFF2-40B4-BE49-F238E27FC236}">
                  <a16:creationId xmlns:a16="http://schemas.microsoft.com/office/drawing/2014/main" id="{9E124C5A-FA0A-AB08-C96B-3C5DE751A6A6}"/>
                </a:ext>
              </a:extLst>
            </p:cNvPr>
            <p:cNvSpPr txBox="1"/>
            <p:nvPr/>
          </p:nvSpPr>
          <p:spPr>
            <a:xfrm>
              <a:off x="2449884" y="4872817"/>
              <a:ext cx="2720994"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Yes                           No                   </a:t>
              </a:r>
            </a:p>
          </p:txBody>
        </p:sp>
      </p:grpSp>
      <p:cxnSp>
        <p:nvCxnSpPr>
          <p:cNvPr id="76" name="Straight Arrow Connector 75">
            <a:extLst>
              <a:ext uri="{FF2B5EF4-FFF2-40B4-BE49-F238E27FC236}">
                <a16:creationId xmlns:a16="http://schemas.microsoft.com/office/drawing/2014/main" id="{A6A87DE8-0006-1E37-DDB4-6FBF02039472}"/>
              </a:ext>
            </a:extLst>
          </p:cNvPr>
          <p:cNvCxnSpPr>
            <a:cxnSpLocks/>
          </p:cNvCxnSpPr>
          <p:nvPr/>
        </p:nvCxnSpPr>
        <p:spPr>
          <a:xfrm>
            <a:off x="3276600" y="4147861"/>
            <a:ext cx="0" cy="28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B568D-A3E0-6C9F-9A26-FAE0C603D584}"/>
              </a:ext>
            </a:extLst>
          </p:cNvPr>
          <p:cNvSpPr txBox="1"/>
          <p:nvPr/>
        </p:nvSpPr>
        <p:spPr>
          <a:xfrm>
            <a:off x="2338619" y="5378712"/>
            <a:ext cx="79347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Independent  t-test</a:t>
            </a:r>
          </a:p>
        </p:txBody>
      </p:sp>
      <p:sp>
        <p:nvSpPr>
          <p:cNvPr id="78" name="TextBox 77">
            <a:extLst>
              <a:ext uri="{FF2B5EF4-FFF2-40B4-BE49-F238E27FC236}">
                <a16:creationId xmlns:a16="http://schemas.microsoft.com/office/drawing/2014/main" id="{05A935F0-CE1B-B0C2-79D8-4680DE35C5EA}"/>
              </a:ext>
            </a:extLst>
          </p:cNvPr>
          <p:cNvSpPr txBox="1"/>
          <p:nvPr/>
        </p:nvSpPr>
        <p:spPr>
          <a:xfrm>
            <a:off x="3421224" y="5353208"/>
            <a:ext cx="115686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Depend t-test       (match pairs)</a:t>
            </a:r>
          </a:p>
        </p:txBody>
      </p:sp>
      <p:sp>
        <p:nvSpPr>
          <p:cNvPr id="79" name="TextBox 78">
            <a:extLst>
              <a:ext uri="{FF2B5EF4-FFF2-40B4-BE49-F238E27FC236}">
                <a16:creationId xmlns:a16="http://schemas.microsoft.com/office/drawing/2014/main" id="{F0FE971F-BFBE-DA80-9CFF-ED07CD7BFF9D}"/>
              </a:ext>
            </a:extLst>
          </p:cNvPr>
          <p:cNvSpPr txBox="1"/>
          <p:nvPr/>
        </p:nvSpPr>
        <p:spPr>
          <a:xfrm>
            <a:off x="2139240" y="5986315"/>
            <a:ext cx="1186012" cy="646331"/>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Ind.  t-test</a:t>
            </a:r>
          </a:p>
        </p:txBody>
      </p:sp>
      <p:sp>
        <p:nvSpPr>
          <p:cNvPr id="80" name="TextBox 79">
            <a:extLst>
              <a:ext uri="{FF2B5EF4-FFF2-40B4-BE49-F238E27FC236}">
                <a16:creationId xmlns:a16="http://schemas.microsoft.com/office/drawing/2014/main" id="{4DE558E5-B4E7-155D-8EF6-ECB315B6295B}"/>
              </a:ext>
            </a:extLst>
          </p:cNvPr>
          <p:cNvSpPr txBox="1"/>
          <p:nvPr/>
        </p:nvSpPr>
        <p:spPr>
          <a:xfrm>
            <a:off x="3431260" y="6123314"/>
            <a:ext cx="1267432"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Dep t-test</a:t>
            </a:r>
          </a:p>
        </p:txBody>
      </p:sp>
      <p:cxnSp>
        <p:nvCxnSpPr>
          <p:cNvPr id="81" name="Straight Arrow Connector 80">
            <a:extLst>
              <a:ext uri="{FF2B5EF4-FFF2-40B4-BE49-F238E27FC236}">
                <a16:creationId xmlns:a16="http://schemas.microsoft.com/office/drawing/2014/main" id="{BC766364-C0E6-A52B-0BE9-306FE49407AF}"/>
              </a:ext>
            </a:extLst>
          </p:cNvPr>
          <p:cNvCxnSpPr>
            <a:cxnSpLocks/>
            <a:endCxn id="77" idx="0"/>
          </p:cNvCxnSpPr>
          <p:nvPr/>
        </p:nvCxnSpPr>
        <p:spPr>
          <a:xfrm>
            <a:off x="2735357" y="4950348"/>
            <a:ext cx="1" cy="4283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427701-5DCF-CF0F-07E9-4F9D28142F8C}"/>
              </a:ext>
            </a:extLst>
          </p:cNvPr>
          <p:cNvCxnSpPr>
            <a:cxnSpLocks/>
            <a:endCxn id="78" idx="0"/>
          </p:cNvCxnSpPr>
          <p:nvPr/>
        </p:nvCxnSpPr>
        <p:spPr>
          <a:xfrm>
            <a:off x="3986355" y="4984997"/>
            <a:ext cx="13303" cy="368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680F310-1618-ED11-26EC-92DA8530075E}"/>
              </a:ext>
            </a:extLst>
          </p:cNvPr>
          <p:cNvSpPr txBox="1"/>
          <p:nvPr/>
        </p:nvSpPr>
        <p:spPr>
          <a:xfrm>
            <a:off x="4876800" y="5321732"/>
            <a:ext cx="1440045"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Analysis of Variance</a:t>
            </a:r>
          </a:p>
        </p:txBody>
      </p:sp>
      <p:grpSp>
        <p:nvGrpSpPr>
          <p:cNvPr id="84" name="Group 83">
            <a:extLst>
              <a:ext uri="{FF2B5EF4-FFF2-40B4-BE49-F238E27FC236}">
                <a16:creationId xmlns:a16="http://schemas.microsoft.com/office/drawing/2014/main" id="{1A1E1EE9-26B0-C418-9B36-73F8575F751E}"/>
              </a:ext>
            </a:extLst>
          </p:cNvPr>
          <p:cNvGrpSpPr/>
          <p:nvPr/>
        </p:nvGrpSpPr>
        <p:grpSpPr>
          <a:xfrm>
            <a:off x="2278224" y="2849758"/>
            <a:ext cx="1840863" cy="500134"/>
            <a:chOff x="1873879" y="4540070"/>
            <a:chExt cx="3690806" cy="496814"/>
          </a:xfrm>
        </p:grpSpPr>
        <p:sp>
          <p:nvSpPr>
            <p:cNvPr id="85" name="TextBox 84">
              <a:extLst>
                <a:ext uri="{FF2B5EF4-FFF2-40B4-BE49-F238E27FC236}">
                  <a16:creationId xmlns:a16="http://schemas.microsoft.com/office/drawing/2014/main" id="{6075EAB2-790D-98EE-182C-72F6C04A547E}"/>
                </a:ext>
              </a:extLst>
            </p:cNvPr>
            <p:cNvSpPr txBox="1"/>
            <p:nvPr/>
          </p:nvSpPr>
          <p:spPr>
            <a:xfrm>
              <a:off x="1937766" y="4540070"/>
              <a:ext cx="3514350"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86" name="TextBox 85">
              <a:extLst>
                <a:ext uri="{FF2B5EF4-FFF2-40B4-BE49-F238E27FC236}">
                  <a16:creationId xmlns:a16="http://schemas.microsoft.com/office/drawing/2014/main" id="{D7BB991C-388B-1A22-3C9C-31628F2E0C9B}"/>
                </a:ext>
              </a:extLst>
            </p:cNvPr>
            <p:cNvSpPr txBox="1"/>
            <p:nvPr/>
          </p:nvSpPr>
          <p:spPr>
            <a:xfrm>
              <a:off x="1873879" y="4761724"/>
              <a:ext cx="3690806"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One                                                       </a:t>
              </a:r>
            </a:p>
          </p:txBody>
        </p:sp>
      </p:grpSp>
      <p:cxnSp>
        <p:nvCxnSpPr>
          <p:cNvPr id="87" name="Straight Arrow Connector 86">
            <a:extLst>
              <a:ext uri="{FF2B5EF4-FFF2-40B4-BE49-F238E27FC236}">
                <a16:creationId xmlns:a16="http://schemas.microsoft.com/office/drawing/2014/main" id="{FE69CE68-9668-8C97-FC37-9DC697729BDE}"/>
              </a:ext>
            </a:extLst>
          </p:cNvPr>
          <p:cNvCxnSpPr>
            <a:cxnSpLocks/>
          </p:cNvCxnSpPr>
          <p:nvPr/>
        </p:nvCxnSpPr>
        <p:spPr>
          <a:xfrm>
            <a:off x="2583024" y="3355923"/>
            <a:ext cx="0" cy="264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2065B0-7A32-95F9-B217-158B1A054314}"/>
              </a:ext>
            </a:extLst>
          </p:cNvPr>
          <p:cNvSpPr txBox="1"/>
          <p:nvPr/>
        </p:nvSpPr>
        <p:spPr>
          <a:xfrm>
            <a:off x="4880367" y="6119209"/>
            <a:ext cx="1443880"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err="1">
                <a:solidFill>
                  <a:schemeClr val="tx1"/>
                </a:solidFill>
                <a:latin typeface="Times New Roman" panose="02020603050405020304" pitchFamily="18" charset="0"/>
                <a:cs typeface="Times New Roman" panose="02020603050405020304" pitchFamily="18" charset="0"/>
              </a:rPr>
              <a:t>Kruskal</a:t>
            </a:r>
            <a:r>
              <a:rPr lang="en-US" sz="1200" dirty="0">
                <a:solidFill>
                  <a:schemeClr val="tx1"/>
                </a:solidFill>
                <a:latin typeface="Times New Roman" panose="02020603050405020304" pitchFamily="18" charset="0"/>
                <a:cs typeface="Times New Roman" panose="02020603050405020304" pitchFamily="18" charset="0"/>
              </a:rPr>
              <a:t>-Wallis ANOVA</a:t>
            </a:r>
          </a:p>
        </p:txBody>
      </p:sp>
      <p:cxnSp>
        <p:nvCxnSpPr>
          <p:cNvPr id="89" name="Straight Connector 88">
            <a:extLst>
              <a:ext uri="{FF2B5EF4-FFF2-40B4-BE49-F238E27FC236}">
                <a16:creationId xmlns:a16="http://schemas.microsoft.com/office/drawing/2014/main" id="{DA1F58E0-B4BE-9131-16E0-C9370FAA17D7}"/>
              </a:ext>
            </a:extLst>
          </p:cNvPr>
          <p:cNvCxnSpPr>
            <a:cxnSpLocks/>
            <a:stCxn id="68" idx="2"/>
            <a:endCxn id="69" idx="0"/>
          </p:cNvCxnSpPr>
          <p:nvPr/>
        </p:nvCxnSpPr>
        <p:spPr bwMode="auto">
          <a:xfrm flipH="1">
            <a:off x="1489977" y="5798155"/>
            <a:ext cx="18150" cy="18816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F97BD06-7475-DCFB-86D3-B7740008A266}"/>
              </a:ext>
            </a:extLst>
          </p:cNvPr>
          <p:cNvCxnSpPr>
            <a:cxnSpLocks/>
            <a:stCxn id="77" idx="2"/>
            <a:endCxn id="79" idx="0"/>
          </p:cNvCxnSpPr>
          <p:nvPr/>
        </p:nvCxnSpPr>
        <p:spPr bwMode="auto">
          <a:xfrm flipH="1">
            <a:off x="2732246" y="5840377"/>
            <a:ext cx="3112" cy="145938"/>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D3D2304-B77C-4539-4A98-2D8184F60CAB}"/>
              </a:ext>
            </a:extLst>
          </p:cNvPr>
          <p:cNvCxnSpPr>
            <a:cxnSpLocks/>
            <a:stCxn id="78" idx="2"/>
            <a:endCxn id="80" idx="0"/>
          </p:cNvCxnSpPr>
          <p:nvPr/>
        </p:nvCxnSpPr>
        <p:spPr bwMode="auto">
          <a:xfrm>
            <a:off x="3999658" y="5814873"/>
            <a:ext cx="65318" cy="308441"/>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1183473-23A7-6E78-6AE7-22D87D3787AE}"/>
              </a:ext>
            </a:extLst>
          </p:cNvPr>
          <p:cNvCxnSpPr>
            <a:cxnSpLocks/>
            <a:stCxn id="83" idx="2"/>
            <a:endCxn id="88" idx="0"/>
          </p:cNvCxnSpPr>
          <p:nvPr/>
        </p:nvCxnSpPr>
        <p:spPr bwMode="auto">
          <a:xfrm>
            <a:off x="5596823" y="5783397"/>
            <a:ext cx="5484" cy="33581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3" name="Straight Arrow Connector 92">
            <a:extLst>
              <a:ext uri="{FF2B5EF4-FFF2-40B4-BE49-F238E27FC236}">
                <a16:creationId xmlns:a16="http://schemas.microsoft.com/office/drawing/2014/main" id="{FC63B0C9-8E38-1DE1-2721-D72C527BA7B5}"/>
              </a:ext>
            </a:extLst>
          </p:cNvPr>
          <p:cNvCxnSpPr>
            <a:cxnSpLocks/>
            <a:endCxn id="83" idx="0"/>
          </p:cNvCxnSpPr>
          <p:nvPr/>
        </p:nvCxnSpPr>
        <p:spPr>
          <a:xfrm>
            <a:off x="4412186" y="4147861"/>
            <a:ext cx="1184637" cy="11738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4CCD46C-65AC-C031-0817-B46E863C99BA}"/>
              </a:ext>
            </a:extLst>
          </p:cNvPr>
          <p:cNvGrpSpPr/>
          <p:nvPr/>
        </p:nvGrpSpPr>
        <p:grpSpPr>
          <a:xfrm>
            <a:off x="6576180" y="4639273"/>
            <a:ext cx="1921613" cy="500134"/>
            <a:chOff x="1873879" y="4540070"/>
            <a:chExt cx="3690808" cy="496814"/>
          </a:xfrm>
        </p:grpSpPr>
        <p:sp>
          <p:nvSpPr>
            <p:cNvPr id="95" name="TextBox 94">
              <a:extLst>
                <a:ext uri="{FF2B5EF4-FFF2-40B4-BE49-F238E27FC236}">
                  <a16:creationId xmlns:a16="http://schemas.microsoft.com/office/drawing/2014/main" id="{9C013B66-90E5-F081-54A5-E300325AE5FD}"/>
                </a:ext>
              </a:extLst>
            </p:cNvPr>
            <p:cNvSpPr txBox="1"/>
            <p:nvPr/>
          </p:nvSpPr>
          <p:spPr>
            <a:xfrm>
              <a:off x="1937767" y="4540070"/>
              <a:ext cx="3366671"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96" name="TextBox 95">
              <a:extLst>
                <a:ext uri="{FF2B5EF4-FFF2-40B4-BE49-F238E27FC236}">
                  <a16:creationId xmlns:a16="http://schemas.microsoft.com/office/drawing/2014/main" id="{A7781BBF-595E-E4B5-735B-AB2B4C369FDB}"/>
                </a:ext>
              </a:extLst>
            </p:cNvPr>
            <p:cNvSpPr txBox="1"/>
            <p:nvPr/>
          </p:nvSpPr>
          <p:spPr>
            <a:xfrm>
              <a:off x="1873879" y="4761724"/>
              <a:ext cx="3690808"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Two                               &gt;2                        </a:t>
              </a:r>
            </a:p>
          </p:txBody>
        </p:sp>
      </p:grpSp>
      <p:sp>
        <p:nvSpPr>
          <p:cNvPr id="97" name="TextBox 96">
            <a:extLst>
              <a:ext uri="{FF2B5EF4-FFF2-40B4-BE49-F238E27FC236}">
                <a16:creationId xmlns:a16="http://schemas.microsoft.com/office/drawing/2014/main" id="{8D7A0140-4361-7479-C033-3B726F28B704}"/>
              </a:ext>
            </a:extLst>
          </p:cNvPr>
          <p:cNvSpPr txBox="1"/>
          <p:nvPr/>
        </p:nvSpPr>
        <p:spPr>
          <a:xfrm>
            <a:off x="6501764" y="5325076"/>
            <a:ext cx="929228"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Pearson’s Correlation</a:t>
            </a:r>
          </a:p>
        </p:txBody>
      </p:sp>
      <p:sp>
        <p:nvSpPr>
          <p:cNvPr id="98" name="TextBox 97">
            <a:extLst>
              <a:ext uri="{FF2B5EF4-FFF2-40B4-BE49-F238E27FC236}">
                <a16:creationId xmlns:a16="http://schemas.microsoft.com/office/drawing/2014/main" id="{D0D08AAA-9AFE-3E58-5918-DD9F9962E801}"/>
              </a:ext>
            </a:extLst>
          </p:cNvPr>
          <p:cNvSpPr txBox="1"/>
          <p:nvPr/>
        </p:nvSpPr>
        <p:spPr>
          <a:xfrm>
            <a:off x="6500442" y="6080121"/>
            <a:ext cx="930550"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Spearman’s Rho</a:t>
            </a:r>
          </a:p>
        </p:txBody>
      </p:sp>
      <p:cxnSp>
        <p:nvCxnSpPr>
          <p:cNvPr id="100" name="Straight Connector 99">
            <a:extLst>
              <a:ext uri="{FF2B5EF4-FFF2-40B4-BE49-F238E27FC236}">
                <a16:creationId xmlns:a16="http://schemas.microsoft.com/office/drawing/2014/main" id="{F9908EFD-78BC-4E17-2D3A-9EFB0AB414E7}"/>
              </a:ext>
            </a:extLst>
          </p:cNvPr>
          <p:cNvCxnSpPr>
            <a:cxnSpLocks/>
            <a:stCxn id="97" idx="2"/>
            <a:endCxn id="98" idx="0"/>
          </p:cNvCxnSpPr>
          <p:nvPr/>
        </p:nvCxnSpPr>
        <p:spPr bwMode="auto">
          <a:xfrm flipH="1">
            <a:off x="6965717" y="5786741"/>
            <a:ext cx="661" cy="29338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01" name="TextBox 100">
            <a:extLst>
              <a:ext uri="{FF2B5EF4-FFF2-40B4-BE49-F238E27FC236}">
                <a16:creationId xmlns:a16="http://schemas.microsoft.com/office/drawing/2014/main" id="{69B2EA45-D38E-E006-D516-7032C3EC2119}"/>
              </a:ext>
            </a:extLst>
          </p:cNvPr>
          <p:cNvSpPr txBox="1"/>
          <p:nvPr/>
        </p:nvSpPr>
        <p:spPr>
          <a:xfrm>
            <a:off x="7692921" y="5331767"/>
            <a:ext cx="1073592"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Partial    Correlation</a:t>
            </a:r>
          </a:p>
        </p:txBody>
      </p:sp>
      <p:cxnSp>
        <p:nvCxnSpPr>
          <p:cNvPr id="102" name="Straight Arrow Connector 101">
            <a:extLst>
              <a:ext uri="{FF2B5EF4-FFF2-40B4-BE49-F238E27FC236}">
                <a16:creationId xmlns:a16="http://schemas.microsoft.com/office/drawing/2014/main" id="{09958E3A-FBE6-ED6A-6F48-CB2BFB106F16}"/>
              </a:ext>
            </a:extLst>
          </p:cNvPr>
          <p:cNvCxnSpPr>
            <a:cxnSpLocks/>
            <a:endCxn id="95" idx="0"/>
          </p:cNvCxnSpPr>
          <p:nvPr/>
        </p:nvCxnSpPr>
        <p:spPr bwMode="auto">
          <a:xfrm>
            <a:off x="5334000" y="2573910"/>
            <a:ext cx="2151869" cy="20653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A00D45-28F7-8B59-CD2A-3EDF0E91BC6E}"/>
              </a:ext>
            </a:extLst>
          </p:cNvPr>
          <p:cNvCxnSpPr>
            <a:cxnSpLocks/>
            <a:endCxn id="97" idx="0"/>
          </p:cNvCxnSpPr>
          <p:nvPr/>
        </p:nvCxnSpPr>
        <p:spPr>
          <a:xfrm>
            <a:off x="6966378" y="5139406"/>
            <a:ext cx="0" cy="185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312B36-EFA8-A778-1DD1-CFD5768F5CC4}"/>
              </a:ext>
            </a:extLst>
          </p:cNvPr>
          <p:cNvCxnSpPr>
            <a:cxnSpLocks/>
          </p:cNvCxnSpPr>
          <p:nvPr/>
        </p:nvCxnSpPr>
        <p:spPr>
          <a:xfrm>
            <a:off x="8267546" y="5139407"/>
            <a:ext cx="0" cy="180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61C388A-B91C-8BB0-D1EE-0CECA9D3D4F8}"/>
              </a:ext>
            </a:extLst>
          </p:cNvPr>
          <p:cNvCxnSpPr/>
          <p:nvPr/>
        </p:nvCxnSpPr>
        <p:spPr bwMode="auto">
          <a:xfrm>
            <a:off x="8307821" y="2568702"/>
            <a:ext cx="371542" cy="524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 name="Group 3">
            <a:extLst>
              <a:ext uri="{FF2B5EF4-FFF2-40B4-BE49-F238E27FC236}">
                <a16:creationId xmlns:a16="http://schemas.microsoft.com/office/drawing/2014/main" id="{B4B1E73C-007D-811C-BF57-DE6A7D1CE546}"/>
              </a:ext>
            </a:extLst>
          </p:cNvPr>
          <p:cNvGrpSpPr/>
          <p:nvPr/>
        </p:nvGrpSpPr>
        <p:grpSpPr>
          <a:xfrm>
            <a:off x="8021468" y="3067684"/>
            <a:ext cx="1921614" cy="531335"/>
            <a:chOff x="1873879" y="4335245"/>
            <a:chExt cx="3690807" cy="527808"/>
          </a:xfrm>
        </p:grpSpPr>
        <p:sp>
          <p:nvSpPr>
            <p:cNvPr id="5" name="TextBox 4">
              <a:extLst>
                <a:ext uri="{FF2B5EF4-FFF2-40B4-BE49-F238E27FC236}">
                  <a16:creationId xmlns:a16="http://schemas.microsoft.com/office/drawing/2014/main" id="{8DC93839-75BE-250B-E284-2DD65D8517E9}"/>
                </a:ext>
              </a:extLst>
            </p:cNvPr>
            <p:cNvSpPr txBox="1"/>
            <p:nvPr/>
          </p:nvSpPr>
          <p:spPr>
            <a:xfrm>
              <a:off x="2392065" y="4335245"/>
              <a:ext cx="3051764" cy="275160"/>
            </a:xfrm>
            <a:prstGeom prst="rect">
              <a:avLst/>
            </a:prstGeom>
            <a:noFill/>
            <a:ln>
              <a:noFill/>
            </a:ln>
          </p:spPr>
          <p:txBody>
            <a:bodyPr wrap="square" rtlCol="0">
              <a:spAutoFit/>
            </a:bodyPr>
            <a:lstStyle/>
            <a:p>
              <a:pPr algn="ctr"/>
              <a:r>
                <a:rPr lang="en-US" sz="1200" b="1" dirty="0">
                  <a:solidFill>
                    <a:schemeClr val="tx2"/>
                  </a:solidFill>
                  <a:latin typeface="Times New Roman" panose="02020603050405020304" pitchFamily="18" charset="0"/>
                  <a:cs typeface="Times New Roman" panose="02020603050405020304" pitchFamily="18" charset="0"/>
                </a:rPr>
                <a:t># of  Input variables</a:t>
              </a:r>
              <a:endParaRPr lang="en-US" sz="8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A923D-5313-2341-B6BD-48B30F21A1AD}"/>
                </a:ext>
              </a:extLst>
            </p:cNvPr>
            <p:cNvSpPr txBox="1"/>
            <p:nvPr/>
          </p:nvSpPr>
          <p:spPr>
            <a:xfrm>
              <a:off x="1873879" y="4618467"/>
              <a:ext cx="3690807" cy="244586"/>
            </a:xfrm>
            <a:prstGeom prst="rect">
              <a:avLst/>
            </a:prstGeom>
            <a:noFill/>
            <a:ln>
              <a:solidFill>
                <a:srgbClr val="C00000"/>
              </a:solidFill>
            </a:ln>
          </p:spPr>
          <p:txBody>
            <a:bodyPr wrap="square" rtlCol="0">
              <a:spAutoFit/>
            </a:bodyPr>
            <a:lstStyle/>
            <a:p>
              <a:r>
                <a:rPr lang="en-US" sz="1000" i="1" dirty="0">
                  <a:solidFill>
                    <a:schemeClr val="tx2"/>
                  </a:solidFill>
                  <a:latin typeface="Times New Roman" panose="02020603050405020304" pitchFamily="18" charset="0"/>
                  <a:cs typeface="Times New Roman" panose="02020603050405020304" pitchFamily="18" charset="0"/>
                </a:rPr>
                <a:t>          One                      &gt;1                        </a:t>
              </a:r>
            </a:p>
          </p:txBody>
        </p:sp>
      </p:grpSp>
      <p:sp>
        <p:nvSpPr>
          <p:cNvPr id="7" name="TextBox 6">
            <a:extLst>
              <a:ext uri="{FF2B5EF4-FFF2-40B4-BE49-F238E27FC236}">
                <a16:creationId xmlns:a16="http://schemas.microsoft.com/office/drawing/2014/main" id="{6DB121D3-712A-7FA0-D846-6A38B9C0917F}"/>
              </a:ext>
            </a:extLst>
          </p:cNvPr>
          <p:cNvSpPr txBox="1"/>
          <p:nvPr/>
        </p:nvSpPr>
        <p:spPr>
          <a:xfrm>
            <a:off x="8001000" y="3857652"/>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Simple Linear Regression</a:t>
            </a:r>
          </a:p>
        </p:txBody>
      </p:sp>
      <p:cxnSp>
        <p:nvCxnSpPr>
          <p:cNvPr id="9" name="Straight Arrow Connector 8">
            <a:extLst>
              <a:ext uri="{FF2B5EF4-FFF2-40B4-BE49-F238E27FC236}">
                <a16:creationId xmlns:a16="http://schemas.microsoft.com/office/drawing/2014/main" id="{411EEC82-4700-F09D-9255-D48BBEE72D82}"/>
              </a:ext>
            </a:extLst>
          </p:cNvPr>
          <p:cNvCxnSpPr>
            <a:cxnSpLocks/>
            <a:endCxn id="7" idx="0"/>
          </p:cNvCxnSpPr>
          <p:nvPr/>
        </p:nvCxnSpPr>
        <p:spPr>
          <a:xfrm>
            <a:off x="8537796" y="3581400"/>
            <a:ext cx="0" cy="276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E8412F-36D2-379B-6FA0-868464BEA0A0}"/>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Residual Standard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is a measure of how well the model fits the data.</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tells us the average amount that the actual values of Y (the dots) differ from the predictions (the line) in units of Y. </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387401" cy="18661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63586" y="5867400"/>
            <a:ext cx="6982032" cy="238334"/>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6430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Residual Standard Error:</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is a measure of how well the model fits the data.</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residual standard error tells us the average amount that the actual values of Y (the dots) differ from the predictions (the line) in units of Y.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general, </a:t>
            </a:r>
            <a:r>
              <a:rPr lang="en-US" sz="1800" b="1" dirty="0">
                <a:latin typeface="Times New Roman" panose="02020603050405020304" pitchFamily="18" charset="0"/>
                <a:cs typeface="Times New Roman" panose="02020603050405020304" pitchFamily="18" charset="0"/>
              </a:rPr>
              <a:t>we want the smallest residual standard error possible</a:t>
            </a:r>
            <a:r>
              <a:rPr lang="en-US" sz="1800" dirty="0">
                <a:latin typeface="Times New Roman" panose="02020603050405020304" pitchFamily="18" charset="0"/>
                <a:cs typeface="Times New Roman" panose="02020603050405020304" pitchFamily="18" charset="0"/>
              </a:rPr>
              <a:t>, because that means our model’s prediction line is very close to the actual values, on average.</a:t>
            </a:r>
          </a:p>
        </p:txBody>
      </p:sp>
      <p:sp>
        <p:nvSpPr>
          <p:cNvPr id="3" name="AutoShape 2">
            <a:extLst>
              <a:ext uri="{FF2B5EF4-FFF2-40B4-BE49-F238E27FC236}">
                <a16:creationId xmlns:a16="http://schemas.microsoft.com/office/drawing/2014/main" id="{F8DC92A2-981F-FD4B-DA40-F796C7DEB4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5736FD15-5351-1571-8E7C-94583DAE4E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1E34DFB-715E-6F11-2515-BC567D22D246}"/>
              </a:ext>
            </a:extLst>
          </p:cNvPr>
          <p:cNvPicPr>
            <a:picLocks noChangeAspect="1"/>
          </p:cNvPicPr>
          <p:nvPr/>
        </p:nvPicPr>
        <p:blipFill>
          <a:blip r:embed="rId2"/>
          <a:stretch>
            <a:fillRect/>
          </a:stretch>
        </p:blipFill>
        <p:spPr>
          <a:xfrm>
            <a:off x="6400800" y="1524000"/>
            <a:ext cx="4944603" cy="5153024"/>
          </a:xfrm>
          <a:prstGeom prst="rect">
            <a:avLst/>
          </a:prstGeom>
        </p:spPr>
      </p:pic>
    </p:spTree>
    <p:extLst>
      <p:ext uri="{BB962C8B-B14F-4D97-AF65-F5344CB8AC3E}">
        <p14:creationId xmlns:p14="http://schemas.microsoft.com/office/powerpoint/2010/main" val="312242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0FCC1-2B2C-5165-9348-7FC41A436A0A}"/>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Multiple R-squared: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It tells us what percentage of the variation within our dependent variable that the independent variable is explaining.</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In the example above, </a:t>
            </a:r>
            <a:r>
              <a:rPr lang="en-US" sz="1800" dirty="0">
                <a:solidFill>
                  <a:srgbClr val="00B0F0"/>
                </a:solidFill>
                <a:latin typeface="Times New Roman" panose="02020603050405020304" pitchFamily="18" charset="0"/>
                <a:cs typeface="Times New Roman" panose="02020603050405020304" pitchFamily="18" charset="0"/>
              </a:rPr>
              <a:t>lion age</a:t>
            </a:r>
            <a:r>
              <a:rPr lang="en-US" sz="1800" dirty="0">
                <a:latin typeface="Times New Roman" panose="02020603050405020304" pitchFamily="18" charset="0"/>
                <a:cs typeface="Times New Roman" panose="02020603050405020304" pitchFamily="18" charset="0"/>
              </a:rPr>
              <a:t> explains ~62% of the variation within </a:t>
            </a:r>
            <a:r>
              <a:rPr lang="en-US" altLang="en-US" sz="1800" dirty="0">
                <a:solidFill>
                  <a:srgbClr val="00B0F0"/>
                </a:solidFill>
                <a:latin typeface="Times New Roman" panose="02020603050405020304" pitchFamily="18" charset="0"/>
                <a:cs typeface="Times New Roman" panose="02020603050405020304" pitchFamily="18" charset="0"/>
              </a:rPr>
              <a:t>Proportion of Black Spots</a:t>
            </a:r>
            <a:r>
              <a:rPr lang="en-US" sz="1800" dirty="0">
                <a:latin typeface="Times New Roman" panose="02020603050405020304" pitchFamily="18" charset="0"/>
                <a:cs typeface="Times New Roman" panose="02020603050405020304" pitchFamily="18" charset="0"/>
              </a:rPr>
              <a:t>, our dependent variable.</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5415" cy="2094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1600" y="6096000"/>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979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44875-51DC-B68C-8540-39E8A3D9EE2B}"/>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Multiple Adjusted R-squared: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Adjusted R-squared value is used when running multiple linear regression. </a:t>
            </a:r>
          </a:p>
          <a:p>
            <a:pPr>
              <a:lnSpc>
                <a:spcPct val="10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a:latin typeface="Times New Roman" panose="02020603050405020304" pitchFamily="18" charset="0"/>
                <a:cs typeface="Times New Roman" panose="02020603050405020304" pitchFamily="18" charset="0"/>
              </a:rPr>
              <a:t>is the same a multiple R-squared but adjusted for the number of variables in the model. So, it reflects the proportion of variance in y that can be explained by the predictors x and z beyond what we get if we added a random variable.</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5415" cy="2094706"/>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1600" y="6096000"/>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413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1EA3A-F140-5D58-BFBD-269D48CB4184}"/>
              </a:ext>
            </a:extLst>
          </p:cNvPr>
          <p:cNvPicPr>
            <a:picLocks noChangeAspect="1"/>
          </p:cNvPicPr>
          <p:nvPr/>
        </p:nvPicPr>
        <p:blipFill rotWithShape="1">
          <a:blip r:embed="rId2"/>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F-statistic and p-value: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When running a regression model, either simple or multiple, a hypothesis test is being run on the global model.</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null hypothesis is that there is no relationship between the dependent variable and the independent variable(s) and the alternative hypothesis is that there is a relationship.</a:t>
            </a:r>
          </a:p>
          <a:p>
            <a:pPr lvl="1">
              <a:lnSpc>
                <a:spcPct val="100000"/>
              </a:lnSpc>
              <a:spcBef>
                <a:spcPts val="0"/>
              </a:spcBef>
            </a:pPr>
            <a:r>
              <a:rPr lang="en-US" sz="1400" dirty="0">
                <a:latin typeface="Times New Roman" panose="02020603050405020304" pitchFamily="18" charset="0"/>
                <a:cs typeface="Times New Roman" panose="02020603050405020304" pitchFamily="18" charset="0"/>
              </a:rPr>
              <a:t>H</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that the coefficients for all of the variables in your model are zero.</a:t>
            </a:r>
          </a:p>
          <a:p>
            <a:pPr lvl="1">
              <a:lnSpc>
                <a:spcPct val="100000"/>
              </a:lnSpc>
              <a:spcBef>
                <a:spcPts val="0"/>
              </a:spcBef>
            </a:pPr>
            <a:r>
              <a:rPr lang="en-US" sz="1400" dirty="0">
                <a:latin typeface="Times New Roman" panose="02020603050405020304" pitchFamily="18" charset="0"/>
                <a:cs typeface="Times New Roman" panose="02020603050405020304" pitchFamily="18" charset="0"/>
              </a:rPr>
              <a:t>H</a:t>
            </a:r>
            <a:r>
              <a:rPr lang="en-US" sz="1400" baseline="-25000"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is that at least one of them is not zero.</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3966" cy="2379662"/>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0151" y="6380956"/>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4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937433-5CBE-9B1E-C712-3EB0129FC8B7}"/>
              </a:ext>
            </a:extLst>
          </p:cNvPr>
          <p:cNvPicPr>
            <a:picLocks noChangeAspect="1"/>
          </p:cNvPicPr>
          <p:nvPr/>
        </p:nvPicPr>
        <p:blipFill rotWithShape="1">
          <a:blip r:embed="rId3"/>
          <a:srcRect r="5374"/>
          <a:stretch/>
        </p:blipFill>
        <p:spPr>
          <a:xfrm>
            <a:off x="5181600" y="2133600"/>
            <a:ext cx="7018565" cy="4571765"/>
          </a:xfrm>
          <a:prstGeom prst="rect">
            <a:avLst/>
          </a:prstGeom>
        </p:spPr>
      </p:pic>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10" name="Content Placeholder 9">
            <a:extLst>
              <a:ext uri="{FF2B5EF4-FFF2-40B4-BE49-F238E27FC236}">
                <a16:creationId xmlns:a16="http://schemas.microsoft.com/office/drawing/2014/main" id="{6A2BB86B-687D-ECA8-0553-817A23C04AD8}"/>
              </a:ext>
            </a:extLst>
          </p:cNvPr>
          <p:cNvSpPr>
            <a:spLocks noGrp="1"/>
          </p:cNvSpPr>
          <p:nvPr>
            <p:ph idx="1"/>
          </p:nvPr>
        </p:nvSpPr>
        <p:spPr>
          <a:xfrm>
            <a:off x="838201" y="1825625"/>
            <a:ext cx="3429000" cy="4351338"/>
          </a:xfrm>
        </p:spPr>
        <p:txBody>
          <a:bodyPr>
            <a:normAutofit/>
          </a:bodyPr>
          <a:lstStyle/>
          <a:p>
            <a:pPr marL="0" indent="0">
              <a:lnSpc>
                <a:spcPct val="100000"/>
              </a:lnSpc>
              <a:spcBef>
                <a:spcPts val="0"/>
              </a:spcBef>
              <a:buNone/>
            </a:pPr>
            <a:r>
              <a:rPr lang="en-US" sz="1800" b="1" dirty="0">
                <a:latin typeface="Times New Roman" panose="02020603050405020304" pitchFamily="18" charset="0"/>
                <a:cs typeface="Times New Roman" panose="02020603050405020304" pitchFamily="18" charset="0"/>
              </a:rPr>
              <a:t>F-statistic and p-value:</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The F-statistic and overall p-value help us determine the result of this test.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A larger F-statistic generally indicates that the null hypothesis should be rejected.</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But, a better approach is to utilize the p-value that is associated with the F-statistic. </a:t>
            </a:r>
          </a:p>
          <a:p>
            <a:pPr>
              <a:lnSpc>
                <a:spcPct val="100000"/>
              </a:lnSpc>
              <a:spcBef>
                <a:spcPts val="0"/>
              </a:spcBef>
            </a:pPr>
            <a:r>
              <a:rPr lang="en-US" sz="1800" dirty="0">
                <a:latin typeface="Times New Roman" panose="02020603050405020304" pitchFamily="18" charset="0"/>
                <a:cs typeface="Times New Roman" panose="02020603050405020304" pitchFamily="18" charset="0"/>
              </a:rPr>
              <a:t>A p-value below 0.05 generally indicates that you have at least one coefficient in your model that isn’t zero.</a:t>
            </a:r>
          </a:p>
        </p:txBody>
      </p:sp>
      <p:cxnSp>
        <p:nvCxnSpPr>
          <p:cNvPr id="28" name="Straight Arrow Connector 27">
            <a:extLst>
              <a:ext uri="{FF2B5EF4-FFF2-40B4-BE49-F238E27FC236}">
                <a16:creationId xmlns:a16="http://schemas.microsoft.com/office/drawing/2014/main" id="{0FA3675A-34DB-4C09-8FFA-002F693DD98F}"/>
              </a:ext>
            </a:extLst>
          </p:cNvPr>
          <p:cNvCxnSpPr>
            <a:cxnSpLocks/>
            <a:stCxn id="9" idx="0"/>
            <a:endCxn id="10" idx="3"/>
          </p:cNvCxnSpPr>
          <p:nvPr/>
        </p:nvCxnSpPr>
        <p:spPr>
          <a:xfrm flipH="1" flipV="1">
            <a:off x="4267201" y="4001294"/>
            <a:ext cx="4403966" cy="2379662"/>
          </a:xfrm>
          <a:prstGeom prst="straightConnector1">
            <a:avLst/>
          </a:prstGeom>
          <a:ln w="381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D0579D85-9399-74A2-B1FE-35D8FF43BA61}"/>
              </a:ext>
            </a:extLst>
          </p:cNvPr>
          <p:cNvSpPr/>
          <p:nvPr/>
        </p:nvSpPr>
        <p:spPr>
          <a:xfrm>
            <a:off x="5180151" y="6380956"/>
            <a:ext cx="6982032" cy="223837"/>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09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5AC8-01A8-2B90-BD49-F4B9A409420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98FC09-D301-FE72-2545-9D37C53FD2C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estimated intercept is </a:t>
                </a:r>
                <a14:m>
                  <m:oMath xmlns:m="http://schemas.openxmlformats.org/officeDocument/2006/math">
                    <m:sSub>
                      <m:sSubPr>
                        <m:ctrlPr>
                          <a:rPr lang="en-US" b="1" i="1">
                            <a:solidFill>
                              <a:srgbClr val="1F1F1F"/>
                            </a:solidFill>
                            <a:latin typeface="Cambria Math" panose="02040503050406030204" pitchFamily="18" charset="0"/>
                            <a:cs typeface="Times New Roman" panose="02020603050405020304" pitchFamily="18" charset="0"/>
                          </a:rPr>
                        </m:ctrlPr>
                      </m:sSubPr>
                      <m:e>
                        <m:r>
                          <a:rPr lang="en-US" b="1" i="1">
                            <a:solidFill>
                              <a:srgbClr val="1F1F1F"/>
                            </a:solidFill>
                            <a:latin typeface="Cambria Math" panose="02040503050406030204" pitchFamily="18" charset="0"/>
                            <a:cs typeface="Times New Roman" panose="02020603050405020304" pitchFamily="18" charset="0"/>
                          </a:rPr>
                          <m:t>𝛃</m:t>
                        </m:r>
                      </m:e>
                      <m:sub>
                        <m:r>
                          <a:rPr lang="en-US" b="1" i="1">
                            <a:solidFill>
                              <a:srgbClr val="1F1F1F"/>
                            </a:solidFill>
                            <a:latin typeface="Cambria Math" panose="02040503050406030204" pitchFamily="18" charset="0"/>
                            <a:cs typeface="Times New Roman" panose="02020603050405020304" pitchFamily="18" charset="0"/>
                          </a:rPr>
                          <m:t>𝟎</m:t>
                        </m:r>
                      </m:sub>
                    </m:sSub>
                  </m:oMath>
                </a14:m>
                <a:r>
                  <a:rPr lang="en-US" dirty="0">
                    <a:latin typeface="Times New Roman" panose="02020603050405020304" pitchFamily="18" charset="0"/>
                    <a:cs typeface="Times New Roman" panose="02020603050405020304" pitchFamily="18" charset="0"/>
                  </a:rPr>
                  <a:t> = 0.879 years. </a:t>
                </a:r>
              </a:p>
              <a:p>
                <a:pPr lvl="1"/>
                <a:r>
                  <a:rPr lang="en-US" dirty="0">
                    <a:latin typeface="Times New Roman" panose="02020603050405020304" pitchFamily="18" charset="0"/>
                    <a:cs typeface="Times New Roman" panose="02020603050405020304" pitchFamily="18" charset="0"/>
                  </a:rPr>
                  <a:t>This means that a lion with no black on its nose is expected to be about 10 or 11 months old. (This interpretation may not be very reliable as it extrapolates beyond the range of the data). </a:t>
                </a:r>
              </a:p>
              <a:p>
                <a:r>
                  <a:rPr lang="en-US" dirty="0">
                    <a:latin typeface="Times New Roman" panose="02020603050405020304" pitchFamily="18" charset="0"/>
                    <a:cs typeface="Times New Roman" panose="02020603050405020304" pitchFamily="18" charset="0"/>
                  </a:rPr>
                  <a:t>The slope is </a:t>
                </a:r>
                <a14:m>
                  <m:oMath xmlns:m="http://schemas.openxmlformats.org/officeDocument/2006/math">
                    <m:sSub>
                      <m:sSubPr>
                        <m:ctrlPr>
                          <a:rPr lang="en-US" b="1" i="1">
                            <a:solidFill>
                              <a:srgbClr val="1F1F1F"/>
                            </a:solidFill>
                            <a:latin typeface="Cambria Math" panose="02040503050406030204" pitchFamily="18" charset="0"/>
                            <a:cs typeface="Times New Roman" panose="02020603050405020304" pitchFamily="18" charset="0"/>
                          </a:rPr>
                        </m:ctrlPr>
                      </m:sSubPr>
                      <m:e>
                        <m:r>
                          <a:rPr lang="en-US" b="1" i="1">
                            <a:solidFill>
                              <a:srgbClr val="1F1F1F"/>
                            </a:solidFill>
                            <a:latin typeface="Cambria Math" panose="02040503050406030204" pitchFamily="18" charset="0"/>
                            <a:cs typeface="Times New Roman" panose="02020603050405020304" pitchFamily="18" charset="0"/>
                          </a:rPr>
                          <m:t>𝛃</m:t>
                        </m:r>
                      </m:e>
                      <m:sub>
                        <m:r>
                          <a:rPr lang="en-US" b="1" i="1">
                            <a:solidFill>
                              <a:srgbClr val="1F1F1F"/>
                            </a:solidFill>
                            <a:latin typeface="Cambria Math" panose="02040503050406030204" pitchFamily="18" charset="0"/>
                            <a:cs typeface="Times New Roman" panose="02020603050405020304" pitchFamily="18" charset="0"/>
                          </a:rPr>
                          <m:t>𝟏</m:t>
                        </m:r>
                      </m:sub>
                    </m:sSub>
                  </m:oMath>
                </a14:m>
                <a:r>
                  <a:rPr lang="en-US" dirty="0">
                    <a:latin typeface="Times New Roman" panose="02020603050405020304" pitchFamily="18" charset="0"/>
                    <a:cs typeface="Times New Roman" panose="02020603050405020304" pitchFamily="18" charset="0"/>
                  </a:rPr>
                  <a:t> = 10.65 years per proportion black. </a:t>
                </a:r>
              </a:p>
              <a:p>
                <a:pPr lvl="1"/>
                <a:r>
                  <a:rPr lang="en-US" dirty="0">
                    <a:latin typeface="Times New Roman" panose="02020603050405020304" pitchFamily="18" charset="0"/>
                    <a:cs typeface="Times New Roman" panose="02020603050405020304" pitchFamily="18" charset="0"/>
                  </a:rPr>
                  <a:t>This means (using more practical numbers) that if the proportion of black increases by 0.1, the age is expected to increase by about 10.65/10 = 1.07 years. </a:t>
                </a:r>
              </a:p>
              <a:p>
                <a:r>
                  <a:rPr lang="en-US" dirty="0">
                    <a:latin typeface="Times New Roman" panose="02020603050405020304" pitchFamily="18" charset="0"/>
                    <a:cs typeface="Times New Roman" panose="02020603050405020304" pitchFamily="18" charset="0"/>
                  </a:rPr>
                  <a:t>The standard errors may be used to find confidence intervals. The hypothesis test β</a:t>
                </a:r>
                <a:r>
                  <a:rPr lang="en-US" baseline="-25000"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0 has very strong evidence </a:t>
                </a:r>
                <a:r>
                  <a:rPr lang="en-US" b="1" dirty="0">
                    <a:latin typeface="Times New Roman" panose="02020603050405020304" pitchFamily="18" charset="0"/>
                    <a:cs typeface="Times New Roman" panose="02020603050405020304" pitchFamily="18" charset="0"/>
                  </a:rPr>
                  <a:t>against it </a:t>
                </a:r>
                <a:r>
                  <a:rPr lang="en-US" dirty="0">
                    <a:latin typeface="Times New Roman" panose="02020603050405020304" pitchFamily="18" charset="0"/>
                    <a:cs typeface="Times New Roman" panose="02020603050405020304" pitchFamily="18" charset="0"/>
                  </a:rPr>
                  <a:t>(two-sided t-test, p &lt; 10−7 , t = 7.05,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 30). </a:t>
                </a:r>
              </a:p>
            </p:txBody>
          </p:sp>
        </mc:Choice>
        <mc:Fallback xmlns="">
          <p:sp>
            <p:nvSpPr>
              <p:cNvPr id="3" name="Content Placeholder 2">
                <a:extLst>
                  <a:ext uri="{FF2B5EF4-FFF2-40B4-BE49-F238E27FC236}">
                    <a16:creationId xmlns:a16="http://schemas.microsoft.com/office/drawing/2014/main" id="{4B98FC09-D301-FE72-2545-9D37C53FD2C9}"/>
                  </a:ext>
                </a:extLst>
              </p:cNvPr>
              <p:cNvSpPr>
                <a:spLocks noGrp="1" noRot="1" noChangeAspect="1" noMove="1" noResize="1" noEditPoints="1" noAdjustHandles="1" noChangeArrowheads="1" noChangeShapeType="1" noTextEdit="1"/>
              </p:cNvSpPr>
              <p:nvPr>
                <p:ph idx="1"/>
              </p:nvPr>
            </p:nvSpPr>
            <p:spPr>
              <a:blipFill>
                <a:blip r:embed="rId2"/>
                <a:stretch>
                  <a:fillRect l="-1043" t="-3361" r="-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D42591-9167-79AA-745F-8FC4E44D8EA8}"/>
                  </a:ext>
                </a:extLst>
              </p:cNvPr>
              <p:cNvSpPr txBox="1"/>
              <p:nvPr/>
            </p:nvSpPr>
            <p:spPr>
              <a:xfrm>
                <a:off x="8229600" y="257383"/>
                <a:ext cx="3502882" cy="1200329"/>
              </a:xfrm>
              <a:prstGeom prst="rect">
                <a:avLst/>
              </a:prstGeom>
              <a:noFill/>
            </p:spPr>
            <p:txBody>
              <a:bodyPr wrap="none" rtlCol="0">
                <a:spAutoFit/>
              </a:body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800" b="1" i="1" smtClean="0">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𝟎</m:t>
                          </m:r>
                        </m:sub>
                      </m:sSub>
                      <m:r>
                        <a:rPr lang="en-US" sz="1800" b="1">
                          <a:solidFill>
                            <a:srgbClr val="1F1F1F"/>
                          </a:solidFill>
                          <a:latin typeface="Cambria Math" panose="02040503050406030204" pitchFamily="18" charset="0"/>
                          <a:cs typeface="Times New Roman" panose="02020603050405020304" pitchFamily="18" charset="0"/>
                        </a:rPr>
                        <m:t>+</m:t>
                      </m:r>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𝛃</m:t>
                          </m:r>
                        </m:e>
                        <m:sub>
                          <m:r>
                            <a:rPr lang="en-US" sz="1800" b="1" i="1">
                              <a:solidFill>
                                <a:srgbClr val="1F1F1F"/>
                              </a:solidFill>
                              <a:latin typeface="Cambria Math" panose="02040503050406030204" pitchFamily="18" charset="0"/>
                              <a:cs typeface="Times New Roman" panose="02020603050405020304" pitchFamily="18" charset="0"/>
                            </a:rPr>
                            <m:t>𝟏</m:t>
                          </m:r>
                        </m:sub>
                      </m:sSub>
                      <m:sSub>
                        <m:sSubPr>
                          <m:ctrlPr>
                            <a:rPr lang="en-US" sz="1800" b="1" i="1">
                              <a:solidFill>
                                <a:srgbClr val="1F1F1F"/>
                              </a:solidFill>
                              <a:latin typeface="Cambria Math" panose="02040503050406030204" pitchFamily="18" charset="0"/>
                              <a:cs typeface="Times New Roman" panose="02020603050405020304" pitchFamily="18" charset="0"/>
                            </a:rPr>
                          </m:ctrlPr>
                        </m:sSubPr>
                        <m:e>
                          <m:r>
                            <a:rPr lang="en-US" sz="1800" b="1" i="1">
                              <a:solidFill>
                                <a:srgbClr val="1F1F1F"/>
                              </a:solidFill>
                              <a:latin typeface="Cambria Math" panose="02040503050406030204" pitchFamily="18" charset="0"/>
                              <a:cs typeface="Times New Roman" panose="02020603050405020304" pitchFamily="18" charset="0"/>
                            </a:rPr>
                            <m:t>𝐗</m:t>
                          </m:r>
                        </m:e>
                        <m:sub>
                          <m:r>
                            <a:rPr lang="en-US" sz="1800" b="1" i="1">
                              <a:solidFill>
                                <a:srgbClr val="1F1F1F"/>
                              </a:solidFill>
                              <a:latin typeface="Cambria Math" panose="02040503050406030204" pitchFamily="18" charset="0"/>
                              <a:cs typeface="Times New Roman" panose="02020603050405020304" pitchFamily="18" charset="0"/>
                            </a:rPr>
                            <m:t>𝟏</m:t>
                          </m:r>
                        </m:sub>
                      </m:sSub>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m:oMathPara>
                </a14:m>
                <a:endParaRPr lang="en-US" sz="18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endParaRPr lang="en-US" sz="1800" b="1" dirty="0">
                  <a:solidFill>
                    <a:srgbClr val="1F1F1F"/>
                  </a:solidFill>
                  <a:latin typeface="Times New Roman" panose="02020603050405020304" pitchFamily="18" charset="0"/>
                  <a:cs typeface="Times New Roman" panose="02020603050405020304" pitchFamily="18"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US" sz="1800" b="1" i="1">
                          <a:solidFill>
                            <a:srgbClr val="1F1F1F"/>
                          </a:solidFill>
                          <a:latin typeface="Cambria Math" panose="02040503050406030204" pitchFamily="18" charset="0"/>
                          <a:cs typeface="Times New Roman" panose="02020603050405020304" pitchFamily="18" charset="0"/>
                        </a:rPr>
                        <m:t>𝐘</m:t>
                      </m:r>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𝟎</m:t>
                      </m:r>
                      <m:r>
                        <a:rPr lang="en-US" sz="1800" b="1" i="0" smtClean="0">
                          <a:solidFill>
                            <a:srgbClr val="1F1F1F"/>
                          </a:solidFill>
                          <a:latin typeface="Cambria Math" panose="02040503050406030204" pitchFamily="18" charset="0"/>
                          <a:cs typeface="Times New Roman" panose="02020603050405020304" pitchFamily="18" charset="0"/>
                        </a:rPr>
                        <m:t>.</m:t>
                      </m:r>
                      <m:r>
                        <a:rPr lang="en-US" sz="1800" b="1" i="0" smtClean="0">
                          <a:solidFill>
                            <a:srgbClr val="1F1F1F"/>
                          </a:solidFill>
                          <a:latin typeface="Cambria Math" panose="02040503050406030204" pitchFamily="18" charset="0"/>
                          <a:cs typeface="Times New Roman" panose="02020603050405020304" pitchFamily="18" charset="0"/>
                        </a:rPr>
                        <m:t>𝟖𝟕𝟗𝟎</m:t>
                      </m:r>
                      <m:r>
                        <a:rPr lang="en-US" sz="1800" b="1">
                          <a:solidFill>
                            <a:srgbClr val="1F1F1F"/>
                          </a:solidFill>
                          <a:latin typeface="Cambria Math" panose="02040503050406030204" pitchFamily="18" charset="0"/>
                          <a:cs typeface="Times New Roman" panose="02020603050405020304" pitchFamily="18" charset="0"/>
                        </a:rPr>
                        <m:t>+</m:t>
                      </m:r>
                      <m:r>
                        <a:rPr lang="en-US" sz="1800" b="1" i="1" smtClean="0">
                          <a:solidFill>
                            <a:srgbClr val="1F1F1F"/>
                          </a:solidFill>
                          <a:latin typeface="Cambria Math" panose="02040503050406030204" pitchFamily="18" charset="0"/>
                          <a:cs typeface="Times New Roman" panose="02020603050405020304" pitchFamily="18" charset="0"/>
                        </a:rPr>
                        <m:t>𝟏𝟎</m:t>
                      </m:r>
                      <m:r>
                        <a:rPr lang="en-US" sz="1800" b="1" i="1" smtClean="0">
                          <a:solidFill>
                            <a:srgbClr val="1F1F1F"/>
                          </a:solidFill>
                          <a:latin typeface="Cambria Math" panose="02040503050406030204" pitchFamily="18" charset="0"/>
                          <a:cs typeface="Times New Roman" panose="02020603050405020304" pitchFamily="18" charset="0"/>
                        </a:rPr>
                        <m:t>.</m:t>
                      </m:r>
                      <m:r>
                        <a:rPr lang="en-US" sz="1800" b="1" i="1" smtClean="0">
                          <a:solidFill>
                            <a:srgbClr val="1F1F1F"/>
                          </a:solidFill>
                          <a:latin typeface="Cambria Math" panose="02040503050406030204" pitchFamily="18" charset="0"/>
                          <a:cs typeface="Times New Roman" panose="02020603050405020304" pitchFamily="18" charset="0"/>
                        </a:rPr>
                        <m:t>𝟔𝟒𝟕𝟏</m:t>
                      </m:r>
                      <m:r>
                        <a:rPr lang="en-US" sz="1800" b="1" i="1" smtClean="0">
                          <a:solidFill>
                            <a:srgbClr val="1F1F1F"/>
                          </a:solidFill>
                          <a:latin typeface="Cambria Math" panose="02040503050406030204" pitchFamily="18" charset="0"/>
                          <a:cs typeface="Times New Roman" panose="02020603050405020304" pitchFamily="18" charset="0"/>
                        </a:rPr>
                        <m:t> ∗ </m:t>
                      </m:r>
                      <m:r>
                        <a:rPr lang="en-US" sz="1800" b="1" i="0" smtClean="0">
                          <a:solidFill>
                            <a:srgbClr val="1F1F1F"/>
                          </a:solidFill>
                          <a:latin typeface="Cambria Math" panose="02040503050406030204" pitchFamily="18" charset="0"/>
                          <a:cs typeface="Times New Roman" panose="02020603050405020304" pitchFamily="18" charset="0"/>
                        </a:rPr>
                        <m:t>𝐗</m:t>
                      </m:r>
                      <m:r>
                        <a:rPr lang="en-US" sz="1800" b="1">
                          <a:solidFill>
                            <a:srgbClr val="1F1F1F"/>
                          </a:solidFill>
                          <a:latin typeface="Cambria Math" panose="02040503050406030204" pitchFamily="18" charset="0"/>
                          <a:cs typeface="Times New Roman" panose="02020603050405020304" pitchFamily="18" charset="0"/>
                        </a:rPr>
                        <m:t>+</m:t>
                      </m:r>
                      <m:r>
                        <a:rPr lang="en-US" sz="1800" b="1" i="1">
                          <a:solidFill>
                            <a:srgbClr val="1F1F1F"/>
                          </a:solidFill>
                          <a:latin typeface="Cambria Math" panose="02040503050406030204" pitchFamily="18" charset="0"/>
                          <a:cs typeface="Times New Roman" panose="02020603050405020304" pitchFamily="18" charset="0"/>
                        </a:rPr>
                        <m:t>𝛆</m:t>
                      </m:r>
                    </m:oMath>
                  </m:oMathPara>
                </a14:m>
                <a:endParaRPr lang="en-US" sz="1800" b="1" dirty="0">
                  <a:solidFill>
                    <a:srgbClr val="1F1F1F"/>
                  </a:solidFill>
                  <a:latin typeface="Times New Roman" panose="02020603050405020304" pitchFamily="18" charset="0"/>
                  <a:cs typeface="Times New Roman" panose="02020603050405020304" pitchFamily="18" charset="0"/>
                </a:endParaRPr>
              </a:p>
              <a:p>
                <a:endParaRPr lang="en-US" dirty="0"/>
              </a:p>
            </p:txBody>
          </p:sp>
        </mc:Choice>
        <mc:Fallback xmlns="">
          <p:sp>
            <p:nvSpPr>
              <p:cNvPr id="4" name="TextBox 3">
                <a:extLst>
                  <a:ext uri="{FF2B5EF4-FFF2-40B4-BE49-F238E27FC236}">
                    <a16:creationId xmlns:a16="http://schemas.microsoft.com/office/drawing/2014/main" id="{C6D42591-9167-79AA-745F-8FC4E44D8EA8}"/>
                  </a:ext>
                </a:extLst>
              </p:cNvPr>
              <p:cNvSpPr txBox="1">
                <a:spLocks noRot="1" noChangeAspect="1" noMove="1" noResize="1" noEditPoints="1" noAdjustHandles="1" noChangeArrowheads="1" noChangeShapeType="1" noTextEdit="1"/>
              </p:cNvSpPr>
              <p:nvPr/>
            </p:nvSpPr>
            <p:spPr>
              <a:xfrm>
                <a:off x="8229600" y="257383"/>
                <a:ext cx="3502882" cy="12003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82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4CD-3914-418D-81F9-73A59CE0A28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Simple Liner Regression output in R</a:t>
            </a:r>
            <a:endParaRPr lang="en-US" sz="3600" dirty="0"/>
          </a:p>
        </p:txBody>
      </p:sp>
      <p:sp>
        <p:nvSpPr>
          <p:cNvPr id="5" name="Content Placeholder 4">
            <a:extLst>
              <a:ext uri="{FF2B5EF4-FFF2-40B4-BE49-F238E27FC236}">
                <a16:creationId xmlns:a16="http://schemas.microsoft.com/office/drawing/2014/main" id="{179567D8-6846-A398-80C8-CF9EF08A63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C2F4E7B-DA60-08F4-DBD4-7534500BFD3F}"/>
              </a:ext>
            </a:extLst>
          </p:cNvPr>
          <p:cNvPicPr>
            <a:picLocks noChangeAspect="1"/>
          </p:cNvPicPr>
          <p:nvPr/>
        </p:nvPicPr>
        <p:blipFill>
          <a:blip r:embed="rId2"/>
          <a:stretch>
            <a:fillRect/>
          </a:stretch>
        </p:blipFill>
        <p:spPr>
          <a:xfrm>
            <a:off x="228600" y="2739070"/>
            <a:ext cx="5562600" cy="1600200"/>
          </a:xfrm>
          <a:prstGeom prst="rect">
            <a:avLst/>
          </a:prstGeom>
        </p:spPr>
      </p:pic>
      <p:pic>
        <p:nvPicPr>
          <p:cNvPr id="11" name="Picture 10">
            <a:extLst>
              <a:ext uri="{FF2B5EF4-FFF2-40B4-BE49-F238E27FC236}">
                <a16:creationId xmlns:a16="http://schemas.microsoft.com/office/drawing/2014/main" id="{6B84F782-BE85-90C3-6BFB-813A378174A9}"/>
              </a:ext>
            </a:extLst>
          </p:cNvPr>
          <p:cNvPicPr>
            <a:picLocks noChangeAspect="1"/>
          </p:cNvPicPr>
          <p:nvPr/>
        </p:nvPicPr>
        <p:blipFill>
          <a:blip r:embed="rId3"/>
          <a:stretch>
            <a:fillRect/>
          </a:stretch>
        </p:blipFill>
        <p:spPr>
          <a:xfrm>
            <a:off x="6235148" y="2326883"/>
            <a:ext cx="5956852" cy="2474511"/>
          </a:xfrm>
          <a:prstGeom prst="rect">
            <a:avLst/>
          </a:prstGeom>
        </p:spPr>
      </p:pic>
      <p:sp>
        <p:nvSpPr>
          <p:cNvPr id="12" name="TextBox 11">
            <a:extLst>
              <a:ext uri="{FF2B5EF4-FFF2-40B4-BE49-F238E27FC236}">
                <a16:creationId xmlns:a16="http://schemas.microsoft.com/office/drawing/2014/main" id="{28698923-AF38-0433-9B0D-254F6F7D5345}"/>
              </a:ext>
            </a:extLst>
          </p:cNvPr>
          <p:cNvSpPr txBox="1"/>
          <p:nvPr/>
        </p:nvSpPr>
        <p:spPr>
          <a:xfrm>
            <a:off x="1905000" y="5417711"/>
            <a:ext cx="818268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If your Press RMSE is more than </a:t>
            </a:r>
            <a:r>
              <a:rPr lang="en-US" b="1" dirty="0">
                <a:latin typeface="Times New Roman" panose="02020603050405020304" pitchFamily="18" charset="0"/>
                <a:cs typeface="Times New Roman" panose="02020603050405020304" pitchFamily="18" charset="0"/>
              </a:rPr>
              <a:t>1.5 times your RMSE </a:t>
            </a:r>
            <a:r>
              <a:rPr lang="en-US" dirty="0">
                <a:latin typeface="Times New Roman" panose="02020603050405020304" pitchFamily="18" charset="0"/>
                <a:cs typeface="Times New Roman" panose="02020603050405020304" pitchFamily="18" charset="0"/>
              </a:rPr>
              <a:t>you have an </a:t>
            </a:r>
            <a:r>
              <a:rPr lang="en-US" b="1" dirty="0">
                <a:latin typeface="Times New Roman" panose="02020603050405020304" pitchFamily="18" charset="0"/>
                <a:cs typeface="Times New Roman" panose="02020603050405020304" pitchFamily="18" charset="0"/>
              </a:rPr>
              <a:t>Unstable model</a:t>
            </a:r>
            <a:endParaRPr lang="en-US" dirty="0"/>
          </a:p>
        </p:txBody>
      </p:sp>
      <p:cxnSp>
        <p:nvCxnSpPr>
          <p:cNvPr id="14" name="Straight Arrow Connector 13">
            <a:extLst>
              <a:ext uri="{FF2B5EF4-FFF2-40B4-BE49-F238E27FC236}">
                <a16:creationId xmlns:a16="http://schemas.microsoft.com/office/drawing/2014/main" id="{D8A083E6-389A-7089-849E-8EA5B7DF5D0A}"/>
              </a:ext>
            </a:extLst>
          </p:cNvPr>
          <p:cNvCxnSpPr>
            <a:cxnSpLocks/>
            <a:endCxn id="12" idx="0"/>
          </p:cNvCxnSpPr>
          <p:nvPr/>
        </p:nvCxnSpPr>
        <p:spPr>
          <a:xfrm>
            <a:off x="2104311" y="4114800"/>
            <a:ext cx="3892034" cy="130291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85BA9D9-F581-8623-BE18-CAC227577909}"/>
              </a:ext>
            </a:extLst>
          </p:cNvPr>
          <p:cNvCxnSpPr>
            <a:cxnSpLocks/>
            <a:endCxn id="12" idx="0"/>
          </p:cNvCxnSpPr>
          <p:nvPr/>
        </p:nvCxnSpPr>
        <p:spPr>
          <a:xfrm flipH="1">
            <a:off x="5996345" y="4724400"/>
            <a:ext cx="633055" cy="69331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866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A379-0DF9-4EEB-DAD6-2B446D2081EC}"/>
              </a:ext>
            </a:extLst>
          </p:cNvPr>
          <p:cNvSpPr>
            <a:spLocks noGrp="1"/>
          </p:cNvSpPr>
          <p:nvPr>
            <p:ph type="title"/>
          </p:nvPr>
        </p:nvSpPr>
        <p:spPr/>
        <p:txBody>
          <a:bodyPr/>
          <a:lstStyle/>
          <a:p>
            <a:r>
              <a:rPr lang="en-US" sz="2800" dirty="0">
                <a:solidFill>
                  <a:srgbClr val="0070C0"/>
                </a:solidFill>
                <a:latin typeface="Times New Roman" panose="02020603050405020304" pitchFamily="18" charset="0"/>
                <a:cs typeface="Times New Roman" panose="02020603050405020304" pitchFamily="18" charset="0"/>
              </a:rPr>
              <a:t>Difference Between Correlation and Linear Simple Regression</a:t>
            </a:r>
            <a:r>
              <a:rPr lang="en-US" sz="3600" dirty="0">
                <a:solidFill>
                  <a:srgbClr val="0070C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B64FADA-2823-499D-B17C-6606225ADD3B}"/>
              </a:ext>
            </a:extLst>
          </p:cNvPr>
          <p:cNvSpPr>
            <a:spLocks noGrp="1"/>
          </p:cNvSpPr>
          <p:nvPr>
            <p:ph idx="1"/>
          </p:nvPr>
        </p:nvSpPr>
        <p:spPr/>
        <p:txBody>
          <a:bodyPr>
            <a:normAutofit fontScale="85000" lnSpcReduction="20000"/>
          </a:bodyPr>
          <a:lstStyle/>
          <a:p>
            <a:pPr>
              <a:lnSpc>
                <a:spcPct val="120000"/>
              </a:lnSpc>
              <a:spcBef>
                <a:spcPts val="0"/>
              </a:spcBef>
            </a:pP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Degree &amp; Nature of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is a measure of degree of relationship between X &amp; Y.</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Regression studies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the nature of relationship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between the variables so that one may be able to predict the value of one variable on the basis of another. </a:t>
            </a:r>
          </a:p>
          <a:p>
            <a:pPr lvl="1">
              <a:lnSpc>
                <a:spcPct val="120000"/>
              </a:lnSpc>
              <a:spcBef>
                <a:spcPts val="0"/>
              </a:spcBef>
            </a:pP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nSpc>
                <a:spcPct val="130000"/>
              </a:lnSpc>
              <a:spcBef>
                <a:spcPts val="0"/>
              </a:spcBef>
            </a:pP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Cause &amp; Effect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does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not always assume cause</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 and effect relationship between two variables.</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Regression clearly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expresses the cause and effect relationship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between two variables. The independent variable is the cause and dependent variable is effect.</a:t>
            </a:r>
          </a:p>
          <a:p>
            <a:pPr lvl="1">
              <a:lnSpc>
                <a:spcPct val="120000"/>
              </a:lnSpc>
              <a:spcBef>
                <a:spcPts val="0"/>
              </a:spcBef>
            </a:pPr>
            <a:endPar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nSpc>
                <a:spcPct val="140000"/>
              </a:lnSpc>
              <a:spcBef>
                <a:spcPts val="0"/>
              </a:spcBef>
            </a:pP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Independent and Dependent Relationship:</a:t>
            </a:r>
          </a:p>
          <a:p>
            <a:pPr lvl="1">
              <a:lnSpc>
                <a:spcPct val="120000"/>
              </a:lnSpc>
              <a:spcBef>
                <a:spcPts val="0"/>
              </a:spcBef>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In correlation analysis,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there is no importance </a:t>
            </a: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of independent and dependent variables.</a:t>
            </a:r>
          </a:p>
          <a:p>
            <a:pPr lvl="1">
              <a:lnSpc>
                <a:spcPct val="120000"/>
              </a:lnSpc>
              <a:spcBef>
                <a:spcPts val="0"/>
              </a:spcBef>
            </a:pPr>
            <a:r>
              <a:rPr lang="en-US" sz="2000" dirty="0">
                <a:solidFill>
                  <a:srgbClr val="000000"/>
                </a:solidFill>
                <a:highlight>
                  <a:srgbClr val="FFFFFF"/>
                </a:highlight>
                <a:latin typeface="Times New Roman" panose="02020603050405020304" pitchFamily="18" charset="0"/>
                <a:cs typeface="Times New Roman" panose="02020603050405020304" pitchFamily="18" charset="0"/>
              </a:rPr>
              <a:t>In case of regression, there are two coefficients: one indicating the change in the dependent variable per unit change in the independent variable, and the other representing the value of the dependent variable when the independent variable is zero. </a:t>
            </a:r>
          </a:p>
        </p:txBody>
      </p:sp>
    </p:spTree>
    <p:extLst>
      <p:ext uri="{BB962C8B-B14F-4D97-AF65-F5344CB8AC3E}">
        <p14:creationId xmlns:p14="http://schemas.microsoft.com/office/powerpoint/2010/main" val="83154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When to use a Simple Linear Regression</a:t>
            </a:r>
          </a:p>
        </p:txBody>
      </p:sp>
      <p:sp>
        <p:nvSpPr>
          <p:cNvPr id="3" name="Content Placeholder 2"/>
          <p:cNvSpPr>
            <a:spLocks noGrp="1"/>
          </p:cNvSpPr>
          <p:nvPr>
            <p:ph idx="1"/>
          </p:nvPr>
        </p:nvSpPr>
        <p:spPr/>
        <p:txBody>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When to use a simple linear regression: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have two continuous variables measured on the same unit of observation.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suspect that they are related (vary in unison).</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want to use measurements of one to make a prediction of the other.</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You want to evaluate a trend (slope) over a set of measurements.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Assumptions: </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Independent random samples</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Linear relationship</a:t>
            </a:r>
          </a:p>
          <a:p>
            <a:pPr lvl="1">
              <a:lnSpc>
                <a:spcPct val="100000"/>
              </a:lnSpc>
              <a:spcBef>
                <a:spcPts val="0"/>
              </a:spcBef>
            </a:pPr>
            <a:r>
              <a:rPr lang="en-US" sz="2200" dirty="0">
                <a:latin typeface="Times New Roman" panose="02020603050405020304" pitchFamily="18" charset="0"/>
                <a:cs typeface="Times New Roman" panose="02020603050405020304" pitchFamily="18" charset="0"/>
              </a:rPr>
              <a:t>Normally distributed residuals (</a:t>
            </a:r>
            <a:r>
              <a:rPr lang="en-US" sz="2200" u="sng" dirty="0">
                <a:latin typeface="Times New Roman" panose="02020603050405020304" pitchFamily="18" charset="0"/>
                <a:cs typeface="Times New Roman" panose="02020603050405020304" pitchFamily="18" charset="0"/>
              </a:rPr>
              <a:t>after you obtained the model</a:t>
            </a:r>
            <a:r>
              <a:rPr lang="en-US" sz="2200" dirty="0">
                <a:latin typeface="Times New Roman" panose="02020603050405020304" pitchFamily="18" charset="0"/>
                <a:cs typeface="Times New Roman" panose="02020603050405020304" pitchFamily="18" charset="0"/>
              </a:rPr>
              <a:t>).</a:t>
            </a: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88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lstStyle/>
          <a:p>
            <a:pPr eaLnBrk="1" hangingPunct="1">
              <a:lnSpc>
                <a:spcPct val="100000"/>
              </a:lnSpc>
              <a:spcBef>
                <a:spcPts val="0"/>
              </a:spcBef>
              <a:defRPr/>
            </a:pPr>
            <a:r>
              <a:rPr lang="en-US" altLang="en-US" sz="2400" dirty="0">
                <a:latin typeface="Times New Roman" panose="02020603050405020304" pitchFamily="18" charset="0"/>
                <a:cs typeface="Times New Roman" panose="02020603050405020304" pitchFamily="18" charset="0"/>
              </a:rPr>
              <a:t>The goal is to:</a:t>
            </a:r>
          </a:p>
          <a:p>
            <a:pPr lvl="1" eaLnBrk="1" hangingPunct="1">
              <a:lnSpc>
                <a:spcPct val="100000"/>
              </a:lnSpc>
              <a:spcBef>
                <a:spcPts val="0"/>
              </a:spcBef>
              <a:defRPr/>
            </a:pPr>
            <a:r>
              <a:rPr lang="en-US" altLang="en-US" dirty="0">
                <a:latin typeface="Times New Roman" panose="02020603050405020304" pitchFamily="18" charset="0"/>
                <a:cs typeface="Times New Roman" panose="02020603050405020304" pitchFamily="18" charset="0"/>
              </a:rPr>
              <a:t>Come up with </a:t>
            </a:r>
            <a:r>
              <a:rPr lang="en-US" altLang="en-US" b="1" dirty="0">
                <a:latin typeface="Times New Roman" panose="02020603050405020304" pitchFamily="18" charset="0"/>
                <a:cs typeface="Times New Roman" panose="02020603050405020304" pitchFamily="18" charset="0"/>
              </a:rPr>
              <a:t>an equation for a line  </a:t>
            </a:r>
            <a:r>
              <a:rPr lang="en-US" altLang="en-US" dirty="0">
                <a:latin typeface="Times New Roman" panose="02020603050405020304" pitchFamily="18" charset="0"/>
                <a:cs typeface="Times New Roman" panose="02020603050405020304" pitchFamily="18" charset="0"/>
              </a:rPr>
              <a:t>to most accurately predict the response, and …</a:t>
            </a:r>
          </a:p>
          <a:p>
            <a:pPr lvl="1" eaLnBrk="1" hangingPunct="1">
              <a:lnSpc>
                <a:spcPct val="100000"/>
              </a:lnSpc>
              <a:spcBef>
                <a:spcPts val="0"/>
              </a:spcBef>
              <a:defRPr/>
            </a:pPr>
            <a:endParaRPr lang="en-US" altLang="en-US" dirty="0">
              <a:latin typeface="Times New Roman" panose="02020603050405020304" pitchFamily="18" charset="0"/>
              <a:cs typeface="Times New Roman" panose="02020603050405020304" pitchFamily="18" charset="0"/>
            </a:endParaRPr>
          </a:p>
          <a:p>
            <a:pPr lvl="1">
              <a:lnSpc>
                <a:spcPct val="100000"/>
              </a:lnSpc>
              <a:spcBef>
                <a:spcPts val="0"/>
              </a:spcBef>
              <a:defRPr/>
            </a:pPr>
            <a:r>
              <a:rPr lang="en-US" altLang="en-US" b="1" dirty="0">
                <a:latin typeface="Times New Roman" panose="02020603050405020304" pitchFamily="18" charset="0"/>
                <a:cs typeface="Times New Roman" panose="02020603050405020304" pitchFamily="18" charset="0"/>
              </a:rPr>
              <a:t>Evaluate the model: </a:t>
            </a:r>
            <a:r>
              <a:rPr lang="en-US" altLang="en-US" dirty="0">
                <a:latin typeface="Times New Roman" panose="02020603050405020304" pitchFamily="18" charset="0"/>
                <a:cs typeface="Times New Roman" panose="02020603050405020304" pitchFamily="18" charset="0"/>
              </a:rPr>
              <a:t>quantify how well the line fits and evaluate how it can (and can’t) be used.</a:t>
            </a:r>
          </a:p>
          <a:p>
            <a:pPr lvl="1" eaLnBrk="1" hangingPunct="1">
              <a:lnSpc>
                <a:spcPct val="90000"/>
              </a:lnSpc>
              <a:defRPr/>
            </a:pPr>
            <a:endParaRPr lang="en-US" altLang="en-US" sz="32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6A99F885-9C56-728B-D189-A69BCB3B709C}"/>
              </a:ext>
            </a:extLst>
          </p:cNvPr>
          <p:cNvGraphicFramePr>
            <a:graphicFrameLocks noChangeAspect="1"/>
          </p:cNvGraphicFramePr>
          <p:nvPr>
            <p:extLst>
              <p:ext uri="{D42A27DB-BD31-4B8C-83A1-F6EECF244321}">
                <p14:modId xmlns:p14="http://schemas.microsoft.com/office/powerpoint/2010/main" val="4060473089"/>
              </p:ext>
            </p:extLst>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6A99F885-9C56-728B-D189-A69BCB3B7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366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D8D8D8"/>
                                      </p:to>
                                    </p:animClr>
                                    <p:animClr clrSpc="rgb" dir="cw">
                                      <p:cBhvr>
                                        <p:cTn id="7" dur="500" fill="hold"/>
                                        <p:tgtEl>
                                          <p:spTgt spid="3">
                                            <p:txEl>
                                              <p:pRg st="3" end="3"/>
                                            </p:txEl>
                                          </p:spTgt>
                                        </p:tgtEl>
                                        <p:attrNameLst>
                                          <p:attrName>fillcolor</p:attrName>
                                        </p:attrNameLst>
                                      </p:cBhvr>
                                      <p:to>
                                        <a:srgbClr val="D8D8D8"/>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6"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F305-B5DD-2266-8FF4-8F6028F5FEB4}"/>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Building blocks of a linear regression model</a:t>
            </a:r>
            <a:endParaRPr lang="en-US" dirty="0"/>
          </a:p>
        </p:txBody>
      </p:sp>
      <p:sp>
        <p:nvSpPr>
          <p:cNvPr id="3" name="Content Placeholder 2">
            <a:extLst>
              <a:ext uri="{FF2B5EF4-FFF2-40B4-BE49-F238E27FC236}">
                <a16:creationId xmlns:a16="http://schemas.microsoft.com/office/drawing/2014/main" id="{A8D079B1-DB54-B1C7-FE45-FE459E62345F}"/>
              </a:ext>
            </a:extLst>
          </p:cNvPr>
          <p:cNvSpPr>
            <a:spLocks noGrp="1"/>
          </p:cNvSpPr>
          <p:nvPr>
            <p:ph idx="1"/>
          </p:nvPr>
        </p:nvSpPr>
        <p:spPr>
          <a:xfrm>
            <a:off x="838200" y="1825625"/>
            <a:ext cx="5715000" cy="4351338"/>
          </a:xfrm>
        </p:spPr>
        <p:txBody>
          <a:bodyPr>
            <a:normAutofit/>
          </a:bodyPr>
          <a:lstStyle/>
          <a:p>
            <a:pPr>
              <a:lnSpc>
                <a:spcPct val="100000"/>
              </a:lnSpc>
              <a:spcBef>
                <a:spcPts val="0"/>
              </a:spcBef>
            </a:pPr>
            <a:r>
              <a:rPr lang="en-US" sz="2400" dirty="0">
                <a:latin typeface="Times New Roman" panose="02020603050405020304" pitchFamily="18" charset="0"/>
                <a:cs typeface="Times New Roman" panose="02020603050405020304" pitchFamily="18" charset="0"/>
              </a:rPr>
              <a:t>Calculate the model parameters (intercept and slope) for the line that cuts through the observations with the least amount of error (squared error).  </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This is referred to as a </a:t>
            </a:r>
            <a:r>
              <a:rPr lang="en-US" sz="2000" b="1" dirty="0">
                <a:latin typeface="Times New Roman" panose="02020603050405020304" pitchFamily="18" charset="0"/>
                <a:cs typeface="Times New Roman" panose="02020603050405020304" pitchFamily="18" charset="0"/>
              </a:rPr>
              <a:t>Least Squares Regression (LSR).</a:t>
            </a:r>
          </a:p>
          <a:p>
            <a:pPr>
              <a:lnSpc>
                <a:spcPct val="100000"/>
              </a:lnSpc>
              <a:spcBef>
                <a:spcPts val="0"/>
              </a:spcBef>
            </a:pPr>
            <a:endParaRPr lang="en-US" sz="2400" b="1"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LSR does this by minimizing the sum of the squares of the differences between the observed dependent variable values and those predicted by the linear model. </a:t>
            </a:r>
          </a:p>
          <a:p>
            <a:pPr lvl="1">
              <a:lnSpc>
                <a:spcPct val="100000"/>
              </a:lnSpc>
              <a:spcBef>
                <a:spcPts val="0"/>
              </a:spcBef>
            </a:pPr>
            <a:r>
              <a:rPr lang="en-US" sz="2000" dirty="0">
                <a:latin typeface="Times New Roman" panose="02020603050405020304" pitchFamily="18" charset="0"/>
                <a:cs typeface="Times New Roman" panose="02020603050405020304" pitchFamily="18" charset="0"/>
              </a:rPr>
              <a:t>These differences are called "residuals."</a:t>
            </a:r>
          </a:p>
        </p:txBody>
      </p:sp>
      <p:cxnSp>
        <p:nvCxnSpPr>
          <p:cNvPr id="5" name="Straight Connector 4">
            <a:extLst>
              <a:ext uri="{FF2B5EF4-FFF2-40B4-BE49-F238E27FC236}">
                <a16:creationId xmlns:a16="http://schemas.microsoft.com/office/drawing/2014/main" id="{15F51C0D-CF86-8E03-1F4E-7E5C759B358A}"/>
              </a:ext>
            </a:extLst>
          </p:cNvPr>
          <p:cNvCxnSpPr/>
          <p:nvPr/>
        </p:nvCxnSpPr>
        <p:spPr>
          <a:xfrm>
            <a:off x="8001000" y="2362200"/>
            <a:ext cx="0" cy="3352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3C4EC87E-4136-824C-A48D-EBAF36834E19}"/>
              </a:ext>
            </a:extLst>
          </p:cNvPr>
          <p:cNvCxnSpPr/>
          <p:nvPr/>
        </p:nvCxnSpPr>
        <p:spPr>
          <a:xfrm>
            <a:off x="8001000" y="5715000"/>
            <a:ext cx="2743200" cy="0"/>
          </a:xfrm>
          <a:prstGeom prst="line">
            <a:avLst/>
          </a:prstGeom>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140E7447-0F52-F998-5358-5EAC55DF789A}"/>
              </a:ext>
            </a:extLst>
          </p:cNvPr>
          <p:cNvSpPr/>
          <p:nvPr/>
        </p:nvSpPr>
        <p:spPr>
          <a:xfrm>
            <a:off x="8176259" y="5043488"/>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7DD49F1-C6B5-EDC4-8B78-2487F0474CF5}"/>
              </a:ext>
            </a:extLst>
          </p:cNvPr>
          <p:cNvSpPr/>
          <p:nvPr/>
        </p:nvSpPr>
        <p:spPr>
          <a:xfrm>
            <a:off x="10591799" y="277368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AEFE75-6DD8-B493-BA16-714FC64E64F8}"/>
              </a:ext>
            </a:extLst>
          </p:cNvPr>
          <p:cNvSpPr/>
          <p:nvPr/>
        </p:nvSpPr>
        <p:spPr>
          <a:xfrm>
            <a:off x="9410698" y="42712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E41E9B66-104A-BA2E-D7CB-4862F303D571}"/>
              </a:ext>
            </a:extLst>
          </p:cNvPr>
          <p:cNvSpPr/>
          <p:nvPr/>
        </p:nvSpPr>
        <p:spPr>
          <a:xfrm>
            <a:off x="10107583" y="274981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F15F0B6-022E-E0CD-CB25-791D19448E1C}"/>
              </a:ext>
            </a:extLst>
          </p:cNvPr>
          <p:cNvSpPr/>
          <p:nvPr/>
        </p:nvSpPr>
        <p:spPr>
          <a:xfrm>
            <a:off x="9936480" y="3637711"/>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3EF0CAD-31A0-C1D1-8F15-485BF00CFD01}"/>
              </a:ext>
            </a:extLst>
          </p:cNvPr>
          <p:cNvSpPr/>
          <p:nvPr/>
        </p:nvSpPr>
        <p:spPr>
          <a:xfrm>
            <a:off x="9605585" y="3276599"/>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D92AD8A-BBA4-8AEC-28CF-F9A51099D4F2}"/>
              </a:ext>
            </a:extLst>
          </p:cNvPr>
          <p:cNvSpPr/>
          <p:nvPr/>
        </p:nvSpPr>
        <p:spPr>
          <a:xfrm>
            <a:off x="9128760" y="3505200"/>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39495CF0-D2B1-6E96-78F2-A62EC3862152}"/>
              </a:ext>
            </a:extLst>
          </p:cNvPr>
          <p:cNvSpPr/>
          <p:nvPr/>
        </p:nvSpPr>
        <p:spPr>
          <a:xfrm>
            <a:off x="9021156" y="4710557"/>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BE9E88B-BEEB-4D0D-6914-8C3AFC6A3A58}"/>
              </a:ext>
            </a:extLst>
          </p:cNvPr>
          <p:cNvSpPr/>
          <p:nvPr/>
        </p:nvSpPr>
        <p:spPr>
          <a:xfrm>
            <a:off x="8762999" y="5445816"/>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A07B536-0B5D-F6F0-7894-00AFB63A230A}"/>
              </a:ext>
            </a:extLst>
          </p:cNvPr>
          <p:cNvSpPr/>
          <p:nvPr/>
        </p:nvSpPr>
        <p:spPr>
          <a:xfrm>
            <a:off x="8519160" y="4646802"/>
            <a:ext cx="91440" cy="9144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A8254A16-D778-3F85-D6A0-84DD5C638A9F}"/>
              </a:ext>
            </a:extLst>
          </p:cNvPr>
          <p:cNvCxnSpPr>
            <a:cxnSpLocks/>
          </p:cNvCxnSpPr>
          <p:nvPr/>
        </p:nvCxnSpPr>
        <p:spPr>
          <a:xfrm flipV="1">
            <a:off x="8221979" y="2409727"/>
            <a:ext cx="2522221" cy="3022755"/>
          </a:xfrm>
          <a:prstGeom prst="line">
            <a:avLst/>
          </a:prstGeom>
          <a:ln>
            <a:solidFill>
              <a:schemeClr val="tx2">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06177F9-AE0C-CCDF-3E90-1C66B00D380B}"/>
              </a:ext>
            </a:extLst>
          </p:cNvPr>
          <p:cNvCxnSpPr>
            <a:cxnSpLocks/>
            <a:stCxn id="14" idx="4"/>
          </p:cNvCxnSpPr>
          <p:nvPr/>
        </p:nvCxnSpPr>
        <p:spPr>
          <a:xfrm>
            <a:off x="9651305" y="336803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8141F6A-B18B-0C3F-5801-96D8FB458E3D}"/>
              </a:ext>
            </a:extLst>
          </p:cNvPr>
          <p:cNvCxnSpPr>
            <a:cxnSpLocks/>
            <a:stCxn id="15" idx="4"/>
          </p:cNvCxnSpPr>
          <p:nvPr/>
        </p:nvCxnSpPr>
        <p:spPr>
          <a:xfrm>
            <a:off x="9174480" y="3596640"/>
            <a:ext cx="0" cy="6745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3191ADD-C587-CDBA-C463-9CC64CB551B7}"/>
              </a:ext>
            </a:extLst>
          </p:cNvPr>
          <p:cNvCxnSpPr>
            <a:cxnSpLocks/>
          </p:cNvCxnSpPr>
          <p:nvPr/>
        </p:nvCxnSpPr>
        <p:spPr>
          <a:xfrm>
            <a:off x="9448800" y="3955256"/>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2B0925C-34AA-D6DD-BF18-FCD9AF3E3C78}"/>
              </a:ext>
            </a:extLst>
          </p:cNvPr>
          <p:cNvCxnSpPr>
            <a:cxnSpLocks/>
            <a:endCxn id="16" idx="0"/>
          </p:cNvCxnSpPr>
          <p:nvPr/>
        </p:nvCxnSpPr>
        <p:spPr>
          <a:xfrm>
            <a:off x="9066876" y="4419599"/>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2EFC9E-5F9D-7E91-41F0-A7280C3151FF}"/>
              </a:ext>
            </a:extLst>
          </p:cNvPr>
          <p:cNvCxnSpPr>
            <a:cxnSpLocks/>
            <a:endCxn id="17" idx="0"/>
          </p:cNvCxnSpPr>
          <p:nvPr/>
        </p:nvCxnSpPr>
        <p:spPr>
          <a:xfrm>
            <a:off x="8808719" y="4710557"/>
            <a:ext cx="0" cy="73525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D9E09AA-1B7E-824F-78E2-B92DB94F14D8}"/>
              </a:ext>
            </a:extLst>
          </p:cNvPr>
          <p:cNvCxnSpPr>
            <a:cxnSpLocks/>
            <a:stCxn id="18" idx="4"/>
          </p:cNvCxnSpPr>
          <p:nvPr/>
        </p:nvCxnSpPr>
        <p:spPr>
          <a:xfrm>
            <a:off x="8564880" y="4738242"/>
            <a:ext cx="0" cy="29095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D200404-E4A1-AFC6-D333-2B63733DA50F}"/>
              </a:ext>
            </a:extLst>
          </p:cNvPr>
          <p:cNvCxnSpPr>
            <a:cxnSpLocks/>
            <a:stCxn id="9" idx="4"/>
          </p:cNvCxnSpPr>
          <p:nvPr/>
        </p:nvCxnSpPr>
        <p:spPr>
          <a:xfrm>
            <a:off x="8221979" y="5134928"/>
            <a:ext cx="0" cy="28251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1830C-D1C5-0110-0CD9-573895E7F46A}"/>
              </a:ext>
            </a:extLst>
          </p:cNvPr>
          <p:cNvCxnSpPr>
            <a:cxnSpLocks/>
          </p:cNvCxnSpPr>
          <p:nvPr/>
        </p:nvCxnSpPr>
        <p:spPr>
          <a:xfrm>
            <a:off x="9982200" y="332231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AA522F3-F301-E40C-CFA5-351666017230}"/>
              </a:ext>
            </a:extLst>
          </p:cNvPr>
          <p:cNvCxnSpPr>
            <a:cxnSpLocks/>
          </p:cNvCxnSpPr>
          <p:nvPr/>
        </p:nvCxnSpPr>
        <p:spPr>
          <a:xfrm>
            <a:off x="10153303" y="2819399"/>
            <a:ext cx="0" cy="31194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1F3051B-2DFA-61F6-7E58-F35CD3E5F3B0}"/>
              </a:ext>
            </a:extLst>
          </p:cNvPr>
          <p:cNvCxnSpPr>
            <a:cxnSpLocks/>
            <a:endCxn id="10" idx="0"/>
          </p:cNvCxnSpPr>
          <p:nvPr/>
        </p:nvCxnSpPr>
        <p:spPr>
          <a:xfrm>
            <a:off x="10637519" y="2514600"/>
            <a:ext cx="0" cy="25908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BF977CC-6584-1ACD-D092-8C85060DBA82}"/>
              </a:ext>
            </a:extLst>
          </p:cNvPr>
          <p:cNvCxnSpPr>
            <a:cxnSpLocks/>
            <a:endCxn id="52" idx="1"/>
          </p:cNvCxnSpPr>
          <p:nvPr/>
        </p:nvCxnSpPr>
        <p:spPr>
          <a:xfrm>
            <a:off x="8906103" y="5477666"/>
            <a:ext cx="314097" cy="0"/>
          </a:xfrm>
          <a:prstGeom prst="straightConnector1">
            <a:avLst/>
          </a:prstGeom>
          <a:ln w="19050" cap="flat" cmpd="sng" algn="ctr">
            <a:solidFill>
              <a:srgbClr val="CC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230A1B25-4B1A-4C0D-28DF-C1EEC5F99D3C}"/>
              </a:ext>
            </a:extLst>
          </p:cNvPr>
          <p:cNvSpPr txBox="1"/>
          <p:nvPr/>
        </p:nvSpPr>
        <p:spPr>
          <a:xfrm>
            <a:off x="9220200" y="5323777"/>
            <a:ext cx="17488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Observed value of y</a:t>
            </a:r>
          </a:p>
        </p:txBody>
      </p:sp>
      <p:cxnSp>
        <p:nvCxnSpPr>
          <p:cNvPr id="57" name="Straight Arrow Connector 56">
            <a:extLst>
              <a:ext uri="{FF2B5EF4-FFF2-40B4-BE49-F238E27FC236}">
                <a16:creationId xmlns:a16="http://schemas.microsoft.com/office/drawing/2014/main" id="{6BDEDE03-716F-1C67-2091-5EAD2D0A1EF5}"/>
              </a:ext>
            </a:extLst>
          </p:cNvPr>
          <p:cNvCxnSpPr>
            <a:cxnSpLocks/>
            <a:endCxn id="58" idx="2"/>
          </p:cNvCxnSpPr>
          <p:nvPr/>
        </p:nvCxnSpPr>
        <p:spPr>
          <a:xfrm flipV="1">
            <a:off x="10062232" y="2337375"/>
            <a:ext cx="0" cy="85598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EE6F7699-C19C-2B40-B58D-067AE1BFA110}"/>
              </a:ext>
            </a:extLst>
          </p:cNvPr>
          <p:cNvSpPr txBox="1"/>
          <p:nvPr/>
        </p:nvSpPr>
        <p:spPr>
          <a:xfrm>
            <a:off x="9555522" y="1752600"/>
            <a:ext cx="101341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Predicted </a:t>
            </a:r>
          </a:p>
          <a:p>
            <a:r>
              <a:rPr lang="en-US" sz="1600" dirty="0">
                <a:latin typeface="Times New Roman" panose="02020603050405020304" pitchFamily="18" charset="0"/>
                <a:cs typeface="Times New Roman" panose="02020603050405020304" pitchFamily="18" charset="0"/>
              </a:rPr>
              <a:t>value of y</a:t>
            </a:r>
          </a:p>
        </p:txBody>
      </p:sp>
      <p:sp>
        <p:nvSpPr>
          <p:cNvPr id="66" name="Right Brace 65">
            <a:extLst>
              <a:ext uri="{FF2B5EF4-FFF2-40B4-BE49-F238E27FC236}">
                <a16:creationId xmlns:a16="http://schemas.microsoft.com/office/drawing/2014/main" id="{30E051F8-8345-05B5-FE5C-3F3CDB98539C}"/>
              </a:ext>
            </a:extLst>
          </p:cNvPr>
          <p:cNvSpPr/>
          <p:nvPr/>
        </p:nvSpPr>
        <p:spPr>
          <a:xfrm>
            <a:off x="8906103" y="4646802"/>
            <a:ext cx="69334" cy="799009"/>
          </a:xfrm>
          <a:prstGeom prst="rightBrace">
            <a:avLst/>
          </a:prstGeom>
          <a:ln w="1905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7864FC63-4C5D-2373-4C66-F8E63F76D26A}"/>
              </a:ext>
            </a:extLst>
          </p:cNvPr>
          <p:cNvCxnSpPr>
            <a:cxnSpLocks/>
            <a:stCxn id="66" idx="1"/>
            <a:endCxn id="68" idx="1"/>
          </p:cNvCxnSpPr>
          <p:nvPr/>
        </p:nvCxnSpPr>
        <p:spPr>
          <a:xfrm>
            <a:off x="8975437" y="5046307"/>
            <a:ext cx="378523" cy="4739"/>
          </a:xfrm>
          <a:prstGeom prst="straightConnector1">
            <a:avLst/>
          </a:prstGeom>
          <a:ln w="190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20F6A4B4-39D7-6705-89B1-0316A36C9710}"/>
              </a:ext>
            </a:extLst>
          </p:cNvPr>
          <p:cNvSpPr txBox="1"/>
          <p:nvPr/>
        </p:nvSpPr>
        <p:spPr>
          <a:xfrm>
            <a:off x="9353960" y="4897157"/>
            <a:ext cx="174884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Residuals</a:t>
            </a:r>
          </a:p>
        </p:txBody>
      </p:sp>
      <p:sp>
        <p:nvSpPr>
          <p:cNvPr id="74" name="TextBox 73">
            <a:extLst>
              <a:ext uri="{FF2B5EF4-FFF2-40B4-BE49-F238E27FC236}">
                <a16:creationId xmlns:a16="http://schemas.microsoft.com/office/drawing/2014/main" id="{CBB09CC9-7A10-688D-149E-815C47667687}"/>
              </a:ext>
            </a:extLst>
          </p:cNvPr>
          <p:cNvSpPr txBox="1"/>
          <p:nvPr/>
        </p:nvSpPr>
        <p:spPr>
          <a:xfrm>
            <a:off x="8581996" y="5785006"/>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Independent variable X</a:t>
            </a:r>
          </a:p>
        </p:txBody>
      </p:sp>
      <p:sp>
        <p:nvSpPr>
          <p:cNvPr id="75" name="TextBox 74">
            <a:extLst>
              <a:ext uri="{FF2B5EF4-FFF2-40B4-BE49-F238E27FC236}">
                <a16:creationId xmlns:a16="http://schemas.microsoft.com/office/drawing/2014/main" id="{421E8678-6F36-EEF4-EB22-D5C28C937821}"/>
              </a:ext>
            </a:extLst>
          </p:cNvPr>
          <p:cNvSpPr txBox="1"/>
          <p:nvPr/>
        </p:nvSpPr>
        <p:spPr>
          <a:xfrm rot="16200000">
            <a:off x="6682705" y="4000193"/>
            <a:ext cx="2055523" cy="307777"/>
          </a:xfrm>
          <a:prstGeom prst="rect">
            <a:avLst/>
          </a:prstGeom>
          <a:noFill/>
          <a:ln>
            <a:solidFill>
              <a:schemeClr val="bg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Dependent variable Y</a:t>
            </a:r>
          </a:p>
        </p:txBody>
      </p:sp>
      <p:graphicFrame>
        <p:nvGraphicFramePr>
          <p:cNvPr id="4" name="Object 2">
            <a:extLst>
              <a:ext uri="{FF2B5EF4-FFF2-40B4-BE49-F238E27FC236}">
                <a16:creationId xmlns:a16="http://schemas.microsoft.com/office/drawing/2014/main" id="{08A8DBA4-D3E6-FD03-3B37-B8D05782174A}"/>
              </a:ext>
            </a:extLst>
          </p:cNvPr>
          <p:cNvGraphicFramePr>
            <a:graphicFrameLocks noChangeAspect="1"/>
          </p:cNvGraphicFramePr>
          <p:nvPr>
            <p:extLst>
              <p:ext uri="{D42A27DB-BD31-4B8C-83A1-F6EECF244321}">
                <p14:modId xmlns:p14="http://schemas.microsoft.com/office/powerpoint/2010/main" val="298256591"/>
              </p:ext>
            </p:extLst>
          </p:nvPr>
        </p:nvGraphicFramePr>
        <p:xfrm>
          <a:off x="10637519" y="2134008"/>
          <a:ext cx="1484198" cy="307777"/>
        </p:xfrm>
        <a:graphic>
          <a:graphicData uri="http://schemas.openxmlformats.org/presentationml/2006/ole">
            <mc:AlternateContent xmlns:mc="http://schemas.openxmlformats.org/markup-compatibility/2006">
              <mc:Choice xmlns:v="urn:schemas-microsoft-com:vml" Requires="v">
                <p:oleObj name="Equation" r:id="rId3" imgW="1104900" imgH="228600" progId="Equation.3">
                  <p:embed/>
                </p:oleObj>
              </mc:Choice>
              <mc:Fallback>
                <p:oleObj name="Equation" r:id="rId3" imgW="1104900" imgH="228600" progId="Equation.3">
                  <p:embed/>
                  <p:pic>
                    <p:nvPicPr>
                      <p:cNvPr id="4" name="Object 2">
                        <a:extLst>
                          <a:ext uri="{FF2B5EF4-FFF2-40B4-BE49-F238E27FC236}">
                            <a16:creationId xmlns:a16="http://schemas.microsoft.com/office/drawing/2014/main" id="{08A8DBA4-D3E6-FD03-3B37-B8D057821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519" y="2134008"/>
                        <a:ext cx="1484198" cy="3077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31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13994</TotalTime>
  <Words>4797</Words>
  <Application>Microsoft Office PowerPoint</Application>
  <PresentationFormat>Widescreen</PresentationFormat>
  <Paragraphs>540</Paragraphs>
  <Slides>57</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1" baseType="lpstr">
      <vt:lpstr>宋体</vt:lpstr>
      <vt:lpstr>-apple-system</vt:lpstr>
      <vt:lpstr>Aptos</vt:lpstr>
      <vt:lpstr>Aptos Display</vt:lpstr>
      <vt:lpstr>Arial</vt:lpstr>
      <vt:lpstr>Calibri</vt:lpstr>
      <vt:lpstr>Cambria Math</vt:lpstr>
      <vt:lpstr>Franklin Gothic Book</vt:lpstr>
      <vt:lpstr>Helvetica Neue</vt:lpstr>
      <vt:lpstr>source-serif-pro</vt:lpstr>
      <vt:lpstr>Times New Roman</vt:lpstr>
      <vt:lpstr>Wingdings</vt:lpstr>
      <vt:lpstr>Office Theme</vt:lpstr>
      <vt:lpstr>Equation</vt:lpstr>
      <vt:lpstr>Modeling Using  Linear Regressions</vt:lpstr>
      <vt:lpstr>What is regression?</vt:lpstr>
      <vt:lpstr> What can we accomplish with linear regression?</vt:lpstr>
      <vt:lpstr>Can we use this model to make predictions?</vt:lpstr>
      <vt:lpstr>When would you use a linear regression?</vt:lpstr>
      <vt:lpstr>Difference Between Correlation and Linear Simple Regression </vt:lpstr>
      <vt:lpstr>When to use a Simple Linear Regression</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Building blocks of a linear regression model</vt:lpstr>
      <vt:lpstr>Testing  your Assumptions</vt:lpstr>
      <vt:lpstr>Testing  your Assumptions</vt:lpstr>
      <vt:lpstr>Building blocks of a linear regression model</vt:lpstr>
      <vt:lpstr>Model Evaluation – Working Range</vt:lpstr>
      <vt:lpstr>Model Evaluation – Outliers</vt:lpstr>
      <vt:lpstr>Model Evaluation – Outliers</vt:lpstr>
      <vt:lpstr>Model Evaluation – Outliers - High leverage points</vt:lpstr>
      <vt:lpstr>Model Evaluation – Outliers - High leverage points</vt:lpstr>
      <vt:lpstr>Model Evaluation – Outliers - To remove or not to remove</vt:lpstr>
      <vt:lpstr>Model Evaluation – Outliers - To remove or not to remove</vt:lpstr>
      <vt:lpstr>Model Evaluation – Outliers - To remove or not to remove</vt:lpstr>
      <vt:lpstr>Model Evaluation – Outliers - To remove or not to remove</vt:lpstr>
      <vt:lpstr>Model Evaluation</vt:lpstr>
      <vt:lpstr>Model Evaluation: Significance</vt:lpstr>
      <vt:lpstr>Model Evaluation: Meaningful</vt:lpstr>
      <vt:lpstr>Model Evaluation: Accuracy</vt:lpstr>
      <vt:lpstr>Model Evaluation: Accuracy</vt:lpstr>
      <vt:lpstr>Model Evaluation: Stability</vt:lpstr>
      <vt:lpstr>Model Evaluation: Stability</vt:lpstr>
      <vt:lpstr>Model Evaluation: Stability</vt:lpstr>
      <vt:lpstr>Model Evaluation: Stability</vt:lpstr>
      <vt:lpstr>Model Evaluation: Stability</vt:lpstr>
      <vt:lpstr>Writing it all UP</vt:lpstr>
      <vt:lpstr>Case Study: Whitman et al. (2004)</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Simple Liner Regression output in R</vt:lpstr>
      <vt:lpstr>Interpretation</vt:lpstr>
      <vt:lpstr>Simple Liner Regression output in R</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255</cp:revision>
  <dcterms:created xsi:type="dcterms:W3CDTF">2005-04-23T21:02:33Z</dcterms:created>
  <dcterms:modified xsi:type="dcterms:W3CDTF">2024-11-21T18:44:37Z</dcterms:modified>
</cp:coreProperties>
</file>