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4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ne.com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Distance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Ecological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Pablo</a:t>
            </a:r>
            <a:r>
              <a:rPr/>
              <a:t> </a:t>
            </a:r>
            <a:r>
              <a:rPr/>
              <a:t>E.</a:t>
            </a:r>
            <a:r>
              <a:rPr/>
              <a:t> </a:t>
            </a:r>
            <a:r>
              <a:rPr/>
              <a:t>Gutiérrez-Fonseca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4/11/2022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Distance</a:t>
            </a:r>
            <a:r>
              <a:rPr/>
              <a:t> </a:t>
            </a:r>
            <a:r>
              <a:rPr/>
              <a:t>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The first step of most multivariate analyses is to calculate a matrix of distances or similarities among a set of items in a multidimensional space.</a:t>
            </a:r>
            <a:r>
              <a:rPr baseline="30000">
                <a:hlinkClick r:id="rId2" action="ppaction://hlinksldjump"/>
              </a:rPr>
              <a:t>1</a:t>
            </a:r>
          </a:p>
          <a:p>
            <a:pPr lvl="1">
              <a:buAutoNum startAt="2" type="arabicPeriod"/>
            </a:pPr>
            <a:r>
              <a:rPr/>
              <a:t>This is analogous to constructing the triangular “mileage chart” provided with many road maps.[^1]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Distance</a:t>
            </a:r>
            <a:r>
              <a:rPr/>
              <a:t> </a:t>
            </a:r>
            <a:r>
              <a:rPr/>
              <a:t>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This first step is extremely important. If information is ignored in this step, then it cannot be expressed in the results.</a:t>
            </a:r>
          </a:p>
          <a:p>
            <a:pPr lvl="0" marL="0" indent="0">
              <a:buNone/>
            </a:pPr>
            <a:r>
              <a:rPr/>
              <a:t> </a:t>
            </a:r>
          </a:p>
          <a:p>
            <a:pPr lvl="1"/>
            <a:r>
              <a:rPr/>
              <a:t>Likewise, if noise or outliers are exaggerated by the distance measure, then these unwanted features of our data will have undue influence on the results, perhaps obscuring meaningful patterns.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/>
              <a:t>1. </a:t>
            </a:r>
            <a:r>
              <a:rPr sz="1800">
                <a:hlinkClick r:id="rId2"/>
              </a:rPr>
              <a:t>https://one.com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Measures in Ecological Data</dc:title>
  <dc:creator>Pablo E. Gutiérrez-Fonseca</dc:creator>
  <cp:keywords/>
  <dcterms:created xsi:type="dcterms:W3CDTF">2022-04-11T18:27:48Z</dcterms:created>
  <dcterms:modified xsi:type="dcterms:W3CDTF">2022-04-11T18:27:48Z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4/11/2022</vt:lpwstr>
  </property>
  <property fmtid="{D5CDD505-2E9C-101B-9397-08002B2CF9AE}" pid="3" name="output">
    <vt:lpwstr>powerpoint_presentation</vt:lpwstr>
  </property>
</Properties>
</file>