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23" r:id="rId5"/>
    <p:sldId id="304" r:id="rId6"/>
    <p:sldId id="317" r:id="rId7"/>
    <p:sldId id="327" r:id="rId8"/>
    <p:sldId id="282" r:id="rId9"/>
    <p:sldId id="314" r:id="rId10"/>
    <p:sldId id="325" r:id="rId11"/>
    <p:sldId id="328" r:id="rId12"/>
    <p:sldId id="315" r:id="rId13"/>
    <p:sldId id="330" r:id="rId14"/>
    <p:sldId id="281" r:id="rId15"/>
    <p:sldId id="329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38D7F-DA49-4CD4-81C2-BA4489D8DCBF}" v="31" dt="2024-09-17T06:19:44.41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Dubey" userId="9593a0ddaad68685" providerId="LiveId" clId="{84A38D7F-DA49-4CD4-81C2-BA4489D8DCBF}"/>
    <pc:docChg chg="undo custSel addSld delSld modSld sldOrd">
      <pc:chgData name="Sakshi Dubey" userId="9593a0ddaad68685" providerId="LiveId" clId="{84A38D7F-DA49-4CD4-81C2-BA4489D8DCBF}" dt="2024-09-17T15:27:24.490" v="1849" actId="20577"/>
      <pc:docMkLst>
        <pc:docMk/>
      </pc:docMkLst>
      <pc:sldChg chg="modSp add del mod ord modTransition">
        <pc:chgData name="Sakshi Dubey" userId="9593a0ddaad68685" providerId="LiveId" clId="{84A38D7F-DA49-4CD4-81C2-BA4489D8DCBF}" dt="2024-09-16T20:28:14.572" v="1469" actId="12"/>
        <pc:sldMkLst>
          <pc:docMk/>
          <pc:sldMk cId="2952923800" sldId="281"/>
        </pc:sldMkLst>
        <pc:spChg chg="mod">
          <ac:chgData name="Sakshi Dubey" userId="9593a0ddaad68685" providerId="LiveId" clId="{84A38D7F-DA49-4CD4-81C2-BA4489D8DCBF}" dt="2024-09-16T19:38:57.439" v="1164" actId="20577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akshi Dubey" userId="9593a0ddaad68685" providerId="LiveId" clId="{84A38D7F-DA49-4CD4-81C2-BA4489D8DCBF}" dt="2024-09-16T20:28:14.572" v="1469" actId="12"/>
          <ac:spMkLst>
            <pc:docMk/>
            <pc:sldMk cId="2952923800" sldId="281"/>
            <ac:spMk id="3" creationId="{A2E339BF-E6D7-DD0E-AF02-6813852EE723}"/>
          </ac:spMkLst>
        </pc:spChg>
        <pc:picChg chg="mod">
          <ac:chgData name="Sakshi Dubey" userId="9593a0ddaad68685" providerId="LiveId" clId="{84A38D7F-DA49-4CD4-81C2-BA4489D8DCBF}" dt="2024-09-16T19:34:10.416" v="1100" actId="14100"/>
          <ac:picMkLst>
            <pc:docMk/>
            <pc:sldMk cId="2952923800" sldId="281"/>
            <ac:picMk id="1026" creationId="{696CEAE3-8D52-3DEF-BA90-D70129FA986C}"/>
          </ac:picMkLst>
        </pc:picChg>
      </pc:sldChg>
      <pc:sldChg chg="add del modTransition">
        <pc:chgData name="Sakshi Dubey" userId="9593a0ddaad68685" providerId="LiveId" clId="{84A38D7F-DA49-4CD4-81C2-BA4489D8DCBF}" dt="2024-09-15T10:48:14.172" v="490" actId="47"/>
        <pc:sldMkLst>
          <pc:docMk/>
          <pc:sldMk cId="685681062" sldId="282"/>
        </pc:sldMkLst>
      </pc:sldChg>
      <pc:sldChg chg="addSp delSp modSp add del mod">
        <pc:chgData name="Sakshi Dubey" userId="9593a0ddaad68685" providerId="LiveId" clId="{84A38D7F-DA49-4CD4-81C2-BA4489D8DCBF}" dt="2024-09-16T19:07:14.295" v="1016" actId="1076"/>
        <pc:sldMkLst>
          <pc:docMk/>
          <pc:sldMk cId="1973173046" sldId="297"/>
        </pc:sldMkLst>
        <pc:spChg chg="mod">
          <ac:chgData name="Sakshi Dubey" userId="9593a0ddaad68685" providerId="LiveId" clId="{84A38D7F-DA49-4CD4-81C2-BA4489D8DCBF}" dt="2024-09-16T19:07:14.295" v="1016" actId="1076"/>
          <ac:spMkLst>
            <pc:docMk/>
            <pc:sldMk cId="1973173046" sldId="297"/>
            <ac:spMk id="2" creationId="{509D22C5-0C9E-B582-A8FE-B45E70A01E7F}"/>
          </ac:spMkLst>
        </pc:spChg>
        <pc:spChg chg="del">
          <ac:chgData name="Sakshi Dubey" userId="9593a0ddaad68685" providerId="LiveId" clId="{84A38D7F-DA49-4CD4-81C2-BA4489D8DCBF}" dt="2024-09-15T14:37:15.571" v="534" actId="478"/>
          <ac:spMkLst>
            <pc:docMk/>
            <pc:sldMk cId="1973173046" sldId="297"/>
            <ac:spMk id="3" creationId="{D8B5CEF2-E667-BBB5-2EA6-C06F93B6DE12}"/>
          </ac:spMkLst>
        </pc:spChg>
        <pc:spChg chg="add del mod">
          <ac:chgData name="Sakshi Dubey" userId="9593a0ddaad68685" providerId="LiveId" clId="{84A38D7F-DA49-4CD4-81C2-BA4489D8DCBF}" dt="2024-09-15T14:37:23.680" v="535" actId="478"/>
          <ac:spMkLst>
            <pc:docMk/>
            <pc:sldMk cId="1973173046" sldId="297"/>
            <ac:spMk id="5" creationId="{11E34D0D-4A43-5FED-CDC2-D936D11F6C5A}"/>
          </ac:spMkLst>
        </pc:spChg>
      </pc:sldChg>
      <pc:sldChg chg="modSp add del mod modTransition">
        <pc:chgData name="Sakshi Dubey" userId="9593a0ddaad68685" providerId="LiveId" clId="{84A38D7F-DA49-4CD4-81C2-BA4489D8DCBF}" dt="2024-09-16T20:36:09.974" v="1506" actId="27636"/>
        <pc:sldMkLst>
          <pc:docMk/>
          <pc:sldMk cId="3913219759" sldId="304"/>
        </pc:sldMkLst>
        <pc:spChg chg="mod">
          <ac:chgData name="Sakshi Dubey" userId="9593a0ddaad68685" providerId="LiveId" clId="{84A38D7F-DA49-4CD4-81C2-BA4489D8DCBF}" dt="2024-09-16T19:39:28.053" v="1167" actId="20577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Sakshi Dubey" userId="9593a0ddaad68685" providerId="LiveId" clId="{84A38D7F-DA49-4CD4-81C2-BA4489D8DCBF}" dt="2024-09-16T20:36:09.974" v="1506" actId="27636"/>
          <ac:spMkLst>
            <pc:docMk/>
            <pc:sldMk cId="3913219759" sldId="304"/>
            <ac:spMk id="3" creationId="{D4D22962-3C7F-E480-5C35-7F4860A098E1}"/>
          </ac:spMkLst>
        </pc:spChg>
      </pc:sldChg>
      <pc:sldChg chg="modSp add del mod modTransition">
        <pc:chgData name="Sakshi Dubey" userId="9593a0ddaad68685" providerId="LiveId" clId="{84A38D7F-DA49-4CD4-81C2-BA4489D8DCBF}" dt="2024-09-16T19:39:04.731" v="1165" actId="20577"/>
        <pc:sldMkLst>
          <pc:docMk/>
          <pc:sldMk cId="1131718056" sldId="314"/>
        </pc:sldMkLst>
        <pc:spChg chg="mod">
          <ac:chgData name="Sakshi Dubey" userId="9593a0ddaad68685" providerId="LiveId" clId="{84A38D7F-DA49-4CD4-81C2-BA4489D8DCBF}" dt="2024-09-16T19:39:04.731" v="1165" actId="20577"/>
          <ac:spMkLst>
            <pc:docMk/>
            <pc:sldMk cId="1131718056" sldId="314"/>
            <ac:spMk id="2" creationId="{B6210199-C129-11F0-56F2-2D1AED21CB4C}"/>
          </ac:spMkLst>
        </pc:spChg>
        <pc:spChg chg="mod">
          <ac:chgData name="Sakshi Dubey" userId="9593a0ddaad68685" providerId="LiveId" clId="{84A38D7F-DA49-4CD4-81C2-BA4489D8DCBF}" dt="2024-09-15T10:18:16.209" v="394" actId="20577"/>
          <ac:spMkLst>
            <pc:docMk/>
            <pc:sldMk cId="1131718056" sldId="314"/>
            <ac:spMk id="4" creationId="{BDDD6BDC-E008-6AB7-55A1-46ED9BCF054F}"/>
          </ac:spMkLst>
        </pc:spChg>
      </pc:sldChg>
      <pc:sldChg chg="delSp modSp add del mod ord">
        <pc:chgData name="Sakshi Dubey" userId="9593a0ddaad68685" providerId="LiveId" clId="{84A38D7F-DA49-4CD4-81C2-BA4489D8DCBF}" dt="2024-09-17T10:36:11.950" v="1737" actId="255"/>
        <pc:sldMkLst>
          <pc:docMk/>
          <pc:sldMk cId="2468595790" sldId="315"/>
        </pc:sldMkLst>
        <pc:spChg chg="mod">
          <ac:chgData name="Sakshi Dubey" userId="9593a0ddaad68685" providerId="LiveId" clId="{84A38D7F-DA49-4CD4-81C2-BA4489D8DCBF}" dt="2024-09-16T19:38:40.431" v="1162" actId="20577"/>
          <ac:spMkLst>
            <pc:docMk/>
            <pc:sldMk cId="2468595790" sldId="315"/>
            <ac:spMk id="2" creationId="{B28A34A6-22BC-27A4-2C79-EE98A4943B14}"/>
          </ac:spMkLst>
        </pc:spChg>
        <pc:spChg chg="mod">
          <ac:chgData name="Sakshi Dubey" userId="9593a0ddaad68685" providerId="LiveId" clId="{84A38D7F-DA49-4CD4-81C2-BA4489D8DCBF}" dt="2024-09-17T10:36:11.950" v="1737" actId="255"/>
          <ac:spMkLst>
            <pc:docMk/>
            <pc:sldMk cId="2468595790" sldId="315"/>
            <ac:spMk id="16" creationId="{AEF9954A-E263-8A7E-58B1-4D03F7D1BD9B}"/>
          </ac:spMkLst>
        </pc:spChg>
        <pc:spChg chg="del mod">
          <ac:chgData name="Sakshi Dubey" userId="9593a0ddaad68685" providerId="LiveId" clId="{84A38D7F-DA49-4CD4-81C2-BA4489D8DCBF}" dt="2024-09-15T14:31:32.353" v="506" actId="478"/>
          <ac:spMkLst>
            <pc:docMk/>
            <pc:sldMk cId="2468595790" sldId="315"/>
            <ac:spMk id="17" creationId="{33680A80-5C61-DD02-1119-0565C0AD5372}"/>
          </ac:spMkLst>
        </pc:spChg>
      </pc:sldChg>
      <pc:sldChg chg="addSp delSp modSp add del mod ord">
        <pc:chgData name="Sakshi Dubey" userId="9593a0ddaad68685" providerId="LiveId" clId="{84A38D7F-DA49-4CD4-81C2-BA4489D8DCBF}" dt="2024-09-16T20:31:47.620" v="1483" actId="20577"/>
        <pc:sldMkLst>
          <pc:docMk/>
          <pc:sldMk cId="1941619646" sldId="317"/>
        </pc:sldMkLst>
        <pc:spChg chg="mod">
          <ac:chgData name="Sakshi Dubey" userId="9593a0ddaad68685" providerId="LiveId" clId="{84A38D7F-DA49-4CD4-81C2-BA4489D8DCBF}" dt="2024-09-16T19:39:21.390" v="1166" actId="20577"/>
          <ac:spMkLst>
            <pc:docMk/>
            <pc:sldMk cId="1941619646" sldId="317"/>
            <ac:spMk id="3" creationId="{3D55F2D4-C20E-BEBC-1CCF-4449B0456A7E}"/>
          </ac:spMkLst>
        </pc:spChg>
        <pc:spChg chg="add del mod">
          <ac:chgData name="Sakshi Dubey" userId="9593a0ddaad68685" providerId="LiveId" clId="{84A38D7F-DA49-4CD4-81C2-BA4489D8DCBF}" dt="2024-09-16T18:59:23.331" v="877" actId="931"/>
          <ac:spMkLst>
            <pc:docMk/>
            <pc:sldMk cId="1941619646" sldId="317"/>
            <ac:spMk id="5" creationId="{0F12B61F-F154-3408-6488-CFF90A828CFB}"/>
          </ac:spMkLst>
        </pc:spChg>
        <pc:spChg chg="add del mod">
          <ac:chgData name="Sakshi Dubey" userId="9593a0ddaad68685" providerId="LiveId" clId="{84A38D7F-DA49-4CD4-81C2-BA4489D8DCBF}" dt="2024-09-15T14:33:16.666" v="519" actId="478"/>
          <ac:spMkLst>
            <pc:docMk/>
            <pc:sldMk cId="1941619646" sldId="317"/>
            <ac:spMk id="5" creationId="{10596EED-AAB6-7BBD-637F-26C8AF1045D0}"/>
          </ac:spMkLst>
        </pc:spChg>
        <pc:spChg chg="add del">
          <ac:chgData name="Sakshi Dubey" userId="9593a0ddaad68685" providerId="LiveId" clId="{84A38D7F-DA49-4CD4-81C2-BA4489D8DCBF}" dt="2024-09-16T19:36:44.242" v="1145" actId="478"/>
          <ac:spMkLst>
            <pc:docMk/>
            <pc:sldMk cId="1941619646" sldId="317"/>
            <ac:spMk id="5" creationId="{367476DC-41E8-7F35-17B9-118496D84DB6}"/>
          </ac:spMkLst>
        </pc:spChg>
        <pc:spChg chg="del">
          <ac:chgData name="Sakshi Dubey" userId="9593a0ddaad68685" providerId="LiveId" clId="{84A38D7F-DA49-4CD4-81C2-BA4489D8DCBF}" dt="2024-09-15T14:33:11.006" v="518" actId="478"/>
          <ac:spMkLst>
            <pc:docMk/>
            <pc:sldMk cId="1941619646" sldId="317"/>
            <ac:spMk id="13" creationId="{58AC0C8B-8A7A-9FAE-2D0F-4D1C3A8C3FA5}"/>
          </ac:spMkLst>
        </pc:spChg>
        <pc:spChg chg="mod">
          <ac:chgData name="Sakshi Dubey" userId="9593a0ddaad68685" providerId="LiveId" clId="{84A38D7F-DA49-4CD4-81C2-BA4489D8DCBF}" dt="2024-09-16T20:31:47.620" v="1483" actId="20577"/>
          <ac:spMkLst>
            <pc:docMk/>
            <pc:sldMk cId="1941619646" sldId="317"/>
            <ac:spMk id="14" creationId="{749C7CD1-A9AA-49E3-6734-AD9546F2DF5B}"/>
          </ac:spMkLst>
        </pc:spChg>
        <pc:picChg chg="add mod">
          <ac:chgData name="Sakshi Dubey" userId="9593a0ddaad68685" providerId="LiveId" clId="{84A38D7F-DA49-4CD4-81C2-BA4489D8DCBF}" dt="2024-09-16T18:59:33.002" v="878" actId="1076"/>
          <ac:picMkLst>
            <pc:docMk/>
            <pc:sldMk cId="1941619646" sldId="317"/>
            <ac:picMk id="7" creationId="{71FF0A39-A9E0-F44D-E791-3D85FD1CF881}"/>
          </ac:picMkLst>
        </pc:picChg>
        <pc:picChg chg="del mod">
          <ac:chgData name="Sakshi Dubey" userId="9593a0ddaad68685" providerId="LiveId" clId="{84A38D7F-DA49-4CD4-81C2-BA4489D8DCBF}" dt="2024-09-16T18:59:09.089" v="876" actId="478"/>
          <ac:picMkLst>
            <pc:docMk/>
            <pc:sldMk cId="1941619646" sldId="317"/>
            <ac:picMk id="10" creationId="{DD0A0899-5B02-CEB5-E5DD-448B169C2377}"/>
          </ac:picMkLst>
        </pc:picChg>
      </pc:sldChg>
      <pc:sldChg chg="add del">
        <pc:chgData name="Sakshi Dubey" userId="9593a0ddaad68685" providerId="LiveId" clId="{84A38D7F-DA49-4CD4-81C2-BA4489D8DCBF}" dt="2024-09-15T14:36:52.078" v="530" actId="47"/>
        <pc:sldMkLst>
          <pc:docMk/>
          <pc:sldMk cId="4072101725" sldId="318"/>
        </pc:sldMkLst>
      </pc:sldChg>
      <pc:sldChg chg="add del">
        <pc:chgData name="Sakshi Dubey" userId="9593a0ddaad68685" providerId="LiveId" clId="{84A38D7F-DA49-4CD4-81C2-BA4489D8DCBF}" dt="2024-09-15T14:36:56.170" v="531" actId="47"/>
        <pc:sldMkLst>
          <pc:docMk/>
          <pc:sldMk cId="3969996159" sldId="319"/>
        </pc:sldMkLst>
      </pc:sldChg>
      <pc:sldChg chg="add del">
        <pc:chgData name="Sakshi Dubey" userId="9593a0ddaad68685" providerId="LiveId" clId="{84A38D7F-DA49-4CD4-81C2-BA4489D8DCBF}" dt="2024-09-15T14:37:00.469" v="532" actId="47"/>
        <pc:sldMkLst>
          <pc:docMk/>
          <pc:sldMk cId="2498021601" sldId="321"/>
        </pc:sldMkLst>
      </pc:sldChg>
      <pc:sldChg chg="add del">
        <pc:chgData name="Sakshi Dubey" userId="9593a0ddaad68685" providerId="LiveId" clId="{84A38D7F-DA49-4CD4-81C2-BA4489D8DCBF}" dt="2024-09-15T14:37:02.406" v="533" actId="47"/>
        <pc:sldMkLst>
          <pc:docMk/>
          <pc:sldMk cId="1686213229" sldId="322"/>
        </pc:sldMkLst>
      </pc:sldChg>
      <pc:sldChg chg="modSp add del mod modTransition">
        <pc:chgData name="Sakshi Dubey" userId="9593a0ddaad68685" providerId="LiveId" clId="{84A38D7F-DA49-4CD4-81C2-BA4489D8DCBF}" dt="2024-09-15T10:47:35.151" v="465" actId="47"/>
        <pc:sldMkLst>
          <pc:docMk/>
          <pc:sldMk cId="3611522127" sldId="323"/>
        </pc:sldMkLst>
        <pc:spChg chg="mod">
          <ac:chgData name="Sakshi Dubey" userId="9593a0ddaad68685" providerId="LiveId" clId="{84A38D7F-DA49-4CD4-81C2-BA4489D8DCBF}" dt="2024-09-15T09:49:23.631" v="247" actId="20577"/>
          <ac:spMkLst>
            <pc:docMk/>
            <pc:sldMk cId="3611522127" sldId="323"/>
            <ac:spMk id="2" creationId="{81A3D2DC-7AFF-2917-685C-1243CCEE83DC}"/>
          </ac:spMkLst>
        </pc:spChg>
      </pc:sldChg>
      <pc:sldChg chg="add del modTransition">
        <pc:chgData name="Sakshi Dubey" userId="9593a0ddaad68685" providerId="LiveId" clId="{84A38D7F-DA49-4CD4-81C2-BA4489D8DCBF}" dt="2024-09-15T10:47:39.131" v="477" actId="47"/>
        <pc:sldMkLst>
          <pc:docMk/>
          <pc:sldMk cId="2705179759" sldId="325"/>
        </pc:sldMkLst>
      </pc:sldChg>
      <pc:sldChg chg="addSp delSp modSp add del mod ord modTransition">
        <pc:chgData name="Sakshi Dubey" userId="9593a0ddaad68685" providerId="LiveId" clId="{84A38D7F-DA49-4CD4-81C2-BA4489D8DCBF}" dt="2024-09-15T10:48:14.505" v="491" actId="47"/>
        <pc:sldMkLst>
          <pc:docMk/>
          <pc:sldMk cId="982166362" sldId="327"/>
        </pc:sldMkLst>
        <pc:spChg chg="del mod">
          <ac:chgData name="Sakshi Dubey" userId="9593a0ddaad68685" providerId="LiveId" clId="{84A38D7F-DA49-4CD4-81C2-BA4489D8DCBF}" dt="2024-09-15T09:50:38.540" v="249" actId="478"/>
          <ac:spMkLst>
            <pc:docMk/>
            <pc:sldMk cId="982166362" sldId="327"/>
            <ac:spMk id="2" creationId="{CF2D3AB7-5A13-300A-D810-9E9935D051BB}"/>
          </ac:spMkLst>
        </pc:spChg>
        <pc:spChg chg="mod">
          <ac:chgData name="Sakshi Dubey" userId="9593a0ddaad68685" providerId="LiveId" clId="{84A38D7F-DA49-4CD4-81C2-BA4489D8DCBF}" dt="2024-09-15T10:16:36.974" v="390" actId="255"/>
          <ac:spMkLst>
            <pc:docMk/>
            <pc:sldMk cId="982166362" sldId="327"/>
            <ac:spMk id="3" creationId="{F088FDD3-EDA6-541A-7608-60047B41410A}"/>
          </ac:spMkLst>
        </pc:spChg>
        <pc:spChg chg="add mod">
          <ac:chgData name="Sakshi Dubey" userId="9593a0ddaad68685" providerId="LiveId" clId="{84A38D7F-DA49-4CD4-81C2-BA4489D8DCBF}" dt="2024-09-15T10:08:44.268" v="335" actId="1076"/>
          <ac:spMkLst>
            <pc:docMk/>
            <pc:sldMk cId="982166362" sldId="327"/>
            <ac:spMk id="5" creationId="{E1C05ADE-6DD9-AD95-7578-8CD11EABAD9E}"/>
          </ac:spMkLst>
        </pc:spChg>
      </pc:sldChg>
      <pc:sldChg chg="modSp new mod">
        <pc:chgData name="Sakshi Dubey" userId="9593a0ddaad68685" providerId="LiveId" clId="{84A38D7F-DA49-4CD4-81C2-BA4489D8DCBF}" dt="2024-09-16T20:04:34.473" v="1218" actId="20577"/>
        <pc:sldMkLst>
          <pc:docMk/>
          <pc:sldMk cId="251508967" sldId="328"/>
        </pc:sldMkLst>
        <pc:spChg chg="mod">
          <ac:chgData name="Sakshi Dubey" userId="9593a0ddaad68685" providerId="LiveId" clId="{84A38D7F-DA49-4CD4-81C2-BA4489D8DCBF}" dt="2024-09-16T17:45:47.849" v="687" actId="20577"/>
          <ac:spMkLst>
            <pc:docMk/>
            <pc:sldMk cId="251508967" sldId="328"/>
            <ac:spMk id="2" creationId="{0AF50B52-583E-1514-9F42-15ACEBF35864}"/>
          </ac:spMkLst>
        </pc:spChg>
        <pc:spChg chg="mod">
          <ac:chgData name="Sakshi Dubey" userId="9593a0ddaad68685" providerId="LiveId" clId="{84A38D7F-DA49-4CD4-81C2-BA4489D8DCBF}" dt="2024-09-16T20:04:34.473" v="1218" actId="20577"/>
          <ac:spMkLst>
            <pc:docMk/>
            <pc:sldMk cId="251508967" sldId="328"/>
            <ac:spMk id="3" creationId="{FD092861-3DB7-F323-0203-25345818D0AD}"/>
          </ac:spMkLst>
        </pc:spChg>
      </pc:sldChg>
      <pc:sldChg chg="new add del">
        <pc:chgData name="Sakshi Dubey" userId="9593a0ddaad68685" providerId="LiveId" clId="{84A38D7F-DA49-4CD4-81C2-BA4489D8DCBF}" dt="2024-09-15T10:48:21.863" v="498" actId="47"/>
        <pc:sldMkLst>
          <pc:docMk/>
          <pc:sldMk cId="2603086833" sldId="328"/>
        </pc:sldMkLst>
      </pc:sldChg>
      <pc:sldChg chg="delSp modSp new mod ord">
        <pc:chgData name="Sakshi Dubey" userId="9593a0ddaad68685" providerId="LiveId" clId="{84A38D7F-DA49-4CD4-81C2-BA4489D8DCBF}" dt="2024-09-17T10:36:39.173" v="1739" actId="255"/>
        <pc:sldMkLst>
          <pc:docMk/>
          <pc:sldMk cId="2072639445" sldId="329"/>
        </pc:sldMkLst>
        <pc:spChg chg="mod">
          <ac:chgData name="Sakshi Dubey" userId="9593a0ddaad68685" providerId="LiveId" clId="{84A38D7F-DA49-4CD4-81C2-BA4489D8DCBF}" dt="2024-09-16T19:38:49.087" v="1163" actId="20577"/>
          <ac:spMkLst>
            <pc:docMk/>
            <pc:sldMk cId="2072639445" sldId="329"/>
            <ac:spMk id="2" creationId="{07C8268F-5DC0-19DB-B8C3-07DC37BA5383}"/>
          </ac:spMkLst>
        </pc:spChg>
        <pc:spChg chg="mod">
          <ac:chgData name="Sakshi Dubey" userId="9593a0ddaad68685" providerId="LiveId" clId="{84A38D7F-DA49-4CD4-81C2-BA4489D8DCBF}" dt="2024-09-17T10:36:39.173" v="1739" actId="255"/>
          <ac:spMkLst>
            <pc:docMk/>
            <pc:sldMk cId="2072639445" sldId="329"/>
            <ac:spMk id="3" creationId="{4DA656D1-5E17-02FC-C5A2-F2ECDB77318D}"/>
          </ac:spMkLst>
        </pc:spChg>
        <pc:spChg chg="del mod">
          <ac:chgData name="Sakshi Dubey" userId="9593a0ddaad68685" providerId="LiveId" clId="{84A38D7F-DA49-4CD4-81C2-BA4489D8DCBF}" dt="2024-09-16T18:39:52.314" v="738" actId="478"/>
          <ac:spMkLst>
            <pc:docMk/>
            <pc:sldMk cId="2072639445" sldId="329"/>
            <ac:spMk id="4" creationId="{FDC97C26-073F-8D0D-36B5-3C7AFC346521}"/>
          </ac:spMkLst>
        </pc:spChg>
      </pc:sldChg>
      <pc:sldChg chg="new add del">
        <pc:chgData name="Sakshi Dubey" userId="9593a0ddaad68685" providerId="LiveId" clId="{84A38D7F-DA49-4CD4-81C2-BA4489D8DCBF}" dt="2024-09-15T10:48:20.963" v="497" actId="47"/>
        <pc:sldMkLst>
          <pc:docMk/>
          <pc:sldMk cId="4001937659" sldId="329"/>
        </pc:sldMkLst>
      </pc:sldChg>
      <pc:sldChg chg="new del">
        <pc:chgData name="Sakshi Dubey" userId="9593a0ddaad68685" providerId="LiveId" clId="{84A38D7F-DA49-4CD4-81C2-BA4489D8DCBF}" dt="2024-09-16T19:00:10.867" v="880" actId="47"/>
        <pc:sldMkLst>
          <pc:docMk/>
          <pc:sldMk cId="1822224895" sldId="330"/>
        </pc:sldMkLst>
      </pc:sldChg>
      <pc:sldChg chg="addSp delSp modSp new mod">
        <pc:chgData name="Sakshi Dubey" userId="9593a0ddaad68685" providerId="LiveId" clId="{84A38D7F-DA49-4CD4-81C2-BA4489D8DCBF}" dt="2024-09-17T15:27:24.490" v="1849" actId="20577"/>
        <pc:sldMkLst>
          <pc:docMk/>
          <pc:sldMk cId="3725428038" sldId="330"/>
        </pc:sldMkLst>
        <pc:spChg chg="mod">
          <ac:chgData name="Sakshi Dubey" userId="9593a0ddaad68685" providerId="LiveId" clId="{84A38D7F-DA49-4CD4-81C2-BA4489D8DCBF}" dt="2024-09-16T20:09:21.041" v="1241" actId="14100"/>
          <ac:spMkLst>
            <pc:docMk/>
            <pc:sldMk cId="3725428038" sldId="330"/>
            <ac:spMk id="2" creationId="{4AB9AF51-E21A-6236-5DD4-AAA44031B98C}"/>
          </ac:spMkLst>
        </pc:spChg>
        <pc:spChg chg="mod">
          <ac:chgData name="Sakshi Dubey" userId="9593a0ddaad68685" providerId="LiveId" clId="{84A38D7F-DA49-4CD4-81C2-BA4489D8DCBF}" dt="2024-09-17T15:27:24.490" v="1849" actId="20577"/>
          <ac:spMkLst>
            <pc:docMk/>
            <pc:sldMk cId="3725428038" sldId="330"/>
            <ac:spMk id="3" creationId="{3A328329-9D2A-29C7-F690-EC23370428BE}"/>
          </ac:spMkLst>
        </pc:spChg>
        <pc:spChg chg="add">
          <ac:chgData name="Sakshi Dubey" userId="9593a0ddaad68685" providerId="LiveId" clId="{84A38D7F-DA49-4CD4-81C2-BA4489D8DCBF}" dt="2024-09-17T06:19:14.055" v="1631"/>
          <ac:spMkLst>
            <pc:docMk/>
            <pc:sldMk cId="3725428038" sldId="330"/>
            <ac:spMk id="4" creationId="{6E343B49-2C49-1051-64F4-F3DD28DA6D43}"/>
          </ac:spMkLst>
        </pc:spChg>
        <pc:spChg chg="del">
          <ac:chgData name="Sakshi Dubey" userId="9593a0ddaad68685" providerId="LiveId" clId="{84A38D7F-DA49-4CD4-81C2-BA4489D8DCBF}" dt="2024-09-16T20:09:35.858" v="1243" actId="478"/>
          <ac:spMkLst>
            <pc:docMk/>
            <pc:sldMk cId="3725428038" sldId="330"/>
            <ac:spMk id="4" creationId="{A29523B2-02B6-9DAB-F308-1D8ACC274A76}"/>
          </ac:spMkLst>
        </pc:spChg>
        <pc:spChg chg="add">
          <ac:chgData name="Sakshi Dubey" userId="9593a0ddaad68685" providerId="LiveId" clId="{84A38D7F-DA49-4CD4-81C2-BA4489D8DCBF}" dt="2024-09-17T06:19:27.389" v="1632"/>
          <ac:spMkLst>
            <pc:docMk/>
            <pc:sldMk cId="3725428038" sldId="330"/>
            <ac:spMk id="6" creationId="{7AC20C10-44B9-8405-9767-C031E64C7627}"/>
          </ac:spMkLst>
        </pc:spChg>
        <pc:spChg chg="add">
          <ac:chgData name="Sakshi Dubey" userId="9593a0ddaad68685" providerId="LiveId" clId="{84A38D7F-DA49-4CD4-81C2-BA4489D8DCBF}" dt="2024-09-17T06:19:36.113" v="1634"/>
          <ac:spMkLst>
            <pc:docMk/>
            <pc:sldMk cId="3725428038" sldId="330"/>
            <ac:spMk id="7" creationId="{90971CDF-436E-E9A8-974D-FB4573065A6C}"/>
          </ac:spMkLst>
        </pc:spChg>
      </pc:sldChg>
      <pc:sldChg chg="addSp delSp modSp new del mod ord">
        <pc:chgData name="Sakshi Dubey" userId="9593a0ddaad68685" providerId="LiveId" clId="{84A38D7F-DA49-4CD4-81C2-BA4489D8DCBF}" dt="2024-09-16T19:37:58.651" v="1161" actId="47"/>
        <pc:sldMkLst>
          <pc:docMk/>
          <pc:sldMk cId="3965886344" sldId="330"/>
        </pc:sldMkLst>
        <pc:spChg chg="mod">
          <ac:chgData name="Sakshi Dubey" userId="9593a0ddaad68685" providerId="LiveId" clId="{84A38D7F-DA49-4CD4-81C2-BA4489D8DCBF}" dt="2024-09-16T19:21:53.902" v="1048" actId="14100"/>
          <ac:spMkLst>
            <pc:docMk/>
            <pc:sldMk cId="3965886344" sldId="330"/>
            <ac:spMk id="2" creationId="{61A2E664-5EA2-8B64-1C1C-EFCE6FC17CBE}"/>
          </ac:spMkLst>
        </pc:spChg>
        <pc:spChg chg="mod">
          <ac:chgData name="Sakshi Dubey" userId="9593a0ddaad68685" providerId="LiveId" clId="{84A38D7F-DA49-4CD4-81C2-BA4489D8DCBF}" dt="2024-09-16T19:27:32.460" v="1090"/>
          <ac:spMkLst>
            <pc:docMk/>
            <pc:sldMk cId="3965886344" sldId="330"/>
            <ac:spMk id="3" creationId="{D63E37A2-43DB-2342-95C2-D115BFC6E2EE}"/>
          </ac:spMkLst>
        </pc:spChg>
        <pc:spChg chg="del">
          <ac:chgData name="Sakshi Dubey" userId="9593a0ddaad68685" providerId="LiveId" clId="{84A38D7F-DA49-4CD4-81C2-BA4489D8DCBF}" dt="2024-09-16T19:22:06.234" v="1050" actId="478"/>
          <ac:spMkLst>
            <pc:docMk/>
            <pc:sldMk cId="3965886344" sldId="330"/>
            <ac:spMk id="4" creationId="{4653AC8C-74A8-E99C-1647-B87739B5D26A}"/>
          </ac:spMkLst>
        </pc:spChg>
        <pc:spChg chg="del">
          <ac:chgData name="Sakshi Dubey" userId="9593a0ddaad68685" providerId="LiveId" clId="{84A38D7F-DA49-4CD4-81C2-BA4489D8DCBF}" dt="2024-09-16T19:32:15.580" v="1093"/>
          <ac:spMkLst>
            <pc:docMk/>
            <pc:sldMk cId="3965886344" sldId="330"/>
            <ac:spMk id="5" creationId="{7E46E5A1-2E4B-3DCB-ABEC-91752C1239A4}"/>
          </ac:spMkLst>
        </pc:spChg>
        <pc:spChg chg="add mod">
          <ac:chgData name="Sakshi Dubey" userId="9593a0ddaad68685" providerId="LiveId" clId="{84A38D7F-DA49-4CD4-81C2-BA4489D8DCBF}" dt="2024-09-16T19:32:43.815" v="1096" actId="21"/>
          <ac:spMkLst>
            <pc:docMk/>
            <pc:sldMk cId="3965886344" sldId="330"/>
            <ac:spMk id="8" creationId="{44D4A71A-D8A9-9F7E-1E36-1A808CD848CF}"/>
          </ac:spMkLst>
        </pc:spChg>
        <pc:picChg chg="add del mod">
          <ac:chgData name="Sakshi Dubey" userId="9593a0ddaad68685" providerId="LiveId" clId="{84A38D7F-DA49-4CD4-81C2-BA4489D8DCBF}" dt="2024-09-16T19:32:43.815" v="1096" actId="21"/>
          <ac:picMkLst>
            <pc:docMk/>
            <pc:sldMk cId="3965886344" sldId="330"/>
            <ac:picMk id="4" creationId="{FE3CF261-ADA1-C1E7-D4FD-043121E034A8}"/>
          </ac:picMkLst>
        </pc:picChg>
      </pc:sldChg>
      <pc:sldChg chg="new add del">
        <pc:chgData name="Sakshi Dubey" userId="9593a0ddaad68685" providerId="LiveId" clId="{84A38D7F-DA49-4CD4-81C2-BA4489D8DCBF}" dt="2024-09-15T10:48:20.009" v="496" actId="47"/>
        <pc:sldMkLst>
          <pc:docMk/>
          <pc:sldMk cId="4133977338" sldId="330"/>
        </pc:sldMkLst>
      </pc:sldChg>
      <pc:sldChg chg="new add del">
        <pc:chgData name="Sakshi Dubey" userId="9593a0ddaad68685" providerId="LiveId" clId="{84A38D7F-DA49-4CD4-81C2-BA4489D8DCBF}" dt="2024-09-15T10:48:18.585" v="495" actId="47"/>
        <pc:sldMkLst>
          <pc:docMk/>
          <pc:sldMk cId="1051596585" sldId="331"/>
        </pc:sldMkLst>
      </pc:sldChg>
      <pc:sldChg chg="new add del">
        <pc:chgData name="Sakshi Dubey" userId="9593a0ddaad68685" providerId="LiveId" clId="{84A38D7F-DA49-4CD4-81C2-BA4489D8DCBF}" dt="2024-09-15T10:47:41.226" v="484" actId="680"/>
        <pc:sldMkLst>
          <pc:docMk/>
          <pc:sldMk cId="1177018892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D2DC-7AFF-2917-685C-1243CCEE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620" y="0"/>
            <a:ext cx="5723586" cy="6368716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Chronic Disease Management Dashboard                                                                                                                                    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Aptos Narrow" panose="020B0004020202020204" pitchFamily="34" charset="0"/>
              </a:rPr>
              <a:t>minor project 1 (18b19ci591)</a:t>
            </a:r>
            <a:br>
              <a:rPr lang="en-US" sz="2400" dirty="0">
                <a:latin typeface="Aptos Narrow" panose="020B0004020202020204" pitchFamily="34" charset="0"/>
              </a:rPr>
            </a:br>
            <a:r>
              <a:rPr lang="en-US" sz="2400" dirty="0">
                <a:latin typeface="Aptos Narrow" panose="020B0004020202020204" pitchFamily="34" charset="0"/>
              </a:rPr>
              <a:t>mentor : dr. Gaurav Saxena</a:t>
            </a:r>
            <a:br>
              <a:rPr lang="en-US" sz="2400" dirty="0">
                <a:latin typeface="Aptos Narrow" panose="020B0004020202020204" pitchFamily="34" charset="0"/>
              </a:rPr>
            </a:br>
            <a:br>
              <a:rPr lang="en-US" sz="2400" dirty="0">
                <a:latin typeface="Aptos Narrow" panose="020B0004020202020204" pitchFamily="34" charset="0"/>
              </a:rPr>
            </a:br>
            <a:br>
              <a:rPr lang="en-US" sz="2400" dirty="0">
                <a:latin typeface="Aptos Narrow" panose="020B0004020202020204" pitchFamily="34" charset="0"/>
              </a:rPr>
            </a:br>
            <a:br>
              <a:rPr lang="en-US" sz="2400" dirty="0">
                <a:latin typeface="Aptos Narrow" panose="020B0004020202020204" pitchFamily="34" charset="0"/>
              </a:rPr>
            </a:br>
            <a:r>
              <a:rPr lang="en-US" sz="2400" dirty="0">
                <a:latin typeface="Aptos Narrow" panose="020B0004020202020204" pitchFamily="34" charset="0"/>
              </a:rPr>
              <a:t>project team:</a:t>
            </a:r>
            <a:br>
              <a:rPr lang="en-US" sz="2400" dirty="0">
                <a:latin typeface="Aptos Narrow" panose="020B0004020202020204" pitchFamily="34" charset="0"/>
              </a:rPr>
            </a:br>
            <a:r>
              <a:rPr lang="en-US" sz="2400" dirty="0">
                <a:latin typeface="Aptos Narrow" panose="020B0004020202020204" pitchFamily="34" charset="0"/>
              </a:rPr>
              <a:t>Sakshi Dubey(221b493)</a:t>
            </a:r>
            <a:br>
              <a:rPr lang="en-US" sz="2400" dirty="0">
                <a:latin typeface="Aptos Narrow" panose="020B0004020202020204" pitchFamily="34" charset="0"/>
              </a:rPr>
            </a:br>
            <a:r>
              <a:rPr lang="en-US" sz="2400" dirty="0">
                <a:latin typeface="Aptos Narrow" panose="020B0004020202020204" pitchFamily="34" charset="0"/>
              </a:rPr>
              <a:t>Anushka purohit(221b489)</a:t>
            </a:r>
            <a:br>
              <a:rPr lang="en-US" sz="2400" dirty="0">
                <a:latin typeface="Aptos Narrow" panose="020B0004020202020204" pitchFamily="34" charset="0"/>
              </a:rPr>
            </a:br>
            <a:r>
              <a:rPr lang="en-US" sz="2400" dirty="0">
                <a:latin typeface="Aptos Narrow" panose="020B0004020202020204" pitchFamily="34" charset="0"/>
              </a:rPr>
              <a:t>Samarth </a:t>
            </a:r>
            <a:r>
              <a:rPr lang="en-US" sz="2400" dirty="0" err="1">
                <a:latin typeface="Aptos Narrow" panose="020B0004020202020204" pitchFamily="34" charset="0"/>
              </a:rPr>
              <a:t>gupta</a:t>
            </a:r>
            <a:r>
              <a:rPr lang="en-US" sz="2400" dirty="0">
                <a:latin typeface="Aptos Narrow" panose="020B0004020202020204" pitchFamily="34" charset="0"/>
              </a:rPr>
              <a:t>(221b477)</a:t>
            </a:r>
            <a:br>
              <a:rPr lang="en-US" sz="2400" dirty="0">
                <a:latin typeface="Aptos Narrow" panose="020B0004020202020204" pitchFamily="34" charset="0"/>
              </a:rPr>
            </a:br>
            <a:br>
              <a:rPr lang="en-US" sz="2400" dirty="0">
                <a:latin typeface="Aptos Narrow" panose="020B0004020202020204" pitchFamily="34" charset="0"/>
              </a:rPr>
            </a:br>
            <a:br>
              <a:rPr lang="en-US" sz="2400" dirty="0">
                <a:latin typeface="Aptos Narrow" panose="020B0004020202020204" pitchFamily="34" charset="0"/>
              </a:rPr>
            </a:br>
            <a:br>
              <a:rPr lang="en-US" sz="2400" dirty="0">
                <a:latin typeface="Aptos Narrow" panose="020B0004020202020204" pitchFamily="34" charset="0"/>
              </a:rPr>
            </a:br>
            <a:endParaRPr lang="en-US" sz="2400" dirty="0">
              <a:latin typeface="Aptos Narrow" panose="020B0004020202020204" pitchFamily="34" charset="0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9CFA5CA-6666-AEE0-D086-75E31073516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5473" b="5725"/>
          <a:stretch/>
        </p:blipFill>
        <p:spPr>
          <a:xfrm>
            <a:off x="615633" y="182880"/>
            <a:ext cx="4344987" cy="3637280"/>
          </a:xfrm>
        </p:spPr>
      </p:pic>
    </p:spTree>
    <p:extLst>
      <p:ext uri="{BB962C8B-B14F-4D97-AF65-F5344CB8AC3E}">
        <p14:creationId xmlns:p14="http://schemas.microsoft.com/office/powerpoint/2010/main" val="3611522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AF51-E21A-6236-5DD4-AAA44031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471489"/>
          </a:xfrm>
        </p:spPr>
        <p:txBody>
          <a:bodyPr/>
          <a:lstStyle/>
          <a:p>
            <a:r>
              <a:rPr lang="en-US" sz="2800" dirty="0"/>
              <a:t>Work done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8329-9D2A-29C7-F690-EC2337042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740310"/>
            <a:ext cx="9058442" cy="4524311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We explored and selected key tools and libraries for the project, including Python libraries such as NumPy, </a:t>
            </a:r>
            <a:r>
              <a:rPr lang="en-US" sz="2000" dirty="0" err="1"/>
              <a:t>Pandas,matplotlib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We studied and gathered information on </a:t>
            </a:r>
            <a:r>
              <a:rPr lang="en-US" sz="2000" b="1" dirty="0"/>
              <a:t>image processing</a:t>
            </a:r>
            <a:r>
              <a:rPr lang="en-US" sz="2000" dirty="0"/>
              <a:t> and </a:t>
            </a:r>
            <a:r>
              <a:rPr lang="en-US" sz="2000" b="1" dirty="0"/>
              <a:t>machine learning</a:t>
            </a:r>
            <a:r>
              <a:rPr lang="en-US" sz="2000" dirty="0"/>
              <a:t> from various books and online resources. We learned how to integrate this knowledge into the project to develop AI-driven analytics and predictive modeling for real-time lung health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We are working on pre-processing of our image dataset, including tasks such as loading and resizing CT scan images to standardize dimensions and ensure consistency before further analysis.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7AC27-A7D3-098B-45D9-02509C913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2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86" y="944645"/>
            <a:ext cx="6336514" cy="883285"/>
          </a:xfrm>
        </p:spPr>
        <p:txBody>
          <a:bodyPr/>
          <a:lstStyle/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Outcomes and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86" y="2172899"/>
            <a:ext cx="6553200" cy="390838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Early Detection &amp; Prevention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Reduced Hospitalizations &amp; Readmissions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Data-Driven Decision Making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Data Quality and Accuracy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Emphasizes long-term monitoring</a:t>
            </a:r>
            <a:r>
              <a:rPr lang="en-IN" sz="2000" dirty="0"/>
              <a:t> of chronic diseases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Integrating Dashboards into Clinical Workflows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7212AEA-BF2A-E214-E3A9-9A542507E3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26" name="Picture 2" descr="Abstraction background with virus, medicine.">
            <a:extLst>
              <a:ext uri="{FF2B5EF4-FFF2-40B4-BE49-F238E27FC236}">
                <a16:creationId xmlns:a16="http://schemas.microsoft.com/office/drawing/2014/main" id="{696CEAE3-8D52-3DEF-BA90-D70129FA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94" y="410780"/>
            <a:ext cx="4344695" cy="64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268F-5DC0-19DB-B8C3-07DC37BA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56D1-5E17-02FC-C5A2-F2ECDB773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Sanjay </a:t>
            </a:r>
            <a:r>
              <a:rPr lang="en-US" sz="2000" dirty="0" err="1"/>
              <a:t>sharma</a:t>
            </a:r>
            <a:r>
              <a:rPr lang="en-US" sz="2000" dirty="0"/>
              <a:t>, *digital image processing*, 2nd ed. New </a:t>
            </a:r>
            <a:r>
              <a:rPr lang="en-US" sz="2000" dirty="0" err="1"/>
              <a:t>delhi</a:t>
            </a:r>
            <a:r>
              <a:rPr lang="en-US" sz="2000" dirty="0"/>
              <a:t>, India :S.K. </a:t>
            </a:r>
            <a:r>
              <a:rPr lang="en-US" sz="2000" dirty="0" err="1"/>
              <a:t>Kataria</a:t>
            </a:r>
            <a:r>
              <a:rPr lang="en-US" sz="2000" dirty="0"/>
              <a:t> &amp; sons, 2010.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R. B. Patel, *Machine Learning for Beginners: A Comprehensive Guide to Learn and Understand the Fundamentals of Machine Learning*. Independently Published, 2020.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A. </a:t>
            </a:r>
            <a:r>
              <a:rPr lang="en-US" sz="2000" dirty="0" err="1"/>
              <a:t>Géron</a:t>
            </a:r>
            <a:r>
              <a:rPr lang="en-US" sz="2000" dirty="0"/>
              <a:t>, *Hands-On Machine Learning with Scikit-Learn, </a:t>
            </a:r>
            <a:r>
              <a:rPr lang="en-US" sz="2000" dirty="0" err="1"/>
              <a:t>Keras</a:t>
            </a:r>
            <a:r>
              <a:rPr lang="en-US" sz="2000" dirty="0"/>
              <a:t>, and TensorFlow*. 3rd ed. Sebastopol, CA, USA: O'Reilly Media, 2022.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C5A87-6F82-E57C-1A91-554000565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0956" y="1066091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660932"/>
            <a:ext cx="6583680" cy="828657"/>
          </a:xfrm>
        </p:spPr>
        <p:txBody>
          <a:bodyPr/>
          <a:lstStyle/>
          <a:p>
            <a:r>
              <a:rPr lang="en-US" sz="2800" dirty="0"/>
              <a:t>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4" y="1671323"/>
            <a:ext cx="6583680" cy="384048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Overview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Why we need it?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Role of Imaging (CT Scans)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Dashboard Capabilities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Block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Technologies used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Project differentiator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Outcomes and Exceptions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References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567188"/>
            <a:ext cx="7877515" cy="538942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0607" y="1310404"/>
            <a:ext cx="8111612" cy="4677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Problem Statement: </a:t>
            </a:r>
            <a:r>
              <a:rPr lang="en-US" sz="2000" dirty="0"/>
              <a:t>COVID-19 has increased chronic respiratory issues, but current tools lack real-time insights and advanced analytics for effective management. Healthcare providers need better tools to track and manage post-COVID lung health.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This project develops a Chronic Disease Management Dashboard that integrates CT scans, AI analytics, and predictive modeling to monitor post-COVID lung health. The dashboard provides real-time insights, enabling data-driven decisions for better long-term management of chronic respiratory diseases.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1FF0A39-A9E0-F44D-E791-3D85FD1CF8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528" r="25528"/>
          <a:stretch>
            <a:fillRect/>
          </a:stretch>
        </p:blipFill>
        <p:spPr>
          <a:xfrm>
            <a:off x="8989455" y="928688"/>
            <a:ext cx="3202545" cy="5892607"/>
          </a:xfr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88FDD3-EDA6-541A-7608-60047B414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269673"/>
            <a:ext cx="5715000" cy="38130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Need for Efficient COVID-19 Disease Monitoring.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Support for healthcare providers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Automation and AI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Pandemic Preparedness and Response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Data-Driven Insights for Public Health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Patient Empowerment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C05ADE-6DD9-AD95-7578-8CD11EAB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88489"/>
            <a:ext cx="6019801" cy="877883"/>
          </a:xfrm>
        </p:spPr>
        <p:txBody>
          <a:bodyPr/>
          <a:lstStyle/>
          <a:p>
            <a:r>
              <a:rPr lang="en-US" sz="2800" dirty="0"/>
              <a:t>Why we need it?</a:t>
            </a:r>
          </a:p>
        </p:txBody>
      </p:sp>
    </p:spTree>
    <p:extLst>
      <p:ext uri="{BB962C8B-B14F-4D97-AF65-F5344CB8AC3E}">
        <p14:creationId xmlns:p14="http://schemas.microsoft.com/office/powerpoint/2010/main" val="98216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720726"/>
          </a:xfrm>
        </p:spPr>
        <p:txBody>
          <a:bodyPr/>
          <a:lstStyle/>
          <a:p>
            <a:r>
              <a:rPr lang="en-US" sz="2800" dirty="0"/>
              <a:t>Role of imaging(</a:t>
            </a:r>
            <a:r>
              <a:rPr lang="en-US" sz="2800" dirty="0" err="1"/>
              <a:t>ct</a:t>
            </a:r>
            <a:r>
              <a:rPr lang="en-US" sz="2800" dirty="0"/>
              <a:t> scans)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Imaging plays a critical role in your chronic disease management dashboard, especially when focused on </a:t>
            </a:r>
            <a:r>
              <a:rPr lang="en-US" sz="2000" b="1" dirty="0"/>
              <a:t>COVID-19 lungs CT scans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Diagnosis and Initial Assessment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Monitoring Disease Progression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Long-Term Management of Chronic Lung Conditions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Quantifying Lung Damage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Artificial Intelligence and Predictive Modeling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Risk Stratification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689" y="816017"/>
            <a:ext cx="7043617" cy="954406"/>
          </a:xfrm>
        </p:spPr>
        <p:txBody>
          <a:bodyPr/>
          <a:lstStyle/>
          <a:p>
            <a:r>
              <a:rPr lang="en-US" sz="2800" dirty="0"/>
              <a:t>Dashboard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45280" y="2129242"/>
            <a:ext cx="7263146" cy="3912742"/>
          </a:xfrm>
        </p:spPr>
        <p:txBody>
          <a:bodyPr>
            <a:normAutofit/>
          </a:bodyPr>
          <a:lstStyle/>
          <a:p>
            <a:r>
              <a:rPr lang="en-US" sz="2000" dirty="0"/>
              <a:t>For a chronic disease management dashboard focused on </a:t>
            </a:r>
            <a:r>
              <a:rPr lang="en-US" sz="2000" b="1" dirty="0"/>
              <a:t>COVID-19 lungs CT scans</a:t>
            </a:r>
            <a:r>
              <a:rPr lang="en-US" sz="2000" dirty="0"/>
              <a:t>, here are the key capabilities the dashboard should offer: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Patient 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Imaging Data Visualization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Disease Progression Tracking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Personalized Treatment Monitoring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Risk Stratification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User-Friendly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F2E74-87CA-2821-2154-65CC088E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6206F-55EB-FD63-8D71-27D2FD883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7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0B52-583E-1514-9F42-15ACEBF3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84" y="1061885"/>
            <a:ext cx="6732106" cy="875070"/>
          </a:xfrm>
        </p:spPr>
        <p:txBody>
          <a:bodyPr/>
          <a:lstStyle/>
          <a:p>
            <a:r>
              <a:rPr lang="en-US" sz="2800" dirty="0"/>
              <a:t>Project differentiator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92861-3DB7-F323-0203-25345818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84" y="2156214"/>
            <a:ext cx="6583680" cy="3207344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Existing Market Solutions</a:t>
            </a:r>
            <a:r>
              <a:rPr lang="en-US" dirty="0"/>
              <a:t>: Most COVID-19 imaging tools focus on acute phase detection (e.g., identifying pneumonia, ground-glass opacities) or short-term disease progression.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Our Project's Difference</a:t>
            </a:r>
            <a:r>
              <a:rPr lang="en-US" dirty="0"/>
              <a:t>: Our project emphasizes long-term monitoring and management of chronic respiratory conditions caused by COVID-19 (e.g., pulmonary fibrosis, chronic inflammation)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03D8-088B-DDFC-19B9-232863F2C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8" y="83739"/>
            <a:ext cx="7796464" cy="1222385"/>
          </a:xfrm>
        </p:spPr>
        <p:txBody>
          <a:bodyPr/>
          <a:lstStyle/>
          <a:p>
            <a:r>
              <a:rPr lang="en-US" sz="2800" dirty="0" err="1"/>
              <a:t>TECHNOLOGies</a:t>
            </a:r>
            <a:r>
              <a:rPr lang="en-US" sz="2800" dirty="0"/>
              <a:t>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108" y="1641987"/>
            <a:ext cx="8052621" cy="3765756"/>
          </a:xfrm>
        </p:spPr>
        <p:txBody>
          <a:bodyPr>
            <a:normAutofit/>
          </a:bodyPr>
          <a:lstStyle/>
          <a:p>
            <a:r>
              <a:rPr lang="en-US" b="1" dirty="0"/>
              <a:t>Languages/tools: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Html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Css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OpenCv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Power Bi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{F3F0E73A-3283-4059-9CF2-C0AA1E815D9B}tf78438558_win32</Template>
  <TotalTime>929</TotalTime>
  <Words>584</Words>
  <Application>Microsoft Office PowerPoint</Application>
  <PresentationFormat>Widescreen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Arial Black</vt:lpstr>
      <vt:lpstr>Calibri</vt:lpstr>
      <vt:lpstr>Sabon Next LT</vt:lpstr>
      <vt:lpstr>Wingdings</vt:lpstr>
      <vt:lpstr>Custom</vt:lpstr>
      <vt:lpstr>   Chronic Disease Management Dashboard                                                                                                                                      minor project 1 (18b19ci591) mentor : dr. Gaurav Saxena    project team: Sakshi Dubey(221b493) Anushka purohit(221b489) Samarth gupta(221b477)    </vt:lpstr>
      <vt:lpstr>Discussion points</vt:lpstr>
      <vt:lpstr>Overview</vt:lpstr>
      <vt:lpstr>Why we need it?</vt:lpstr>
      <vt:lpstr>Role of imaging(ct scans)</vt:lpstr>
      <vt:lpstr>Dashboard capabilities</vt:lpstr>
      <vt:lpstr>PowerPoint Presentation</vt:lpstr>
      <vt:lpstr>Project differentiator</vt:lpstr>
      <vt:lpstr>TECHNOLOGies used</vt:lpstr>
      <vt:lpstr>Work done till now</vt:lpstr>
      <vt:lpstr>   Outcomes and Exceptions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Sakshi Dubey</dc:creator>
  <cp:lastModifiedBy>Sakshi Dubey</cp:lastModifiedBy>
  <cp:revision>1</cp:revision>
  <dcterms:created xsi:type="dcterms:W3CDTF">2024-09-13T16:06:40Z</dcterms:created>
  <dcterms:modified xsi:type="dcterms:W3CDTF">2024-09-17T15:27:28Z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