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0" r:id="rId4"/>
    <p:sldId id="259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01057-E9D9-4594-8237-5E72848FAF87}" type="datetimeFigureOut">
              <a:rPr lang="es-AR" smtClean="0"/>
              <a:t>6/6/2025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838D07D0-8F61-462D-B49A-3125FD0FB44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92413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01057-E9D9-4594-8237-5E72848FAF87}" type="datetimeFigureOut">
              <a:rPr lang="es-AR" smtClean="0"/>
              <a:t>6/6/2025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838D07D0-8F61-462D-B49A-3125FD0FB44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56846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01057-E9D9-4594-8237-5E72848FAF87}" type="datetimeFigureOut">
              <a:rPr lang="es-AR" smtClean="0"/>
              <a:t>6/6/2025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838D07D0-8F61-462D-B49A-3125FD0FB44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610840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01057-E9D9-4594-8237-5E72848FAF87}" type="datetimeFigureOut">
              <a:rPr lang="es-AR" smtClean="0"/>
              <a:t>6/6/2025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838D07D0-8F61-462D-B49A-3125FD0FB44C}" type="slidenum">
              <a:rPr lang="es-AR" smtClean="0"/>
              <a:t>‹Nº›</a:t>
            </a:fld>
            <a:endParaRPr lang="es-AR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788309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01057-E9D9-4594-8237-5E72848FAF87}" type="datetimeFigureOut">
              <a:rPr lang="es-AR" smtClean="0"/>
              <a:t>6/6/2025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838D07D0-8F61-462D-B49A-3125FD0FB44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70972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01057-E9D9-4594-8237-5E72848FAF87}" type="datetimeFigureOut">
              <a:rPr lang="es-AR" smtClean="0"/>
              <a:t>6/6/2025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D07D0-8F61-462D-B49A-3125FD0FB44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80678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01057-E9D9-4594-8237-5E72848FAF87}" type="datetimeFigureOut">
              <a:rPr lang="es-AR" smtClean="0"/>
              <a:t>6/6/2025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D07D0-8F61-462D-B49A-3125FD0FB44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458647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01057-E9D9-4594-8237-5E72848FAF87}" type="datetimeFigureOut">
              <a:rPr lang="es-AR" smtClean="0"/>
              <a:t>6/6/2025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D07D0-8F61-462D-B49A-3125FD0FB44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896971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FF101057-E9D9-4594-8237-5E72848FAF87}" type="datetimeFigureOut">
              <a:rPr lang="es-AR" smtClean="0"/>
              <a:t>6/6/2025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838D07D0-8F61-462D-B49A-3125FD0FB44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45843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01057-E9D9-4594-8237-5E72848FAF87}" type="datetimeFigureOut">
              <a:rPr lang="es-AR" smtClean="0"/>
              <a:t>6/6/2025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D07D0-8F61-462D-B49A-3125FD0FB44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02813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01057-E9D9-4594-8237-5E72848FAF87}" type="datetimeFigureOut">
              <a:rPr lang="es-AR" smtClean="0"/>
              <a:t>6/6/2025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838D07D0-8F61-462D-B49A-3125FD0FB44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0693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01057-E9D9-4594-8237-5E72848FAF87}" type="datetimeFigureOut">
              <a:rPr lang="es-AR" smtClean="0"/>
              <a:t>6/6/2025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D07D0-8F61-462D-B49A-3125FD0FB44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90575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01057-E9D9-4594-8237-5E72848FAF87}" type="datetimeFigureOut">
              <a:rPr lang="es-AR" smtClean="0"/>
              <a:t>6/6/2025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D07D0-8F61-462D-B49A-3125FD0FB44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68444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01057-E9D9-4594-8237-5E72848FAF87}" type="datetimeFigureOut">
              <a:rPr lang="es-AR" smtClean="0"/>
              <a:t>6/6/2025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D07D0-8F61-462D-B49A-3125FD0FB44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49333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01057-E9D9-4594-8237-5E72848FAF87}" type="datetimeFigureOut">
              <a:rPr lang="es-AR" smtClean="0"/>
              <a:t>6/6/2025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D07D0-8F61-462D-B49A-3125FD0FB44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2097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01057-E9D9-4594-8237-5E72848FAF87}" type="datetimeFigureOut">
              <a:rPr lang="es-AR" smtClean="0"/>
              <a:t>6/6/2025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D07D0-8F61-462D-B49A-3125FD0FB44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14500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01057-E9D9-4594-8237-5E72848FAF87}" type="datetimeFigureOut">
              <a:rPr lang="es-AR" smtClean="0"/>
              <a:t>6/6/2025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D07D0-8F61-462D-B49A-3125FD0FB44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80271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01057-E9D9-4594-8237-5E72848FAF87}" type="datetimeFigureOut">
              <a:rPr lang="es-AR" smtClean="0"/>
              <a:t>6/6/2025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D07D0-8F61-462D-B49A-3125FD0FB44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844150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35B9BE-5697-AD4A-B973-A8688C2293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SHAIEB FEDERICO IVAN TPF</a:t>
            </a:r>
            <a:endParaRPr lang="es-A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E09ADC6-A5AC-8AC8-3B0B-1F27AAF774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b="1" dirty="0"/>
              <a:t>Análisis Predictivo de Abandono de Empleados</a:t>
            </a:r>
            <a:br>
              <a:rPr lang="es-ES" dirty="0"/>
            </a:br>
            <a:r>
              <a:rPr lang="es-ES" i="1" dirty="0" err="1"/>
              <a:t>Insights</a:t>
            </a:r>
            <a:r>
              <a:rPr lang="es-ES" i="1" dirty="0"/>
              <a:t>, Hipótesis y Recomendaciones para Retención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925648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7E09ADC6-A5AC-8AC8-3B0B-1F27AAF774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882067"/>
            <a:ext cx="10670959" cy="2787588"/>
          </a:xfrm>
        </p:spPr>
        <p:txBody>
          <a:bodyPr>
            <a:normAutofit/>
          </a:bodyPr>
          <a:lstStyle/>
          <a:p>
            <a:pPr algn="l"/>
            <a:r>
              <a:rPr lang="es-ES" b="1" dirty="0">
                <a:solidFill>
                  <a:schemeClr val="bg1"/>
                </a:solidFill>
              </a:rPr>
              <a:t>Áreas Beneficiadas del Análisis</a:t>
            </a:r>
          </a:p>
          <a:p>
            <a:pPr algn="l"/>
            <a:endParaRPr lang="es-ES" dirty="0">
              <a:solidFill>
                <a:schemeClr val="bg1"/>
              </a:solidFill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1" dirty="0"/>
              <a:t>RRHH</a:t>
            </a:r>
            <a:r>
              <a:rPr lang="es-ES" dirty="0"/>
              <a:t>: Detectar empleados en riesgo y actuar proactivamente.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1" dirty="0"/>
              <a:t>Alta Dirección</a:t>
            </a:r>
            <a:r>
              <a:rPr lang="es-ES" dirty="0"/>
              <a:t>: Decisiones basadas en datos sobre cultura, compensación y bienestar.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1" dirty="0"/>
              <a:t>Gerentes de Equipo</a:t>
            </a:r>
            <a:r>
              <a:rPr lang="es-ES" dirty="0"/>
              <a:t>: Intervenciones personalizadas con colaboradores en riesgo.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1" dirty="0"/>
              <a:t>Compensación y Beneficios</a:t>
            </a:r>
            <a:r>
              <a:rPr lang="es-ES" dirty="0"/>
              <a:t>: Ajustes salariales y de beneficios competitivos.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1" dirty="0"/>
              <a:t>Aprendizaje y Desarrollo</a:t>
            </a:r>
            <a:r>
              <a:rPr lang="es-ES" dirty="0"/>
              <a:t>: Detectar necesidades de carrera y capacitación.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926219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7E09ADC6-A5AC-8AC8-3B0B-1F27AAF774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882067"/>
            <a:ext cx="10670959" cy="2787588"/>
          </a:xfrm>
        </p:spPr>
        <p:txBody>
          <a:bodyPr>
            <a:normAutofit/>
          </a:bodyPr>
          <a:lstStyle/>
          <a:p>
            <a:pPr algn="l"/>
            <a:r>
              <a:rPr lang="es-ES" b="1" dirty="0">
                <a:solidFill>
                  <a:schemeClr val="bg1"/>
                </a:solidFill>
              </a:rPr>
              <a:t>Basadas en el Modelo y Análisis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dirty="0"/>
              <a:t> </a:t>
            </a:r>
            <a:r>
              <a:rPr lang="es-ES" b="1" dirty="0"/>
              <a:t>H1</a:t>
            </a:r>
            <a:r>
              <a:rPr lang="es-ES" dirty="0"/>
              <a:t>: </a:t>
            </a:r>
            <a:r>
              <a:rPr lang="es-ES" dirty="0" err="1"/>
              <a:t>OverTime</a:t>
            </a:r>
            <a:r>
              <a:rPr lang="es-ES" dirty="0"/>
              <a:t>, salario y satisfacción laboral son los principales predictores.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dirty="0"/>
              <a:t> </a:t>
            </a:r>
            <a:r>
              <a:rPr lang="es-ES" b="1" dirty="0"/>
              <a:t>H2</a:t>
            </a:r>
            <a:r>
              <a:rPr lang="es-ES" dirty="0"/>
              <a:t>: Modelos de árboles (</a:t>
            </a:r>
            <a:r>
              <a:rPr lang="es-ES" dirty="0" err="1"/>
              <a:t>Random</a:t>
            </a:r>
            <a:r>
              <a:rPr lang="es-ES" dirty="0"/>
              <a:t> Forest / </a:t>
            </a:r>
            <a:r>
              <a:rPr lang="es-ES" dirty="0" err="1"/>
              <a:t>XGBoost</a:t>
            </a:r>
            <a:r>
              <a:rPr lang="es-ES" dirty="0"/>
              <a:t>) superan a Regresión Logística.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dirty="0"/>
              <a:t> </a:t>
            </a:r>
            <a:r>
              <a:rPr lang="es-ES" b="1" dirty="0"/>
              <a:t>H3</a:t>
            </a:r>
            <a:r>
              <a:rPr lang="es-ES" dirty="0"/>
              <a:t>: SMOTE mejora el </a:t>
            </a:r>
            <a:r>
              <a:rPr lang="es-ES" dirty="0" err="1"/>
              <a:t>Recall</a:t>
            </a:r>
            <a:r>
              <a:rPr lang="es-ES" dirty="0"/>
              <a:t> para detectar abandonos.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dirty="0"/>
              <a:t> </a:t>
            </a:r>
            <a:r>
              <a:rPr lang="es-ES" b="1" dirty="0"/>
              <a:t>H4</a:t>
            </a:r>
            <a:r>
              <a:rPr lang="es-ES" dirty="0"/>
              <a:t>: Aplicar acciones a empleados en riesgo reducirá la rotación.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332077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7E09ADC6-A5AC-8AC8-3B0B-1F27AAF774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882067"/>
            <a:ext cx="10670959" cy="2787588"/>
          </a:xfrm>
        </p:spPr>
        <p:txBody>
          <a:bodyPr>
            <a:normAutofit/>
          </a:bodyPr>
          <a:lstStyle/>
          <a:p>
            <a:pPr algn="l"/>
            <a:r>
              <a:rPr lang="es-ES" dirty="0">
                <a:solidFill>
                  <a:schemeClr val="bg1"/>
                </a:solidFill>
              </a:rPr>
              <a:t>Lo que nos dicen los datos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dirty="0"/>
              <a:t> Limitar horas extras y balancear carga de trabajo.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dirty="0"/>
              <a:t> Revisar y ajustar salarios y bonificaciones.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dirty="0"/>
              <a:t> Mejorar ambiente laboral y cultura organizacional.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dirty="0"/>
              <a:t> Ofrecer planes de carrera y desarrollo profesional.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dirty="0"/>
              <a:t> Recoger </a:t>
            </a:r>
            <a:r>
              <a:rPr lang="es-ES" dirty="0" err="1"/>
              <a:t>feedback</a:t>
            </a:r>
            <a:r>
              <a:rPr lang="es-ES" dirty="0"/>
              <a:t> continuo y entrevistas de salida.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779412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7E09ADC6-A5AC-8AC8-3B0B-1F27AAF774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882067"/>
            <a:ext cx="10670959" cy="2787588"/>
          </a:xfrm>
        </p:spPr>
        <p:txBody>
          <a:bodyPr>
            <a:normAutofit/>
          </a:bodyPr>
          <a:lstStyle/>
          <a:p>
            <a:pPr algn="l"/>
            <a:r>
              <a:rPr lang="es-ES" dirty="0">
                <a:solidFill>
                  <a:schemeClr val="bg1"/>
                </a:solidFill>
              </a:rPr>
              <a:t>Para reducir la rotación :</a:t>
            </a:r>
          </a:p>
          <a:p>
            <a:pPr algn="l"/>
            <a:endParaRPr lang="es-ES" dirty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dirty="0"/>
              <a:t>Limitar horas extras y balancear carga de trabajo.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dirty="0"/>
              <a:t>Revisar y ajustar salarios y bonificaciones.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dirty="0"/>
              <a:t>Mejorar ambiente laboral y cultura organizacional.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dirty="0"/>
              <a:t>Ofrecer planes de carrera y desarrollo profesional.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dirty="0"/>
              <a:t>Recoger </a:t>
            </a:r>
            <a:r>
              <a:rPr lang="es-ES" dirty="0" err="1"/>
              <a:t>feedback</a:t>
            </a:r>
            <a:r>
              <a:rPr lang="es-ES" dirty="0"/>
              <a:t> continuo y entrevistas de salida.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714333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7E09ADC6-A5AC-8AC8-3B0B-1F27AAF774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882067"/>
            <a:ext cx="10670959" cy="2787588"/>
          </a:xfrm>
        </p:spPr>
        <p:txBody>
          <a:bodyPr>
            <a:normAutofit/>
          </a:bodyPr>
          <a:lstStyle/>
          <a:p>
            <a:pPr algn="l"/>
            <a:r>
              <a:rPr lang="es-AR" dirty="0">
                <a:solidFill>
                  <a:schemeClr val="bg1"/>
                </a:solidFill>
              </a:rPr>
              <a:t>Resultados potenciales</a:t>
            </a:r>
            <a:r>
              <a:rPr lang="es-ES" dirty="0">
                <a:solidFill>
                  <a:schemeClr val="bg1"/>
                </a:solidFill>
              </a:rPr>
              <a:t>:</a:t>
            </a:r>
          </a:p>
          <a:p>
            <a:pPr algn="l"/>
            <a:endParaRPr lang="es-ES" dirty="0">
              <a:solidFill>
                <a:schemeClr val="bg1"/>
              </a:solidFill>
            </a:endParaRPr>
          </a:p>
          <a:p>
            <a:pPr algn="l"/>
            <a:r>
              <a:rPr lang="es-ES" dirty="0"/>
              <a:t>Mayor retención de talento.</a:t>
            </a:r>
          </a:p>
          <a:p>
            <a:pPr algn="l"/>
            <a:r>
              <a:rPr lang="es-ES" dirty="0"/>
              <a:t>Menores costos de rotación y contratación.</a:t>
            </a:r>
          </a:p>
          <a:p>
            <a:pPr algn="l"/>
            <a:r>
              <a:rPr lang="es-ES" dirty="0"/>
              <a:t>Mejora en clima laboral y productividad.</a:t>
            </a:r>
          </a:p>
          <a:p>
            <a:pPr algn="l"/>
            <a:r>
              <a:rPr lang="es-ES" dirty="0"/>
              <a:t>Decisiones estratégicas basadas en datos.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593701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7E09ADC6-A5AC-8AC8-3B0B-1F27AAF774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882067"/>
            <a:ext cx="10670959" cy="2787588"/>
          </a:xfrm>
        </p:spPr>
        <p:txBody>
          <a:bodyPr>
            <a:normAutofit/>
          </a:bodyPr>
          <a:lstStyle/>
          <a:p>
            <a:pPr algn="l"/>
            <a:r>
              <a:rPr lang="es-AR" dirty="0">
                <a:solidFill>
                  <a:schemeClr val="bg1"/>
                </a:solidFill>
              </a:rPr>
              <a:t>Resultados potenciales</a:t>
            </a:r>
            <a:r>
              <a:rPr lang="es-ES" dirty="0">
                <a:solidFill>
                  <a:schemeClr val="bg1"/>
                </a:solidFill>
              </a:rPr>
              <a:t>:</a:t>
            </a:r>
          </a:p>
          <a:p>
            <a:pPr algn="l"/>
            <a:endParaRPr lang="es-ES" dirty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dirty="0"/>
              <a:t>Mayor retención de talento.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dirty="0"/>
              <a:t>Menores costos de rotación y contratación.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dirty="0"/>
              <a:t>Mejora en clima laboral y productividad.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dirty="0"/>
              <a:t>Decisiones estratégicas basadas en datos.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523275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7E09ADC6-A5AC-8AC8-3B0B-1F27AAF774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882067"/>
            <a:ext cx="10670959" cy="2787588"/>
          </a:xfrm>
        </p:spPr>
        <p:txBody>
          <a:bodyPr>
            <a:normAutofit/>
          </a:bodyPr>
          <a:lstStyle/>
          <a:p>
            <a:pPr algn="l"/>
            <a:endParaRPr lang="es-ES" dirty="0"/>
          </a:p>
          <a:p>
            <a:pPr algn="l"/>
            <a:endParaRPr lang="es-AR" dirty="0"/>
          </a:p>
          <a:p>
            <a:pPr algn="l"/>
            <a:endParaRPr lang="es-AR" dirty="0"/>
          </a:p>
          <a:p>
            <a:pPr algn="l"/>
            <a:r>
              <a:rPr lang="es-AR" dirty="0"/>
              <a:t>MUCHAS GRACIAS</a:t>
            </a:r>
          </a:p>
          <a:p>
            <a:pPr algn="l"/>
            <a:r>
              <a:rPr lang="es-AR" dirty="0"/>
              <a:t>FEDERICO IVAN SHAIEB</a:t>
            </a:r>
          </a:p>
        </p:txBody>
      </p:sp>
    </p:spTree>
    <p:extLst>
      <p:ext uri="{BB962C8B-B14F-4D97-AF65-F5344CB8AC3E}">
        <p14:creationId xmlns:p14="http://schemas.microsoft.com/office/powerpoint/2010/main" val="3504182158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í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í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í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TM04033917[[fn=Berlín]]</Template>
  <TotalTime>10</TotalTime>
  <Words>295</Words>
  <Application>Microsoft Office PowerPoint</Application>
  <PresentationFormat>Panorámica</PresentationFormat>
  <Paragraphs>44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1" baseType="lpstr">
      <vt:lpstr>Arial</vt:lpstr>
      <vt:lpstr>Trebuchet MS</vt:lpstr>
      <vt:lpstr>Berlín</vt:lpstr>
      <vt:lpstr>SHAIEB FEDERICO IVAN TPF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Fechi</dc:creator>
  <cp:lastModifiedBy>Fechi</cp:lastModifiedBy>
  <cp:revision>1</cp:revision>
  <dcterms:created xsi:type="dcterms:W3CDTF">2025-06-06T22:17:31Z</dcterms:created>
  <dcterms:modified xsi:type="dcterms:W3CDTF">2025-06-06T22:27:55Z</dcterms:modified>
</cp:coreProperties>
</file>