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F17DCD-D6C5-A2C0-711F-13BF53450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8C3ECE-64A9-7893-E115-F3EE8F1465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56F8CB-F52E-6641-735D-64E9AB9F1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C76CB-27C0-4377-89BA-E1E057E8A321}" type="datetimeFigureOut">
              <a:rPr lang="es-CO" smtClean="0"/>
              <a:t>27/09/2023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528ECA-138C-5F47-88F3-8B5D74A0A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601C20-C33E-AF45-DDE7-0555F4761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657B-4EE6-422D-810D-5053D9D7475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1444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07613F-C8CF-9497-9913-26D55E4B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0FDCF0E-2569-9D54-4611-03571C263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9E6638-B625-4E62-88F4-5E9039BF4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C76CB-27C0-4377-89BA-E1E057E8A321}" type="datetimeFigureOut">
              <a:rPr lang="es-CO" smtClean="0"/>
              <a:t>27/09/2023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4DE4B5-CD60-7A21-C146-C8801CFB2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4484E4-EF29-71D9-C1AA-0CBDC05E5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657B-4EE6-422D-810D-5053D9D7475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303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EBC635-9404-8751-92DF-6D81BF45B4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2ED998B-EDF2-3D9B-72F9-E80CF7F7D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65F0C8-1B1E-D441-C44E-DABBC9FD3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C76CB-27C0-4377-89BA-E1E057E8A321}" type="datetimeFigureOut">
              <a:rPr lang="es-CO" smtClean="0"/>
              <a:t>27/09/2023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C6EB43-0DA3-FAB9-8F7A-A713100A8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AB8529-84B6-5DB6-936E-4D377E8DE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657B-4EE6-422D-810D-5053D9D7475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3868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BC57AE-90D0-0739-AE3E-4431500AD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B4FCAF-0B26-1A68-5916-7284EB6EB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9E2DD9-4581-B1B6-7B53-30AC0AA94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C76CB-27C0-4377-89BA-E1E057E8A321}" type="datetimeFigureOut">
              <a:rPr lang="es-CO" smtClean="0"/>
              <a:t>27/09/2023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16AB32-EA27-27EB-5BC4-62DEEB4BD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D4A26C-CFC5-9B77-EAE0-69B6D4024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657B-4EE6-422D-810D-5053D9D7475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7252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1CA88-1926-ED40-8445-69F3A8480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7AA515-2AF2-781E-6AE7-BA351BC29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31D414-B2B9-E832-57F8-5C3C94492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C76CB-27C0-4377-89BA-E1E057E8A321}" type="datetimeFigureOut">
              <a:rPr lang="es-CO" smtClean="0"/>
              <a:t>27/09/2023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6F4BEE-9A57-CF62-F983-D1C42527D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DFD980-3E6E-0D45-CABE-FE4778886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657B-4EE6-422D-810D-5053D9D7475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43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012DCA-7AA4-CDD1-8180-C517C168A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AD3E30-2F1F-7BD8-DFA9-687E40F0BC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319F60F-DB76-BF4C-EBAD-D22FCFE7C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F8D69C3-F413-5E46-727D-251C6AB31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C76CB-27C0-4377-89BA-E1E057E8A321}" type="datetimeFigureOut">
              <a:rPr lang="es-CO" smtClean="0"/>
              <a:t>27/09/2023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9B4FBF-DE3D-8206-3D18-AB4D7B86A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595DCE-D7D8-1C5F-B163-AF1834A21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657B-4EE6-422D-810D-5053D9D7475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5623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6ACAC3-16AE-9152-7C69-7513C7296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205EDC-E194-D83C-779F-DE8C6CD16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1002C6B-B98D-6C19-6CB3-B4B427DFD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8ABFB16-8A9B-EB55-D31F-FFBDD64800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0CA228A-5F62-EC1D-027C-58D05336BA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6B029CB-37AF-87AD-33AF-F2F290253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C76CB-27C0-4377-89BA-E1E057E8A321}" type="datetimeFigureOut">
              <a:rPr lang="es-CO" smtClean="0"/>
              <a:t>27/09/2023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C454111-BD74-4812-B8E9-C9413E30B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2829A94-7EE6-7174-A9D5-72DB6776A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657B-4EE6-422D-810D-5053D9D7475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1456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08BCFA-D592-3F5B-47FC-6AD1CB2BB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F96DB3B-11DF-F2F2-CAD9-1D25F141F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C76CB-27C0-4377-89BA-E1E057E8A321}" type="datetimeFigureOut">
              <a:rPr lang="es-CO" smtClean="0"/>
              <a:t>27/09/2023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D821CB7-AE54-54F7-73AF-C80547AAF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FAD51F4-2D60-8881-A0EF-1A1DCCB8F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657B-4EE6-422D-810D-5053D9D7475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811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43C98CE-A07E-FCF8-EBB0-6ED6961F6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C76CB-27C0-4377-89BA-E1E057E8A321}" type="datetimeFigureOut">
              <a:rPr lang="es-CO" smtClean="0"/>
              <a:t>27/09/2023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5691247-F09B-8FD9-F330-F073B5F7C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A1544AE-9330-1292-8789-482D72B8F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657B-4EE6-422D-810D-5053D9D7475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171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65B68-8138-BE0A-BCC7-15A48A937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CCA574-B790-D7A8-A772-3CE6C644C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833B08-34DB-A90E-3B1A-D091A1D11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24DDF3D-35D7-23E5-14E7-CF6BE964E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C76CB-27C0-4377-89BA-E1E057E8A321}" type="datetimeFigureOut">
              <a:rPr lang="es-CO" smtClean="0"/>
              <a:t>27/09/2023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3F81AAD-FF4C-5A87-4C10-6351BA1B2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BCF22D-3FBD-F4CB-91B6-54C3C21BA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657B-4EE6-422D-810D-5053D9D7475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59974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E8131B-3103-7B13-1983-A4BE3901D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316ABD2-21F7-E044-D62C-8DF25DABCC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6D6AC6C-FA36-C199-AB3A-6ACE3FB1E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5798BD1-495D-45B3-CF63-6BBE8CFB9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C76CB-27C0-4377-89BA-E1E057E8A321}" type="datetimeFigureOut">
              <a:rPr lang="es-CO" smtClean="0"/>
              <a:t>27/09/2023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0F5B06E-C449-AA17-9220-CA2FD7BDF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CC384E3-9225-2DAF-A9A1-22995D281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657B-4EE6-422D-810D-5053D9D7475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201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0391303-DCCE-302B-BA82-A43F75CE9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23508B-3C47-C08D-6645-FB42B4185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959602-2043-C719-910A-71AFD5B943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C76CB-27C0-4377-89BA-E1E057E8A321}" type="datetimeFigureOut">
              <a:rPr lang="es-CO" smtClean="0"/>
              <a:t>27/09/2023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AB51CA-28E3-CD7E-69CB-4039AA14ED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9FA1CA-73B8-D48E-96AD-ACB6879410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5657B-4EE6-422D-810D-5053D9D7475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8092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 descr="Carpeta con relleno sólido">
            <a:extLst>
              <a:ext uri="{FF2B5EF4-FFF2-40B4-BE49-F238E27FC236}">
                <a16:creationId xmlns:a16="http://schemas.microsoft.com/office/drawing/2014/main" id="{84C4CDCF-92F0-544E-0ED8-3709D2193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203" y="260153"/>
            <a:ext cx="535744" cy="535744"/>
          </a:xfrm>
          <a:prstGeom prst="rect">
            <a:avLst/>
          </a:prstGeom>
        </p:spPr>
      </p:pic>
      <p:pic>
        <p:nvPicPr>
          <p:cNvPr id="12" name="Gráfico 11" descr="Carpeta con relleno sólido">
            <a:extLst>
              <a:ext uri="{FF2B5EF4-FFF2-40B4-BE49-F238E27FC236}">
                <a16:creationId xmlns:a16="http://schemas.microsoft.com/office/drawing/2014/main" id="{34945982-5925-D654-4756-95591047A1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41126" y="693475"/>
            <a:ext cx="535744" cy="535744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67EE9DA5-E5AE-2947-ECB2-F3C1B9F1F406}"/>
              </a:ext>
            </a:extLst>
          </p:cNvPr>
          <p:cNvSpPr txBox="1"/>
          <p:nvPr/>
        </p:nvSpPr>
        <p:spPr>
          <a:xfrm>
            <a:off x="1313471" y="374136"/>
            <a:ext cx="968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/>
              <a:t>root</a:t>
            </a:r>
            <a:r>
              <a:rPr lang="es-ES" sz="1400" dirty="0"/>
              <a:t> folder</a:t>
            </a:r>
            <a:endParaRPr lang="es-CO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FB91322-4931-78AF-3632-6F99D760E8E4}"/>
              </a:ext>
            </a:extLst>
          </p:cNvPr>
          <p:cNvSpPr txBox="1"/>
          <p:nvPr/>
        </p:nvSpPr>
        <p:spPr>
          <a:xfrm>
            <a:off x="2776870" y="807458"/>
            <a:ext cx="63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future</a:t>
            </a:r>
            <a:endParaRPr lang="es-CO" sz="1400" dirty="0"/>
          </a:p>
        </p:txBody>
      </p:sp>
      <p:pic>
        <p:nvPicPr>
          <p:cNvPr id="15" name="Gráfico 14" descr="Carpeta con relleno sólido">
            <a:extLst>
              <a:ext uri="{FF2B5EF4-FFF2-40B4-BE49-F238E27FC236}">
                <a16:creationId xmlns:a16="http://schemas.microsoft.com/office/drawing/2014/main" id="{474B9498-12A4-5A80-173F-EF2804671A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99722" y="1101465"/>
            <a:ext cx="535744" cy="535744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C78D1EEF-F7A9-F2EA-83DB-928F4D6F075B}"/>
              </a:ext>
            </a:extLst>
          </p:cNvPr>
          <p:cNvSpPr txBox="1"/>
          <p:nvPr/>
        </p:nvSpPr>
        <p:spPr>
          <a:xfrm>
            <a:off x="3935466" y="1215448"/>
            <a:ext cx="1225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EC-Earth3-Veg</a:t>
            </a:r>
            <a:endParaRPr lang="es-CO" sz="1400" dirty="0"/>
          </a:p>
        </p:txBody>
      </p:sp>
      <p:pic>
        <p:nvPicPr>
          <p:cNvPr id="17" name="Gráfico 16" descr="Carpeta con relleno sólido">
            <a:extLst>
              <a:ext uri="{FF2B5EF4-FFF2-40B4-BE49-F238E27FC236}">
                <a16:creationId xmlns:a16="http://schemas.microsoft.com/office/drawing/2014/main" id="{AD893A2A-40CE-FAA0-29B0-EA54ED02FD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53694" y="1557696"/>
            <a:ext cx="535744" cy="535744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6A39AA1B-3BC3-1830-B490-3FEBC16909E1}"/>
              </a:ext>
            </a:extLst>
          </p:cNvPr>
          <p:cNvSpPr txBox="1"/>
          <p:nvPr/>
        </p:nvSpPr>
        <p:spPr>
          <a:xfrm>
            <a:off x="5789438" y="1671679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2021-2040</a:t>
            </a:r>
            <a:endParaRPr lang="es-CO" sz="1400" dirty="0"/>
          </a:p>
        </p:txBody>
      </p:sp>
      <p:pic>
        <p:nvPicPr>
          <p:cNvPr id="19" name="Gráfico 18" descr="Carpeta con relleno sólido">
            <a:extLst>
              <a:ext uri="{FF2B5EF4-FFF2-40B4-BE49-F238E27FC236}">
                <a16:creationId xmlns:a16="http://schemas.microsoft.com/office/drawing/2014/main" id="{218C2DF1-788B-8A30-9D42-52FBABE126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66730" y="1992865"/>
            <a:ext cx="535744" cy="535744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2F509881-291C-F4A9-B029-F8C518D84169}"/>
              </a:ext>
            </a:extLst>
          </p:cNvPr>
          <p:cNvSpPr txBox="1"/>
          <p:nvPr/>
        </p:nvSpPr>
        <p:spPr>
          <a:xfrm>
            <a:off x="5802474" y="2106848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2041-2060</a:t>
            </a:r>
            <a:endParaRPr lang="es-CO" sz="1400" dirty="0"/>
          </a:p>
        </p:txBody>
      </p:sp>
      <p:pic>
        <p:nvPicPr>
          <p:cNvPr id="21" name="Gráfico 20" descr="Carpeta con relleno sólido">
            <a:extLst>
              <a:ext uri="{FF2B5EF4-FFF2-40B4-BE49-F238E27FC236}">
                <a16:creationId xmlns:a16="http://schemas.microsoft.com/office/drawing/2014/main" id="{C80ED367-16A2-2065-A29F-3DAC590044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53694" y="2428027"/>
            <a:ext cx="535744" cy="535744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D1FE4D62-388D-E7C7-0F63-2839AB70F855}"/>
              </a:ext>
            </a:extLst>
          </p:cNvPr>
          <p:cNvSpPr txBox="1"/>
          <p:nvPr/>
        </p:nvSpPr>
        <p:spPr>
          <a:xfrm>
            <a:off x="5789438" y="2542010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2061-2080</a:t>
            </a:r>
            <a:endParaRPr lang="es-CO" sz="1400" dirty="0"/>
          </a:p>
        </p:txBody>
      </p:sp>
      <p:pic>
        <p:nvPicPr>
          <p:cNvPr id="27" name="Gráfico 26" descr="Carpeta con relleno sólido">
            <a:extLst>
              <a:ext uri="{FF2B5EF4-FFF2-40B4-BE49-F238E27FC236}">
                <a16:creationId xmlns:a16="http://schemas.microsoft.com/office/drawing/2014/main" id="{5E90B00F-108F-A715-B2EF-98EBADEC5E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66730" y="2863182"/>
            <a:ext cx="535744" cy="535744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4924557A-47BA-D81B-DB40-8FCA2BFDB624}"/>
              </a:ext>
            </a:extLst>
          </p:cNvPr>
          <p:cNvSpPr txBox="1"/>
          <p:nvPr/>
        </p:nvSpPr>
        <p:spPr>
          <a:xfrm>
            <a:off x="5802474" y="2977165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2081-2080</a:t>
            </a:r>
            <a:endParaRPr lang="es-CO" sz="1400" dirty="0"/>
          </a:p>
        </p:txBody>
      </p:sp>
      <p:pic>
        <p:nvPicPr>
          <p:cNvPr id="30" name="Gráfico 29" descr="Papel con relleno sólido">
            <a:extLst>
              <a:ext uri="{FF2B5EF4-FFF2-40B4-BE49-F238E27FC236}">
                <a16:creationId xmlns:a16="http://schemas.microsoft.com/office/drawing/2014/main" id="{39AD028E-4AE7-ACF2-700B-6FD8E284DA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89740" y="3799417"/>
            <a:ext cx="403002" cy="403002"/>
          </a:xfrm>
          <a:prstGeom prst="rect">
            <a:avLst/>
          </a:prstGeom>
        </p:spPr>
      </p:pic>
      <p:pic>
        <p:nvPicPr>
          <p:cNvPr id="31" name="Gráfico 30" descr="Papel con relleno sólido">
            <a:extLst>
              <a:ext uri="{FF2B5EF4-FFF2-40B4-BE49-F238E27FC236}">
                <a16:creationId xmlns:a16="http://schemas.microsoft.com/office/drawing/2014/main" id="{81969234-FE8F-33B3-4567-E1793EC579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89740" y="4278999"/>
            <a:ext cx="403002" cy="403002"/>
          </a:xfrm>
          <a:prstGeom prst="rect">
            <a:avLst/>
          </a:prstGeom>
        </p:spPr>
      </p:pic>
      <p:pic>
        <p:nvPicPr>
          <p:cNvPr id="32" name="Gráfico 31" descr="Papel con relleno sólido">
            <a:extLst>
              <a:ext uri="{FF2B5EF4-FFF2-40B4-BE49-F238E27FC236}">
                <a16:creationId xmlns:a16="http://schemas.microsoft.com/office/drawing/2014/main" id="{0674A1A7-7D86-62AF-F51D-6F470D0436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89740" y="5150406"/>
            <a:ext cx="403002" cy="403002"/>
          </a:xfrm>
          <a:prstGeom prst="rect">
            <a:avLst/>
          </a:prstGeom>
        </p:spPr>
      </p:pic>
      <p:pic>
        <p:nvPicPr>
          <p:cNvPr id="33" name="Gráfico 32" descr="Papel con relleno sólido">
            <a:extLst>
              <a:ext uri="{FF2B5EF4-FFF2-40B4-BE49-F238E27FC236}">
                <a16:creationId xmlns:a16="http://schemas.microsoft.com/office/drawing/2014/main" id="{E6A7BF8C-21E9-93C4-BF6A-C60DADD915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89740" y="5629988"/>
            <a:ext cx="403002" cy="403002"/>
          </a:xfrm>
          <a:prstGeom prst="rect">
            <a:avLst/>
          </a:prstGeom>
        </p:spPr>
      </p:pic>
      <p:pic>
        <p:nvPicPr>
          <p:cNvPr id="39" name="Gráfico 38" descr="Carpeta con relleno sólido">
            <a:extLst>
              <a:ext uri="{FF2B5EF4-FFF2-40B4-BE49-F238E27FC236}">
                <a16:creationId xmlns:a16="http://schemas.microsoft.com/office/drawing/2014/main" id="{FCDF2C61-8C58-4FDB-97CE-282227C86A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59575" y="3284942"/>
            <a:ext cx="535744" cy="535744"/>
          </a:xfrm>
          <a:prstGeom prst="rect">
            <a:avLst/>
          </a:prstGeom>
        </p:spPr>
      </p:pic>
      <p:sp>
        <p:nvSpPr>
          <p:cNvPr id="40" name="CuadroTexto 39">
            <a:extLst>
              <a:ext uri="{FF2B5EF4-FFF2-40B4-BE49-F238E27FC236}">
                <a16:creationId xmlns:a16="http://schemas.microsoft.com/office/drawing/2014/main" id="{E7AFBCC9-97C9-AD9D-4364-A7DC013E6408}"/>
              </a:ext>
            </a:extLst>
          </p:cNvPr>
          <p:cNvSpPr txBox="1"/>
          <p:nvPr/>
        </p:nvSpPr>
        <p:spPr>
          <a:xfrm>
            <a:off x="7295319" y="3398925"/>
            <a:ext cx="694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ssp245</a:t>
            </a:r>
            <a:endParaRPr lang="es-CO" sz="1400" dirty="0"/>
          </a:p>
        </p:txBody>
      </p:sp>
      <p:pic>
        <p:nvPicPr>
          <p:cNvPr id="41" name="Gráfico 40" descr="Carpeta con relleno sólido">
            <a:extLst>
              <a:ext uri="{FF2B5EF4-FFF2-40B4-BE49-F238E27FC236}">
                <a16:creationId xmlns:a16="http://schemas.microsoft.com/office/drawing/2014/main" id="{5D657ADA-CA72-B144-C549-B18BC99D4C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59575" y="4644809"/>
            <a:ext cx="535744" cy="535744"/>
          </a:xfrm>
          <a:prstGeom prst="rect">
            <a:avLst/>
          </a:prstGeom>
        </p:spPr>
      </p:pic>
      <p:sp>
        <p:nvSpPr>
          <p:cNvPr id="42" name="CuadroTexto 41">
            <a:extLst>
              <a:ext uri="{FF2B5EF4-FFF2-40B4-BE49-F238E27FC236}">
                <a16:creationId xmlns:a16="http://schemas.microsoft.com/office/drawing/2014/main" id="{A89BE2FA-A600-E6D9-392F-F59B8B1FE9CD}"/>
              </a:ext>
            </a:extLst>
          </p:cNvPr>
          <p:cNvSpPr txBox="1"/>
          <p:nvPr/>
        </p:nvSpPr>
        <p:spPr>
          <a:xfrm>
            <a:off x="7295319" y="4758792"/>
            <a:ext cx="694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ssp585</a:t>
            </a:r>
            <a:endParaRPr lang="es-CO" sz="1400" dirty="0"/>
          </a:p>
        </p:txBody>
      </p:sp>
      <p:cxnSp>
        <p:nvCxnSpPr>
          <p:cNvPr id="46" name="Conector: angular 45">
            <a:extLst>
              <a:ext uri="{FF2B5EF4-FFF2-40B4-BE49-F238E27FC236}">
                <a16:creationId xmlns:a16="http://schemas.microsoft.com/office/drawing/2014/main" id="{2C47FF03-B389-BDF7-99C7-01E581AB784D}"/>
              </a:ext>
            </a:extLst>
          </p:cNvPr>
          <p:cNvCxnSpPr>
            <a:stCxn id="7" idx="2"/>
            <a:endCxn id="12" idx="1"/>
          </p:cNvCxnSpPr>
          <p:nvPr/>
        </p:nvCxnSpPr>
        <p:spPr>
          <a:xfrm rot="16200000" flipH="1">
            <a:off x="1615875" y="336096"/>
            <a:ext cx="165450" cy="108505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: angular 47">
            <a:extLst>
              <a:ext uri="{FF2B5EF4-FFF2-40B4-BE49-F238E27FC236}">
                <a16:creationId xmlns:a16="http://schemas.microsoft.com/office/drawing/2014/main" id="{BE71C7E9-B998-1AE8-1341-70FBA7A5B7B1}"/>
              </a:ext>
            </a:extLst>
          </p:cNvPr>
          <p:cNvCxnSpPr>
            <a:stCxn id="12" idx="2"/>
            <a:endCxn id="15" idx="1"/>
          </p:cNvCxnSpPr>
          <p:nvPr/>
        </p:nvCxnSpPr>
        <p:spPr>
          <a:xfrm rot="16200000" flipH="1">
            <a:off x="2884301" y="853916"/>
            <a:ext cx="140118" cy="89072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: angular 49">
            <a:extLst>
              <a:ext uri="{FF2B5EF4-FFF2-40B4-BE49-F238E27FC236}">
                <a16:creationId xmlns:a16="http://schemas.microsoft.com/office/drawing/2014/main" id="{7471944B-1429-E49D-9FB3-0E763CAB0179}"/>
              </a:ext>
            </a:extLst>
          </p:cNvPr>
          <p:cNvCxnSpPr>
            <a:stCxn id="15" idx="2"/>
            <a:endCxn id="17" idx="1"/>
          </p:cNvCxnSpPr>
          <p:nvPr/>
        </p:nvCxnSpPr>
        <p:spPr>
          <a:xfrm rot="16200000" flipH="1">
            <a:off x="4366465" y="938338"/>
            <a:ext cx="188359" cy="158610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: angular 51">
            <a:extLst>
              <a:ext uri="{FF2B5EF4-FFF2-40B4-BE49-F238E27FC236}">
                <a16:creationId xmlns:a16="http://schemas.microsoft.com/office/drawing/2014/main" id="{A7C84B04-FE5C-C789-25CB-1DEF050865D0}"/>
              </a:ext>
            </a:extLst>
          </p:cNvPr>
          <p:cNvCxnSpPr>
            <a:stCxn id="15" idx="2"/>
            <a:endCxn id="27" idx="1"/>
          </p:cNvCxnSpPr>
          <p:nvPr/>
        </p:nvCxnSpPr>
        <p:spPr>
          <a:xfrm rot="16200000" flipH="1">
            <a:off x="3720240" y="1584563"/>
            <a:ext cx="1493845" cy="15991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: angular 53">
            <a:extLst>
              <a:ext uri="{FF2B5EF4-FFF2-40B4-BE49-F238E27FC236}">
                <a16:creationId xmlns:a16="http://schemas.microsoft.com/office/drawing/2014/main" id="{9840DB87-D122-8CD0-11CB-3BDAB169315F}"/>
              </a:ext>
            </a:extLst>
          </p:cNvPr>
          <p:cNvCxnSpPr>
            <a:stCxn id="15" idx="2"/>
            <a:endCxn id="21" idx="1"/>
          </p:cNvCxnSpPr>
          <p:nvPr/>
        </p:nvCxnSpPr>
        <p:spPr>
          <a:xfrm rot="16200000" flipH="1">
            <a:off x="3931299" y="1373504"/>
            <a:ext cx="1058690" cy="158610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: angular 55">
            <a:extLst>
              <a:ext uri="{FF2B5EF4-FFF2-40B4-BE49-F238E27FC236}">
                <a16:creationId xmlns:a16="http://schemas.microsoft.com/office/drawing/2014/main" id="{7802600D-522E-B1A4-9E9F-440BEA79E1C7}"/>
              </a:ext>
            </a:extLst>
          </p:cNvPr>
          <p:cNvCxnSpPr>
            <a:stCxn id="15" idx="2"/>
            <a:endCxn id="19" idx="1"/>
          </p:cNvCxnSpPr>
          <p:nvPr/>
        </p:nvCxnSpPr>
        <p:spPr>
          <a:xfrm rot="16200000" flipH="1">
            <a:off x="4155398" y="1149405"/>
            <a:ext cx="623528" cy="15991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ector: angular 59">
            <a:extLst>
              <a:ext uri="{FF2B5EF4-FFF2-40B4-BE49-F238E27FC236}">
                <a16:creationId xmlns:a16="http://schemas.microsoft.com/office/drawing/2014/main" id="{F0D1DADE-4A9A-1B23-8420-4A868996C156}"/>
              </a:ext>
            </a:extLst>
          </p:cNvPr>
          <p:cNvCxnSpPr>
            <a:stCxn id="27" idx="2"/>
            <a:endCxn id="39" idx="1"/>
          </p:cNvCxnSpPr>
          <p:nvPr/>
        </p:nvCxnSpPr>
        <p:spPr>
          <a:xfrm rot="16200000" flipH="1">
            <a:off x="6070144" y="2863383"/>
            <a:ext cx="153888" cy="122497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: angular 61">
            <a:extLst>
              <a:ext uri="{FF2B5EF4-FFF2-40B4-BE49-F238E27FC236}">
                <a16:creationId xmlns:a16="http://schemas.microsoft.com/office/drawing/2014/main" id="{00049FB6-7D64-E029-1009-B142B9EBBB92}"/>
              </a:ext>
            </a:extLst>
          </p:cNvPr>
          <p:cNvCxnSpPr>
            <a:stCxn id="27" idx="2"/>
            <a:endCxn id="41" idx="1"/>
          </p:cNvCxnSpPr>
          <p:nvPr/>
        </p:nvCxnSpPr>
        <p:spPr>
          <a:xfrm rot="16200000" flipH="1">
            <a:off x="5390211" y="3543316"/>
            <a:ext cx="1513755" cy="122497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ctor: angular 63">
            <a:extLst>
              <a:ext uri="{FF2B5EF4-FFF2-40B4-BE49-F238E27FC236}">
                <a16:creationId xmlns:a16="http://schemas.microsoft.com/office/drawing/2014/main" id="{B4FFA602-E057-88E6-C576-523948A1D8B3}"/>
              </a:ext>
            </a:extLst>
          </p:cNvPr>
          <p:cNvCxnSpPr>
            <a:stCxn id="39" idx="2"/>
            <a:endCxn id="30" idx="1"/>
          </p:cNvCxnSpPr>
          <p:nvPr/>
        </p:nvCxnSpPr>
        <p:spPr>
          <a:xfrm rot="16200000" flipH="1">
            <a:off x="7418477" y="3429655"/>
            <a:ext cx="180232" cy="96229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ector: angular 65">
            <a:extLst>
              <a:ext uri="{FF2B5EF4-FFF2-40B4-BE49-F238E27FC236}">
                <a16:creationId xmlns:a16="http://schemas.microsoft.com/office/drawing/2014/main" id="{E9C92274-6FAC-EC04-7C74-27BE8EE03F58}"/>
              </a:ext>
            </a:extLst>
          </p:cNvPr>
          <p:cNvCxnSpPr>
            <a:stCxn id="39" idx="2"/>
            <a:endCxn id="31" idx="1"/>
          </p:cNvCxnSpPr>
          <p:nvPr/>
        </p:nvCxnSpPr>
        <p:spPr>
          <a:xfrm rot="16200000" flipH="1">
            <a:off x="7178686" y="3669446"/>
            <a:ext cx="659814" cy="96229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: angular 67">
            <a:extLst>
              <a:ext uri="{FF2B5EF4-FFF2-40B4-BE49-F238E27FC236}">
                <a16:creationId xmlns:a16="http://schemas.microsoft.com/office/drawing/2014/main" id="{D3D2A7F5-A643-4D36-B6C4-A64E7B6401B7}"/>
              </a:ext>
            </a:extLst>
          </p:cNvPr>
          <p:cNvCxnSpPr>
            <a:stCxn id="41" idx="2"/>
            <a:endCxn id="32" idx="1"/>
          </p:cNvCxnSpPr>
          <p:nvPr/>
        </p:nvCxnSpPr>
        <p:spPr>
          <a:xfrm rot="16200000" flipH="1">
            <a:off x="7422916" y="4785083"/>
            <a:ext cx="171354" cy="96229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: angular 69">
            <a:extLst>
              <a:ext uri="{FF2B5EF4-FFF2-40B4-BE49-F238E27FC236}">
                <a16:creationId xmlns:a16="http://schemas.microsoft.com/office/drawing/2014/main" id="{0C3F2332-2060-CE4F-FA78-B1A912A35EC4}"/>
              </a:ext>
            </a:extLst>
          </p:cNvPr>
          <p:cNvCxnSpPr>
            <a:stCxn id="41" idx="2"/>
            <a:endCxn id="33" idx="1"/>
          </p:cNvCxnSpPr>
          <p:nvPr/>
        </p:nvCxnSpPr>
        <p:spPr>
          <a:xfrm rot="16200000" flipH="1">
            <a:off x="7183125" y="5024874"/>
            <a:ext cx="650936" cy="96229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C00F2C87-A199-D19C-5EBD-3BF301BA21A2}"/>
              </a:ext>
            </a:extLst>
          </p:cNvPr>
          <p:cNvCxnSpPr/>
          <p:nvPr/>
        </p:nvCxnSpPr>
        <p:spPr>
          <a:xfrm>
            <a:off x="2268497" y="119270"/>
            <a:ext cx="0" cy="628153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74">
            <a:extLst>
              <a:ext uri="{FF2B5EF4-FFF2-40B4-BE49-F238E27FC236}">
                <a16:creationId xmlns:a16="http://schemas.microsoft.com/office/drawing/2014/main" id="{0F076C01-B9CF-E624-C2ED-C830E2ACF55B}"/>
              </a:ext>
            </a:extLst>
          </p:cNvPr>
          <p:cNvCxnSpPr/>
          <p:nvPr/>
        </p:nvCxnSpPr>
        <p:spPr>
          <a:xfrm>
            <a:off x="3416019" y="119270"/>
            <a:ext cx="0" cy="628153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7A5D3421-842C-F7EC-7FEC-F7900AB78A79}"/>
              </a:ext>
            </a:extLst>
          </p:cNvPr>
          <p:cNvCxnSpPr/>
          <p:nvPr/>
        </p:nvCxnSpPr>
        <p:spPr>
          <a:xfrm>
            <a:off x="5160930" y="119270"/>
            <a:ext cx="0" cy="628153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76">
            <a:extLst>
              <a:ext uri="{FF2B5EF4-FFF2-40B4-BE49-F238E27FC236}">
                <a16:creationId xmlns:a16="http://schemas.microsoft.com/office/drawing/2014/main" id="{A4A14E3E-55A7-B2AF-C7D8-C88EF907935F}"/>
              </a:ext>
            </a:extLst>
          </p:cNvPr>
          <p:cNvCxnSpPr/>
          <p:nvPr/>
        </p:nvCxnSpPr>
        <p:spPr>
          <a:xfrm>
            <a:off x="6772611" y="142027"/>
            <a:ext cx="0" cy="628153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9BDADBD4-A0D9-7156-A39E-9F899B4E385C}"/>
              </a:ext>
            </a:extLst>
          </p:cNvPr>
          <p:cNvCxnSpPr/>
          <p:nvPr/>
        </p:nvCxnSpPr>
        <p:spPr>
          <a:xfrm>
            <a:off x="7989740" y="119270"/>
            <a:ext cx="0" cy="628153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>
            <a:extLst>
              <a:ext uri="{FF2B5EF4-FFF2-40B4-BE49-F238E27FC236}">
                <a16:creationId xmlns:a16="http://schemas.microsoft.com/office/drawing/2014/main" id="{E4D98E5D-F22F-2D3A-CDFD-A87D39B0EFD1}"/>
              </a:ext>
            </a:extLst>
          </p:cNvPr>
          <p:cNvCxnSpPr/>
          <p:nvPr/>
        </p:nvCxnSpPr>
        <p:spPr>
          <a:xfrm>
            <a:off x="751123" y="87401"/>
            <a:ext cx="0" cy="628153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B941D154-25CC-04F9-E47F-8E77887F71A7}"/>
              </a:ext>
            </a:extLst>
          </p:cNvPr>
          <p:cNvCxnSpPr/>
          <p:nvPr/>
        </p:nvCxnSpPr>
        <p:spPr>
          <a:xfrm>
            <a:off x="10143920" y="142027"/>
            <a:ext cx="0" cy="628153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uadroTexto 80">
            <a:extLst>
              <a:ext uri="{FF2B5EF4-FFF2-40B4-BE49-F238E27FC236}">
                <a16:creationId xmlns:a16="http://schemas.microsoft.com/office/drawing/2014/main" id="{4D6F13B3-CBF7-F4D0-9C2A-7F6B2F67644F}"/>
              </a:ext>
            </a:extLst>
          </p:cNvPr>
          <p:cNvSpPr txBox="1"/>
          <p:nvPr/>
        </p:nvSpPr>
        <p:spPr>
          <a:xfrm>
            <a:off x="8374823" y="3840404"/>
            <a:ext cx="1691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/>
              <a:t>wc2.1_10m_bio_1_s</a:t>
            </a: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9D312327-4778-AA67-4E93-C8088CC56CD2}"/>
              </a:ext>
            </a:extLst>
          </p:cNvPr>
          <p:cNvSpPr txBox="1"/>
          <p:nvPr/>
        </p:nvSpPr>
        <p:spPr>
          <a:xfrm>
            <a:off x="8361188" y="4286256"/>
            <a:ext cx="1782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/>
              <a:t>wc2.1_10m_bio_12_s</a:t>
            </a: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24628BD7-332D-ADB6-F098-DADE0DA495A7}"/>
              </a:ext>
            </a:extLst>
          </p:cNvPr>
          <p:cNvSpPr txBox="1"/>
          <p:nvPr/>
        </p:nvSpPr>
        <p:spPr>
          <a:xfrm>
            <a:off x="8329137" y="5172402"/>
            <a:ext cx="1691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/>
              <a:t>wc2.1_10m_bio_1_s</a:t>
            </a:r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9C80FD4C-2D0B-F2F5-C417-B31931EB2E3F}"/>
              </a:ext>
            </a:extLst>
          </p:cNvPr>
          <p:cNvSpPr txBox="1"/>
          <p:nvPr/>
        </p:nvSpPr>
        <p:spPr>
          <a:xfrm>
            <a:off x="8315502" y="5671262"/>
            <a:ext cx="1782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/>
              <a:t>wc2.1_10m_bio_12_s</a:t>
            </a:r>
          </a:p>
        </p:txBody>
      </p:sp>
      <p:sp>
        <p:nvSpPr>
          <p:cNvPr id="85" name="Rectángulo 84">
            <a:extLst>
              <a:ext uri="{FF2B5EF4-FFF2-40B4-BE49-F238E27FC236}">
                <a16:creationId xmlns:a16="http://schemas.microsoft.com/office/drawing/2014/main" id="{26E92F17-D126-2D7F-ED20-C8595B637F6B}"/>
              </a:ext>
            </a:extLst>
          </p:cNvPr>
          <p:cNvSpPr/>
          <p:nvPr/>
        </p:nvSpPr>
        <p:spPr>
          <a:xfrm>
            <a:off x="1315099" y="6075054"/>
            <a:ext cx="289471" cy="22444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/>
              <a:t>1</a:t>
            </a:r>
            <a:endParaRPr lang="es-CO" sz="1600" dirty="0"/>
          </a:p>
        </p:txBody>
      </p:sp>
      <p:sp>
        <p:nvSpPr>
          <p:cNvPr id="86" name="Rectángulo 85">
            <a:extLst>
              <a:ext uri="{FF2B5EF4-FFF2-40B4-BE49-F238E27FC236}">
                <a16:creationId xmlns:a16="http://schemas.microsoft.com/office/drawing/2014/main" id="{B24711E5-CD2F-9557-8A8C-5229AB103FF4}"/>
              </a:ext>
            </a:extLst>
          </p:cNvPr>
          <p:cNvSpPr/>
          <p:nvPr/>
        </p:nvSpPr>
        <p:spPr>
          <a:xfrm>
            <a:off x="2752877" y="6075054"/>
            <a:ext cx="289471" cy="22444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/>
              <a:t>2</a:t>
            </a:r>
            <a:endParaRPr lang="es-CO" sz="1600" dirty="0"/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7D7A59DD-A498-7EC3-A377-B0E002E10FD7}"/>
              </a:ext>
            </a:extLst>
          </p:cNvPr>
          <p:cNvSpPr/>
          <p:nvPr/>
        </p:nvSpPr>
        <p:spPr>
          <a:xfrm>
            <a:off x="4147043" y="6071803"/>
            <a:ext cx="289471" cy="22444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/>
              <a:t>3</a:t>
            </a:r>
            <a:endParaRPr lang="es-CO" sz="1600" dirty="0"/>
          </a:p>
        </p:txBody>
      </p:sp>
      <p:sp>
        <p:nvSpPr>
          <p:cNvPr id="88" name="Rectángulo 87">
            <a:extLst>
              <a:ext uri="{FF2B5EF4-FFF2-40B4-BE49-F238E27FC236}">
                <a16:creationId xmlns:a16="http://schemas.microsoft.com/office/drawing/2014/main" id="{356BC7C8-0D04-841B-8BF2-A326B79A2ED1}"/>
              </a:ext>
            </a:extLst>
          </p:cNvPr>
          <p:cNvSpPr/>
          <p:nvPr/>
        </p:nvSpPr>
        <p:spPr>
          <a:xfrm>
            <a:off x="5855352" y="6071802"/>
            <a:ext cx="289471" cy="22444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/>
              <a:t>4</a:t>
            </a:r>
            <a:endParaRPr lang="es-CO" sz="1600" dirty="0"/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C7A7079A-1A18-1E0D-DB84-7AEA22B36AF5}"/>
              </a:ext>
            </a:extLst>
          </p:cNvPr>
          <p:cNvSpPr/>
          <p:nvPr/>
        </p:nvSpPr>
        <p:spPr>
          <a:xfrm>
            <a:off x="7278242" y="6071802"/>
            <a:ext cx="289471" cy="22444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/>
              <a:t>5</a:t>
            </a:r>
            <a:endParaRPr lang="es-CO" sz="1600" dirty="0"/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id="{5077609C-CF9D-7063-200D-7F3043BAC208}"/>
              </a:ext>
            </a:extLst>
          </p:cNvPr>
          <p:cNvSpPr/>
          <p:nvPr/>
        </p:nvSpPr>
        <p:spPr>
          <a:xfrm>
            <a:off x="8807299" y="6068006"/>
            <a:ext cx="289471" cy="22444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/>
              <a:t>6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3511520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Gráfico, Gráfico de rectángulos&#10;&#10;Descripción generada automáticamente">
            <a:extLst>
              <a:ext uri="{FF2B5EF4-FFF2-40B4-BE49-F238E27FC236}">
                <a16:creationId xmlns:a16="http://schemas.microsoft.com/office/drawing/2014/main" id="{C3B63F1B-ADEF-A544-30E2-C0E4DE3A80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77" t="5895" r="52566" b="41061"/>
          <a:stretch/>
        </p:blipFill>
        <p:spPr>
          <a:xfrm>
            <a:off x="0" y="0"/>
            <a:ext cx="5605670" cy="6825968"/>
          </a:xfrm>
          <a:prstGeom prst="rect">
            <a:avLst/>
          </a:prstGeom>
        </p:spPr>
      </p:pic>
      <p:pic>
        <p:nvPicPr>
          <p:cNvPr id="6" name="Imagen 5" descr="Gráfico, Gráfico de rectángulos&#10;&#10;Descripción generada automáticamente">
            <a:extLst>
              <a:ext uri="{FF2B5EF4-FFF2-40B4-BE49-F238E27FC236}">
                <a16:creationId xmlns:a16="http://schemas.microsoft.com/office/drawing/2014/main" id="{C555BA72-E50D-A433-45EF-CF398B9194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57" t="5915" r="2943" b="28019"/>
          <a:stretch/>
        </p:blipFill>
        <p:spPr>
          <a:xfrm>
            <a:off x="5499652" y="45284"/>
            <a:ext cx="6736548" cy="679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647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64356092-25B1-9243-D7FA-F3AA2C571EEE}"/>
              </a:ext>
            </a:extLst>
          </p:cNvPr>
          <p:cNvSpPr/>
          <p:nvPr/>
        </p:nvSpPr>
        <p:spPr>
          <a:xfrm>
            <a:off x="1657560" y="1356190"/>
            <a:ext cx="5220320" cy="46064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6E29603-EA31-80E2-C265-F7A600E8D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7560" y="974901"/>
            <a:ext cx="1845057" cy="3667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rtlCol="0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s-CO" altLang="es-CO" sz="1800" dirty="0">
                <a:solidFill>
                  <a:srgbClr val="333333"/>
                </a:solidFill>
                <a:latin typeface="Courier New" panose="02070309020205020404" pitchFamily="49" charset="0"/>
              </a:rPr>
              <a:t>EC-Earth3-Veg</a:t>
            </a:r>
            <a:r>
              <a:rPr lang="es-CO" altLang="es-CO" sz="1800" dirty="0"/>
              <a:t> </a:t>
            </a:r>
            <a:endParaRPr lang="es-CO" altLang="es-CO" sz="1800" dirty="0">
              <a:latin typeface="Arial" panose="020B0604020202020204" pitchFamily="34" charset="0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57414CCD-BE9C-1F66-CF9F-2C1F9C9AFBB6}"/>
              </a:ext>
            </a:extLst>
          </p:cNvPr>
          <p:cNvSpPr/>
          <p:nvPr/>
        </p:nvSpPr>
        <p:spPr>
          <a:xfrm>
            <a:off x="1855306" y="1814687"/>
            <a:ext cx="2339009" cy="396240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E11E8C4E-4447-818A-91FD-D2C99BF73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0512" y="1551805"/>
            <a:ext cx="1516441" cy="366739"/>
          </a:xfrm>
          <a:prstGeom prst="rect">
            <a:avLst/>
          </a:prstGeom>
          <a:solidFill>
            <a:srgbClr val="BF900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0" tIns="0" rIns="0" bIns="88872" numCol="1" rtlCol="0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s-CO" altLang="es-CO" sz="1800" dirty="0">
                <a:solidFill>
                  <a:srgbClr val="333333"/>
                </a:solidFill>
                <a:latin typeface="Courier New" panose="02070309020205020404" pitchFamily="49" charset="0"/>
              </a:rPr>
              <a:t> 2021-2040 </a:t>
            </a:r>
            <a:endParaRPr lang="es-CO" altLang="es-CO" sz="1800" dirty="0">
              <a:latin typeface="Arial" panose="020B0604020202020204" pitchFamily="34" charset="0"/>
            </a:endParaRPr>
          </a:p>
        </p:txBody>
      </p:sp>
      <p:pic>
        <p:nvPicPr>
          <p:cNvPr id="24" name="Gráfico 23" descr="Papel con relleno sólido">
            <a:extLst>
              <a:ext uri="{FF2B5EF4-FFF2-40B4-BE49-F238E27FC236}">
                <a16:creationId xmlns:a16="http://schemas.microsoft.com/office/drawing/2014/main" id="{69A4D625-C53B-8AD5-220C-D1BB68893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34818" y="2140439"/>
            <a:ext cx="403002" cy="403002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C2D1658B-C90A-356B-B9AC-D77EF0A6AC49}"/>
              </a:ext>
            </a:extLst>
          </p:cNvPr>
          <p:cNvSpPr txBox="1"/>
          <p:nvPr/>
        </p:nvSpPr>
        <p:spPr>
          <a:xfrm>
            <a:off x="2316968" y="219408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/>
              <a:t>CV</a:t>
            </a:r>
          </a:p>
        </p:txBody>
      </p:sp>
      <p:pic>
        <p:nvPicPr>
          <p:cNvPr id="26" name="Gráfico 25" descr="Papel con relleno sólido">
            <a:extLst>
              <a:ext uri="{FF2B5EF4-FFF2-40B4-BE49-F238E27FC236}">
                <a16:creationId xmlns:a16="http://schemas.microsoft.com/office/drawing/2014/main" id="{2978E05E-92BB-006E-2C28-873B90BDAD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0195" y="2125663"/>
            <a:ext cx="403002" cy="403002"/>
          </a:xfrm>
          <a:prstGeom prst="rect">
            <a:avLst/>
          </a:prstGeom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6139E5CD-F37A-1A19-9D6F-2DCDAB92B7B8}"/>
              </a:ext>
            </a:extLst>
          </p:cNvPr>
          <p:cNvSpPr txBox="1"/>
          <p:nvPr/>
        </p:nvSpPr>
        <p:spPr>
          <a:xfrm>
            <a:off x="3355278" y="2166650"/>
            <a:ext cx="671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/>
              <a:t>devstd</a:t>
            </a:r>
            <a:endParaRPr lang="es-CO" sz="1400" dirty="0"/>
          </a:p>
        </p:txBody>
      </p:sp>
      <p:pic>
        <p:nvPicPr>
          <p:cNvPr id="28" name="Gráfico 27" descr="Papel con relleno sólido">
            <a:extLst>
              <a:ext uri="{FF2B5EF4-FFF2-40B4-BE49-F238E27FC236}">
                <a16:creationId xmlns:a16="http://schemas.microsoft.com/office/drawing/2014/main" id="{BF59611C-4874-AB0F-C705-4555BCB8A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34818" y="2676624"/>
            <a:ext cx="403002" cy="403002"/>
          </a:xfrm>
          <a:prstGeom prst="rect">
            <a:avLst/>
          </a:prstGeom>
        </p:spPr>
      </p:pic>
      <p:sp>
        <p:nvSpPr>
          <p:cNvPr id="29" name="CuadroTexto 28">
            <a:extLst>
              <a:ext uri="{FF2B5EF4-FFF2-40B4-BE49-F238E27FC236}">
                <a16:creationId xmlns:a16="http://schemas.microsoft.com/office/drawing/2014/main" id="{8E8B73CB-FD9D-09D7-21DB-E9219BBD6B67}"/>
              </a:ext>
            </a:extLst>
          </p:cNvPr>
          <p:cNvSpPr txBox="1"/>
          <p:nvPr/>
        </p:nvSpPr>
        <p:spPr>
          <a:xfrm>
            <a:off x="2319901" y="273036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sum</a:t>
            </a:r>
            <a:endParaRPr lang="es-CO" sz="1400" dirty="0"/>
          </a:p>
        </p:txBody>
      </p:sp>
      <p:pic>
        <p:nvPicPr>
          <p:cNvPr id="30" name="Gráfico 29" descr="Papel con relleno sólido">
            <a:extLst>
              <a:ext uri="{FF2B5EF4-FFF2-40B4-BE49-F238E27FC236}">
                <a16:creationId xmlns:a16="http://schemas.microsoft.com/office/drawing/2014/main" id="{8D447B4E-30E4-4648-CB85-176BFA7560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34818" y="3210819"/>
            <a:ext cx="403002" cy="403002"/>
          </a:xfrm>
          <a:prstGeom prst="rect">
            <a:avLst/>
          </a:prstGeom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91443683-E321-D339-A015-192E2558BF84}"/>
              </a:ext>
            </a:extLst>
          </p:cNvPr>
          <p:cNvSpPr txBox="1"/>
          <p:nvPr/>
        </p:nvSpPr>
        <p:spPr>
          <a:xfrm>
            <a:off x="2319901" y="3275112"/>
            <a:ext cx="1017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0 </a:t>
            </a:r>
            <a:r>
              <a:rPr lang="es-ES" sz="1400" dirty="0" err="1"/>
              <a:t>threshold</a:t>
            </a:r>
            <a:endParaRPr lang="es-CO" sz="1400" dirty="0"/>
          </a:p>
        </p:txBody>
      </p:sp>
      <p:pic>
        <p:nvPicPr>
          <p:cNvPr id="32" name="Gráfico 31" descr="Papel con relleno sólido">
            <a:extLst>
              <a:ext uri="{FF2B5EF4-FFF2-40B4-BE49-F238E27FC236}">
                <a16:creationId xmlns:a16="http://schemas.microsoft.com/office/drawing/2014/main" id="{AF0DD51D-7C41-6831-6C3C-E68BFD0816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5340" y="3745747"/>
            <a:ext cx="403002" cy="403002"/>
          </a:xfrm>
          <a:prstGeom prst="rect">
            <a:avLst/>
          </a:prstGeom>
        </p:spPr>
      </p:pic>
      <p:sp>
        <p:nvSpPr>
          <p:cNvPr id="33" name="CuadroTexto 32">
            <a:extLst>
              <a:ext uri="{FF2B5EF4-FFF2-40B4-BE49-F238E27FC236}">
                <a16:creationId xmlns:a16="http://schemas.microsoft.com/office/drawing/2014/main" id="{99D6BA1B-7346-86C5-802D-CA95C9DC2461}"/>
              </a:ext>
            </a:extLst>
          </p:cNvPr>
          <p:cNvSpPr txBox="1"/>
          <p:nvPr/>
        </p:nvSpPr>
        <p:spPr>
          <a:xfrm>
            <a:off x="2319901" y="3812138"/>
            <a:ext cx="1108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10 </a:t>
            </a:r>
            <a:r>
              <a:rPr lang="es-ES" sz="1400" dirty="0" err="1"/>
              <a:t>threshold</a:t>
            </a:r>
            <a:endParaRPr lang="es-CO" sz="1400" dirty="0"/>
          </a:p>
        </p:txBody>
      </p:sp>
      <p:pic>
        <p:nvPicPr>
          <p:cNvPr id="34" name="Gráfico 33" descr="Papel con relleno sólido">
            <a:extLst>
              <a:ext uri="{FF2B5EF4-FFF2-40B4-BE49-F238E27FC236}">
                <a16:creationId xmlns:a16="http://schemas.microsoft.com/office/drawing/2014/main" id="{18B850D9-99C3-D941-88A6-250A38CAC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5340" y="4251964"/>
            <a:ext cx="403002" cy="403002"/>
          </a:xfrm>
          <a:prstGeom prst="rect">
            <a:avLst/>
          </a:prstGeom>
        </p:spPr>
      </p:pic>
      <p:sp>
        <p:nvSpPr>
          <p:cNvPr id="35" name="CuadroTexto 34">
            <a:extLst>
              <a:ext uri="{FF2B5EF4-FFF2-40B4-BE49-F238E27FC236}">
                <a16:creationId xmlns:a16="http://schemas.microsoft.com/office/drawing/2014/main" id="{7981A237-4363-0C41-EC5A-60FB3C002E42}"/>
              </a:ext>
            </a:extLst>
          </p:cNvPr>
          <p:cNvSpPr txBox="1"/>
          <p:nvPr/>
        </p:nvSpPr>
        <p:spPr>
          <a:xfrm>
            <a:off x="2337820" y="4303905"/>
            <a:ext cx="1108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20 </a:t>
            </a:r>
            <a:r>
              <a:rPr lang="es-ES" sz="1400" dirty="0" err="1"/>
              <a:t>threshold</a:t>
            </a:r>
            <a:endParaRPr lang="es-CO" sz="1400" dirty="0"/>
          </a:p>
        </p:txBody>
      </p:sp>
      <p:pic>
        <p:nvPicPr>
          <p:cNvPr id="36" name="Gráfico 35" descr="Papel con relleno sólido">
            <a:extLst>
              <a:ext uri="{FF2B5EF4-FFF2-40B4-BE49-F238E27FC236}">
                <a16:creationId xmlns:a16="http://schemas.microsoft.com/office/drawing/2014/main" id="{0E23A925-DF2F-FCF8-6094-2435FB0DC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70656" y="4799069"/>
            <a:ext cx="403002" cy="403002"/>
          </a:xfrm>
          <a:prstGeom prst="rect">
            <a:avLst/>
          </a:prstGeom>
        </p:spPr>
      </p:pic>
      <p:sp>
        <p:nvSpPr>
          <p:cNvPr id="37" name="CuadroTexto 36">
            <a:extLst>
              <a:ext uri="{FF2B5EF4-FFF2-40B4-BE49-F238E27FC236}">
                <a16:creationId xmlns:a16="http://schemas.microsoft.com/office/drawing/2014/main" id="{0E560BA2-0AD3-E34B-90E9-AD5B6D4D4976}"/>
              </a:ext>
            </a:extLst>
          </p:cNvPr>
          <p:cNvSpPr txBox="1"/>
          <p:nvPr/>
        </p:nvSpPr>
        <p:spPr>
          <a:xfrm>
            <a:off x="2337820" y="4866165"/>
            <a:ext cx="1108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30 </a:t>
            </a:r>
            <a:r>
              <a:rPr lang="es-ES" sz="1400" dirty="0" err="1"/>
              <a:t>threshold</a:t>
            </a:r>
            <a:endParaRPr lang="es-CO" sz="1400" dirty="0"/>
          </a:p>
        </p:txBody>
      </p:sp>
      <p:pic>
        <p:nvPicPr>
          <p:cNvPr id="40" name="Gráfico 39" descr="Papel con relleno sólido">
            <a:extLst>
              <a:ext uri="{FF2B5EF4-FFF2-40B4-BE49-F238E27FC236}">
                <a16:creationId xmlns:a16="http://schemas.microsoft.com/office/drawing/2014/main" id="{37629B7C-F881-DECD-A780-108964078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74020" y="5297843"/>
            <a:ext cx="403002" cy="403002"/>
          </a:xfrm>
          <a:prstGeom prst="rect">
            <a:avLst/>
          </a:prstGeom>
        </p:spPr>
      </p:pic>
      <p:sp>
        <p:nvSpPr>
          <p:cNvPr id="41" name="CuadroTexto 40">
            <a:extLst>
              <a:ext uri="{FF2B5EF4-FFF2-40B4-BE49-F238E27FC236}">
                <a16:creationId xmlns:a16="http://schemas.microsoft.com/office/drawing/2014/main" id="{5044AB99-3ADB-3F18-8DB2-37BD044A5C2A}"/>
              </a:ext>
            </a:extLst>
          </p:cNvPr>
          <p:cNvSpPr txBox="1"/>
          <p:nvPr/>
        </p:nvSpPr>
        <p:spPr>
          <a:xfrm>
            <a:off x="2319901" y="5352791"/>
            <a:ext cx="1495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Continuos </a:t>
            </a:r>
            <a:r>
              <a:rPr lang="es-ES" sz="1400" dirty="0" err="1"/>
              <a:t>surface</a:t>
            </a:r>
            <a:endParaRPr lang="es-CO" sz="1400" dirty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AE037EF0-CDDC-3DA7-F713-E76B7E39F7BB}"/>
              </a:ext>
            </a:extLst>
          </p:cNvPr>
          <p:cNvSpPr/>
          <p:nvPr/>
        </p:nvSpPr>
        <p:spPr>
          <a:xfrm>
            <a:off x="4370841" y="1814687"/>
            <a:ext cx="2339009" cy="8619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Rectangle 1">
            <a:extLst>
              <a:ext uri="{FF2B5EF4-FFF2-40B4-BE49-F238E27FC236}">
                <a16:creationId xmlns:a16="http://schemas.microsoft.com/office/drawing/2014/main" id="{C4C5BEE6-69D4-2E18-646D-B5D459FD5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047" y="1551805"/>
            <a:ext cx="1516441" cy="366739"/>
          </a:xfrm>
          <a:prstGeom prst="rect">
            <a:avLst/>
          </a:prstGeom>
          <a:solidFill>
            <a:srgbClr val="BF900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0" tIns="0" rIns="0" bIns="88872" numCol="1" rtlCol="0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s-CO" altLang="es-CO" sz="1800" dirty="0">
                <a:solidFill>
                  <a:srgbClr val="333333"/>
                </a:solidFill>
                <a:latin typeface="Courier New" panose="02070309020205020404" pitchFamily="49" charset="0"/>
              </a:rPr>
              <a:t> 2041-2060 </a:t>
            </a:r>
            <a:endParaRPr lang="es-CO" altLang="es-CO" sz="1800" dirty="0">
              <a:latin typeface="Arial" panose="020B0604020202020204" pitchFamily="34" charset="0"/>
            </a:endParaRPr>
          </a:p>
        </p:txBody>
      </p:sp>
      <p:pic>
        <p:nvPicPr>
          <p:cNvPr id="44" name="Gráfico 43" descr="Papel con relleno sólido">
            <a:extLst>
              <a:ext uri="{FF2B5EF4-FFF2-40B4-BE49-F238E27FC236}">
                <a16:creationId xmlns:a16="http://schemas.microsoft.com/office/drawing/2014/main" id="{514F559A-0B81-D58A-4AC4-E1BDF159D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0353" y="2140439"/>
            <a:ext cx="403002" cy="403002"/>
          </a:xfrm>
          <a:prstGeom prst="rect">
            <a:avLst/>
          </a:prstGeom>
        </p:spPr>
      </p:pic>
      <p:sp>
        <p:nvSpPr>
          <p:cNvPr id="60" name="Rectángulo 59">
            <a:extLst>
              <a:ext uri="{FF2B5EF4-FFF2-40B4-BE49-F238E27FC236}">
                <a16:creationId xmlns:a16="http://schemas.microsoft.com/office/drawing/2014/main" id="{1463D445-9C71-3888-36CB-E31932232574}"/>
              </a:ext>
            </a:extLst>
          </p:cNvPr>
          <p:cNvSpPr/>
          <p:nvPr/>
        </p:nvSpPr>
        <p:spPr>
          <a:xfrm>
            <a:off x="7878420" y="1356190"/>
            <a:ext cx="3032882" cy="46064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1" name="Rectangle 1">
            <a:extLst>
              <a:ext uri="{FF2B5EF4-FFF2-40B4-BE49-F238E27FC236}">
                <a16:creationId xmlns:a16="http://schemas.microsoft.com/office/drawing/2014/main" id="{4682D658-A004-3BF3-A858-2CB72A7E3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8420" y="974901"/>
            <a:ext cx="3032882" cy="3667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rtlCol="0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s-CO" altLang="es-CO" sz="1800" b="1" dirty="0">
                <a:solidFill>
                  <a:srgbClr val="333333"/>
                </a:solidFill>
                <a:latin typeface="Courier New" panose="02070309020205020404" pitchFamily="49" charset="0"/>
              </a:rPr>
              <a:t>General Circular Model</a:t>
            </a:r>
            <a:endParaRPr lang="es-CO" altLang="es-CO" sz="1800" b="1" dirty="0">
              <a:latin typeface="Arial" panose="020B0604020202020204" pitchFamily="34" charset="0"/>
            </a:endParaRP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E6877C8-A547-6158-6B19-B11E2DC426C8}"/>
              </a:ext>
            </a:extLst>
          </p:cNvPr>
          <p:cNvSpPr/>
          <p:nvPr/>
        </p:nvSpPr>
        <p:spPr>
          <a:xfrm>
            <a:off x="8049662" y="1814687"/>
            <a:ext cx="2644843" cy="396240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3" name="Rectangle 1">
            <a:extLst>
              <a:ext uri="{FF2B5EF4-FFF2-40B4-BE49-F238E27FC236}">
                <a16:creationId xmlns:a16="http://schemas.microsoft.com/office/drawing/2014/main" id="{DE7D5C55-08FB-F9CD-01F6-F3364A514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4868" y="1551805"/>
            <a:ext cx="1792157" cy="366739"/>
          </a:xfrm>
          <a:prstGeom prst="rect">
            <a:avLst/>
          </a:prstGeom>
          <a:solidFill>
            <a:srgbClr val="BF900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0" tIns="0" rIns="0" bIns="88872" numCol="1" rtlCol="0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s-CO" altLang="es-CO" sz="1800" dirty="0">
                <a:solidFill>
                  <a:srgbClr val="333333"/>
                </a:solidFill>
                <a:latin typeface="Courier New" panose="02070309020205020404" pitchFamily="49" charset="0"/>
              </a:rPr>
              <a:t>Time </a:t>
            </a:r>
            <a:r>
              <a:rPr lang="es-CO" altLang="es-CO" sz="1800" dirty="0" err="1">
                <a:solidFill>
                  <a:srgbClr val="333333"/>
                </a:solidFill>
                <a:latin typeface="Courier New" panose="02070309020205020404" pitchFamily="49" charset="0"/>
              </a:rPr>
              <a:t>period</a:t>
            </a:r>
            <a:r>
              <a:rPr lang="es-CO" altLang="es-CO" sz="1800" dirty="0">
                <a:solidFill>
                  <a:srgbClr val="333333"/>
                </a:solidFill>
                <a:latin typeface="Courier New" panose="02070309020205020404" pitchFamily="49" charset="0"/>
              </a:rPr>
              <a:t> 1</a:t>
            </a:r>
            <a:endParaRPr lang="es-CO" altLang="es-CO" sz="1800" dirty="0">
              <a:latin typeface="Arial" panose="020B0604020202020204" pitchFamily="34" charset="0"/>
            </a:endParaRPr>
          </a:p>
        </p:txBody>
      </p:sp>
      <p:pic>
        <p:nvPicPr>
          <p:cNvPr id="64" name="Gráfico 63" descr="Papel con relleno sólido">
            <a:extLst>
              <a:ext uri="{FF2B5EF4-FFF2-40B4-BE49-F238E27FC236}">
                <a16:creationId xmlns:a16="http://schemas.microsoft.com/office/drawing/2014/main" id="{5D7CBFB9-3703-C1D1-61D2-60AC31370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55678" y="2140439"/>
            <a:ext cx="403002" cy="403002"/>
          </a:xfrm>
          <a:prstGeom prst="rect">
            <a:avLst/>
          </a:prstGeom>
        </p:spPr>
      </p:pic>
      <p:sp>
        <p:nvSpPr>
          <p:cNvPr id="65" name="CuadroTexto 64">
            <a:extLst>
              <a:ext uri="{FF2B5EF4-FFF2-40B4-BE49-F238E27FC236}">
                <a16:creationId xmlns:a16="http://schemas.microsoft.com/office/drawing/2014/main" id="{DB9DE3E4-0B2D-C8EE-DE8A-F789594A0B73}"/>
              </a:ext>
            </a:extLst>
          </p:cNvPr>
          <p:cNvSpPr txBox="1"/>
          <p:nvPr/>
        </p:nvSpPr>
        <p:spPr>
          <a:xfrm>
            <a:off x="8537828" y="219408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/>
              <a:t>CV</a:t>
            </a:r>
          </a:p>
        </p:txBody>
      </p:sp>
      <p:pic>
        <p:nvPicPr>
          <p:cNvPr id="66" name="Gráfico 65" descr="Papel con relleno sólido">
            <a:extLst>
              <a:ext uri="{FF2B5EF4-FFF2-40B4-BE49-F238E27FC236}">
                <a16:creationId xmlns:a16="http://schemas.microsoft.com/office/drawing/2014/main" id="{C4E45C03-9A9D-0DB4-E64F-92C661DD4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1055" y="2125663"/>
            <a:ext cx="403002" cy="403002"/>
          </a:xfrm>
          <a:prstGeom prst="rect">
            <a:avLst/>
          </a:prstGeom>
        </p:spPr>
      </p:pic>
      <p:sp>
        <p:nvSpPr>
          <p:cNvPr id="67" name="CuadroTexto 66">
            <a:extLst>
              <a:ext uri="{FF2B5EF4-FFF2-40B4-BE49-F238E27FC236}">
                <a16:creationId xmlns:a16="http://schemas.microsoft.com/office/drawing/2014/main" id="{C2DD944C-C25A-7E78-77D6-012ED9E6896B}"/>
              </a:ext>
            </a:extLst>
          </p:cNvPr>
          <p:cNvSpPr txBox="1"/>
          <p:nvPr/>
        </p:nvSpPr>
        <p:spPr>
          <a:xfrm>
            <a:off x="9576138" y="2166650"/>
            <a:ext cx="671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/>
              <a:t>devstd</a:t>
            </a:r>
            <a:endParaRPr lang="es-CO" sz="1400" dirty="0"/>
          </a:p>
        </p:txBody>
      </p:sp>
      <p:pic>
        <p:nvPicPr>
          <p:cNvPr id="68" name="Gráfico 67" descr="Papel con relleno sólido">
            <a:extLst>
              <a:ext uri="{FF2B5EF4-FFF2-40B4-BE49-F238E27FC236}">
                <a16:creationId xmlns:a16="http://schemas.microsoft.com/office/drawing/2014/main" id="{D41649CC-04A4-1F3C-4CCB-0FCBBF90B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55678" y="2676624"/>
            <a:ext cx="403002" cy="403002"/>
          </a:xfrm>
          <a:prstGeom prst="rect">
            <a:avLst/>
          </a:prstGeom>
        </p:spPr>
      </p:pic>
      <p:sp>
        <p:nvSpPr>
          <p:cNvPr id="69" name="CuadroTexto 68">
            <a:extLst>
              <a:ext uri="{FF2B5EF4-FFF2-40B4-BE49-F238E27FC236}">
                <a16:creationId xmlns:a16="http://schemas.microsoft.com/office/drawing/2014/main" id="{A9D3EE28-6774-F0A2-E93C-ED2063AE2D68}"/>
              </a:ext>
            </a:extLst>
          </p:cNvPr>
          <p:cNvSpPr txBox="1"/>
          <p:nvPr/>
        </p:nvSpPr>
        <p:spPr>
          <a:xfrm>
            <a:off x="8540761" y="273036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sum</a:t>
            </a:r>
            <a:endParaRPr lang="es-CO" sz="1400" dirty="0"/>
          </a:p>
        </p:txBody>
      </p:sp>
      <p:pic>
        <p:nvPicPr>
          <p:cNvPr id="70" name="Gráfico 69" descr="Papel con relleno sólido">
            <a:extLst>
              <a:ext uri="{FF2B5EF4-FFF2-40B4-BE49-F238E27FC236}">
                <a16:creationId xmlns:a16="http://schemas.microsoft.com/office/drawing/2014/main" id="{3C509EEE-FF38-550F-482F-010F8FBC9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55678" y="3210819"/>
            <a:ext cx="403002" cy="403002"/>
          </a:xfrm>
          <a:prstGeom prst="rect">
            <a:avLst/>
          </a:prstGeom>
        </p:spPr>
      </p:pic>
      <p:sp>
        <p:nvSpPr>
          <p:cNvPr id="71" name="CuadroTexto 70">
            <a:extLst>
              <a:ext uri="{FF2B5EF4-FFF2-40B4-BE49-F238E27FC236}">
                <a16:creationId xmlns:a16="http://schemas.microsoft.com/office/drawing/2014/main" id="{0305DA88-22AF-1D86-47A2-055A809336E3}"/>
              </a:ext>
            </a:extLst>
          </p:cNvPr>
          <p:cNvSpPr txBox="1"/>
          <p:nvPr/>
        </p:nvSpPr>
        <p:spPr>
          <a:xfrm>
            <a:off x="8540761" y="3275112"/>
            <a:ext cx="1017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0 </a:t>
            </a:r>
            <a:r>
              <a:rPr lang="es-ES" sz="1400" dirty="0" err="1"/>
              <a:t>threshold</a:t>
            </a:r>
            <a:endParaRPr lang="es-CO" sz="1400" dirty="0"/>
          </a:p>
        </p:txBody>
      </p:sp>
      <p:pic>
        <p:nvPicPr>
          <p:cNvPr id="72" name="Gráfico 71" descr="Papel con relleno sólido">
            <a:extLst>
              <a:ext uri="{FF2B5EF4-FFF2-40B4-BE49-F238E27FC236}">
                <a16:creationId xmlns:a16="http://schemas.microsoft.com/office/drawing/2014/main" id="{AC9AB3AA-B511-866D-F0DD-D2D07A5C9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66200" y="3745747"/>
            <a:ext cx="403002" cy="403002"/>
          </a:xfrm>
          <a:prstGeom prst="rect">
            <a:avLst/>
          </a:prstGeom>
        </p:spPr>
      </p:pic>
      <p:sp>
        <p:nvSpPr>
          <p:cNvPr id="73" name="CuadroTexto 72">
            <a:extLst>
              <a:ext uri="{FF2B5EF4-FFF2-40B4-BE49-F238E27FC236}">
                <a16:creationId xmlns:a16="http://schemas.microsoft.com/office/drawing/2014/main" id="{5971DDA9-3591-491F-6E76-FC0C9558BB67}"/>
              </a:ext>
            </a:extLst>
          </p:cNvPr>
          <p:cNvSpPr txBox="1"/>
          <p:nvPr/>
        </p:nvSpPr>
        <p:spPr>
          <a:xfrm>
            <a:off x="8540761" y="3812138"/>
            <a:ext cx="1108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10 </a:t>
            </a:r>
            <a:r>
              <a:rPr lang="es-ES" sz="1400" dirty="0" err="1"/>
              <a:t>threshold</a:t>
            </a:r>
            <a:endParaRPr lang="es-CO" sz="1400" dirty="0"/>
          </a:p>
        </p:txBody>
      </p:sp>
      <p:pic>
        <p:nvPicPr>
          <p:cNvPr id="74" name="Gráfico 73" descr="Papel con relleno sólido">
            <a:extLst>
              <a:ext uri="{FF2B5EF4-FFF2-40B4-BE49-F238E27FC236}">
                <a16:creationId xmlns:a16="http://schemas.microsoft.com/office/drawing/2014/main" id="{C86BEA2A-5493-36D0-EFCD-688D91B62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66200" y="4251964"/>
            <a:ext cx="403002" cy="403002"/>
          </a:xfrm>
          <a:prstGeom prst="rect">
            <a:avLst/>
          </a:prstGeom>
        </p:spPr>
      </p:pic>
      <p:sp>
        <p:nvSpPr>
          <p:cNvPr id="75" name="CuadroTexto 74">
            <a:extLst>
              <a:ext uri="{FF2B5EF4-FFF2-40B4-BE49-F238E27FC236}">
                <a16:creationId xmlns:a16="http://schemas.microsoft.com/office/drawing/2014/main" id="{D362739E-D03D-6CE0-0391-E193E6F78BDD}"/>
              </a:ext>
            </a:extLst>
          </p:cNvPr>
          <p:cNvSpPr txBox="1"/>
          <p:nvPr/>
        </p:nvSpPr>
        <p:spPr>
          <a:xfrm>
            <a:off x="8558680" y="4303905"/>
            <a:ext cx="1108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20 </a:t>
            </a:r>
            <a:r>
              <a:rPr lang="es-ES" sz="1400" dirty="0" err="1"/>
              <a:t>threshold</a:t>
            </a:r>
            <a:endParaRPr lang="es-CO" sz="1400" dirty="0"/>
          </a:p>
        </p:txBody>
      </p:sp>
      <p:pic>
        <p:nvPicPr>
          <p:cNvPr id="76" name="Gráfico 75" descr="Papel con relleno sólido">
            <a:extLst>
              <a:ext uri="{FF2B5EF4-FFF2-40B4-BE49-F238E27FC236}">
                <a16:creationId xmlns:a16="http://schemas.microsoft.com/office/drawing/2014/main" id="{F5853018-68DF-E5F2-8591-EB60CFBB8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91516" y="4799069"/>
            <a:ext cx="403002" cy="403002"/>
          </a:xfrm>
          <a:prstGeom prst="rect">
            <a:avLst/>
          </a:prstGeom>
        </p:spPr>
      </p:pic>
      <p:sp>
        <p:nvSpPr>
          <p:cNvPr id="77" name="CuadroTexto 76">
            <a:extLst>
              <a:ext uri="{FF2B5EF4-FFF2-40B4-BE49-F238E27FC236}">
                <a16:creationId xmlns:a16="http://schemas.microsoft.com/office/drawing/2014/main" id="{889A18EA-5262-FC8E-DD71-D4E8BEF4676C}"/>
              </a:ext>
            </a:extLst>
          </p:cNvPr>
          <p:cNvSpPr txBox="1"/>
          <p:nvPr/>
        </p:nvSpPr>
        <p:spPr>
          <a:xfrm>
            <a:off x="8558680" y="4866165"/>
            <a:ext cx="1108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30 </a:t>
            </a:r>
            <a:r>
              <a:rPr lang="es-ES" sz="1400" dirty="0" err="1"/>
              <a:t>threshold</a:t>
            </a:r>
            <a:endParaRPr lang="es-CO" sz="1400" dirty="0"/>
          </a:p>
        </p:txBody>
      </p:sp>
      <p:pic>
        <p:nvPicPr>
          <p:cNvPr id="78" name="Gráfico 77" descr="Papel con relleno sólido">
            <a:extLst>
              <a:ext uri="{FF2B5EF4-FFF2-40B4-BE49-F238E27FC236}">
                <a16:creationId xmlns:a16="http://schemas.microsoft.com/office/drawing/2014/main" id="{C0A8645D-3D0D-299A-68D6-31818CD85D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94880" y="5297843"/>
            <a:ext cx="403002" cy="403002"/>
          </a:xfrm>
          <a:prstGeom prst="rect">
            <a:avLst/>
          </a:prstGeom>
        </p:spPr>
      </p:pic>
      <p:sp>
        <p:nvSpPr>
          <p:cNvPr id="79" name="CuadroTexto 78">
            <a:extLst>
              <a:ext uri="{FF2B5EF4-FFF2-40B4-BE49-F238E27FC236}">
                <a16:creationId xmlns:a16="http://schemas.microsoft.com/office/drawing/2014/main" id="{37C46072-1758-6FF0-8A41-A4E9A5D21FBE}"/>
              </a:ext>
            </a:extLst>
          </p:cNvPr>
          <p:cNvSpPr txBox="1"/>
          <p:nvPr/>
        </p:nvSpPr>
        <p:spPr>
          <a:xfrm>
            <a:off x="8540761" y="5352791"/>
            <a:ext cx="1495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Continuos </a:t>
            </a:r>
            <a:r>
              <a:rPr lang="es-ES" sz="1400" dirty="0" err="1"/>
              <a:t>surface</a:t>
            </a:r>
            <a:endParaRPr lang="es-CO" sz="1400" dirty="0"/>
          </a:p>
        </p:txBody>
      </p:sp>
      <p:sp>
        <p:nvSpPr>
          <p:cNvPr id="99" name="Flecha: a la derecha 98">
            <a:extLst>
              <a:ext uri="{FF2B5EF4-FFF2-40B4-BE49-F238E27FC236}">
                <a16:creationId xmlns:a16="http://schemas.microsoft.com/office/drawing/2014/main" id="{C1876B7D-A932-8CCD-4253-34C33E258409}"/>
              </a:ext>
            </a:extLst>
          </p:cNvPr>
          <p:cNvSpPr/>
          <p:nvPr/>
        </p:nvSpPr>
        <p:spPr>
          <a:xfrm>
            <a:off x="6997148" y="3429000"/>
            <a:ext cx="805925" cy="537026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0" name="Gráfico 99" descr="Papel con relleno sólido">
            <a:extLst>
              <a:ext uri="{FF2B5EF4-FFF2-40B4-BE49-F238E27FC236}">
                <a16:creationId xmlns:a16="http://schemas.microsoft.com/office/drawing/2014/main" id="{1840DEF7-E57B-45D0-0335-2CFE3E35F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2720" y="2146222"/>
            <a:ext cx="403002" cy="403002"/>
          </a:xfrm>
          <a:prstGeom prst="rect">
            <a:avLst/>
          </a:prstGeom>
        </p:spPr>
      </p:pic>
      <p:pic>
        <p:nvPicPr>
          <p:cNvPr id="101" name="Gráfico 100" descr="Papel con relleno sólido">
            <a:extLst>
              <a:ext uri="{FF2B5EF4-FFF2-40B4-BE49-F238E27FC236}">
                <a16:creationId xmlns:a16="http://schemas.microsoft.com/office/drawing/2014/main" id="{1D5E7106-BDD8-5008-5C4E-2F3B9C64C3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34004" y="2146222"/>
            <a:ext cx="403002" cy="403002"/>
          </a:xfrm>
          <a:prstGeom prst="rect">
            <a:avLst/>
          </a:prstGeom>
        </p:spPr>
      </p:pic>
      <p:pic>
        <p:nvPicPr>
          <p:cNvPr id="102" name="Gráfico 101" descr="Papel con relleno sólido">
            <a:extLst>
              <a:ext uri="{FF2B5EF4-FFF2-40B4-BE49-F238E27FC236}">
                <a16:creationId xmlns:a16="http://schemas.microsoft.com/office/drawing/2014/main" id="{C2FA77B5-BDD6-4C81-8C34-FC5E71C13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4780" y="2141327"/>
            <a:ext cx="403002" cy="403002"/>
          </a:xfrm>
          <a:prstGeom prst="rect">
            <a:avLst/>
          </a:prstGeom>
        </p:spPr>
      </p:pic>
      <p:pic>
        <p:nvPicPr>
          <p:cNvPr id="103" name="Gráfico 102" descr="Papel con relleno sólido">
            <a:extLst>
              <a:ext uri="{FF2B5EF4-FFF2-40B4-BE49-F238E27FC236}">
                <a16:creationId xmlns:a16="http://schemas.microsoft.com/office/drawing/2014/main" id="{6B68B854-6D6D-E17A-57E3-C4920D5134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6970" y="2146222"/>
            <a:ext cx="403002" cy="403002"/>
          </a:xfrm>
          <a:prstGeom prst="rect">
            <a:avLst/>
          </a:prstGeom>
        </p:spPr>
      </p:pic>
      <p:pic>
        <p:nvPicPr>
          <p:cNvPr id="104" name="Gráfico 103" descr="Papel con relleno sólido">
            <a:extLst>
              <a:ext uri="{FF2B5EF4-FFF2-40B4-BE49-F238E27FC236}">
                <a16:creationId xmlns:a16="http://schemas.microsoft.com/office/drawing/2014/main" id="{C121A416-1A94-F3DB-C79C-27BEE4AE1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41631" y="2145760"/>
            <a:ext cx="403002" cy="403002"/>
          </a:xfrm>
          <a:prstGeom prst="rect">
            <a:avLst/>
          </a:prstGeom>
        </p:spPr>
      </p:pic>
      <p:pic>
        <p:nvPicPr>
          <p:cNvPr id="105" name="Gráfico 104" descr="Papel con relleno sólido">
            <a:extLst>
              <a:ext uri="{FF2B5EF4-FFF2-40B4-BE49-F238E27FC236}">
                <a16:creationId xmlns:a16="http://schemas.microsoft.com/office/drawing/2014/main" id="{7034D957-C8DB-39B2-F504-C692C1F356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640" y="2147058"/>
            <a:ext cx="403002" cy="403002"/>
          </a:xfrm>
          <a:prstGeom prst="rect">
            <a:avLst/>
          </a:prstGeom>
        </p:spPr>
      </p:pic>
      <p:sp>
        <p:nvSpPr>
          <p:cNvPr id="106" name="Rectángulo 105">
            <a:extLst>
              <a:ext uri="{FF2B5EF4-FFF2-40B4-BE49-F238E27FC236}">
                <a16:creationId xmlns:a16="http://schemas.microsoft.com/office/drawing/2014/main" id="{92EB89C4-4179-4425-C8D5-B747A7A5FE86}"/>
              </a:ext>
            </a:extLst>
          </p:cNvPr>
          <p:cNvSpPr/>
          <p:nvPr/>
        </p:nvSpPr>
        <p:spPr>
          <a:xfrm>
            <a:off x="4377706" y="3447207"/>
            <a:ext cx="2339009" cy="8619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7" name="Rectangle 1">
            <a:extLst>
              <a:ext uri="{FF2B5EF4-FFF2-40B4-BE49-F238E27FC236}">
                <a16:creationId xmlns:a16="http://schemas.microsoft.com/office/drawing/2014/main" id="{140A9965-F7A2-F3A6-40AD-99A40441A7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2912" y="3184325"/>
            <a:ext cx="1516441" cy="366739"/>
          </a:xfrm>
          <a:prstGeom prst="rect">
            <a:avLst/>
          </a:prstGeom>
          <a:solidFill>
            <a:srgbClr val="BF900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0" tIns="0" rIns="0" bIns="88872" numCol="1" rtlCol="0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s-CO" altLang="es-CO" sz="1800" dirty="0">
                <a:solidFill>
                  <a:srgbClr val="333333"/>
                </a:solidFill>
                <a:latin typeface="Courier New" panose="02070309020205020404" pitchFamily="49" charset="0"/>
              </a:rPr>
              <a:t> 2061-2080 </a:t>
            </a:r>
            <a:endParaRPr lang="es-CO" altLang="es-CO" sz="1800" dirty="0">
              <a:latin typeface="Arial" panose="020B0604020202020204" pitchFamily="34" charset="0"/>
            </a:endParaRPr>
          </a:p>
        </p:txBody>
      </p:sp>
      <p:pic>
        <p:nvPicPr>
          <p:cNvPr id="108" name="Gráfico 107" descr="Papel con relleno sólido">
            <a:extLst>
              <a:ext uri="{FF2B5EF4-FFF2-40B4-BE49-F238E27FC236}">
                <a16:creationId xmlns:a16="http://schemas.microsoft.com/office/drawing/2014/main" id="{A758B108-6F59-7EB7-63F3-D4D0F739C3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7218" y="3772959"/>
            <a:ext cx="403002" cy="403002"/>
          </a:xfrm>
          <a:prstGeom prst="rect">
            <a:avLst/>
          </a:prstGeom>
        </p:spPr>
      </p:pic>
      <p:pic>
        <p:nvPicPr>
          <p:cNvPr id="109" name="Gráfico 108" descr="Papel con relleno sólido">
            <a:extLst>
              <a:ext uri="{FF2B5EF4-FFF2-40B4-BE49-F238E27FC236}">
                <a16:creationId xmlns:a16="http://schemas.microsoft.com/office/drawing/2014/main" id="{EEA007C5-86CB-D4E5-99C7-BE0FDF900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9585" y="3778742"/>
            <a:ext cx="403002" cy="403002"/>
          </a:xfrm>
          <a:prstGeom prst="rect">
            <a:avLst/>
          </a:prstGeom>
        </p:spPr>
      </p:pic>
      <p:pic>
        <p:nvPicPr>
          <p:cNvPr id="110" name="Gráfico 109" descr="Papel con relleno sólido">
            <a:extLst>
              <a:ext uri="{FF2B5EF4-FFF2-40B4-BE49-F238E27FC236}">
                <a16:creationId xmlns:a16="http://schemas.microsoft.com/office/drawing/2014/main" id="{C1577806-3976-2EFF-E889-D2EF7A1C9B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0869" y="3778742"/>
            <a:ext cx="403002" cy="403002"/>
          </a:xfrm>
          <a:prstGeom prst="rect">
            <a:avLst/>
          </a:prstGeom>
        </p:spPr>
      </p:pic>
      <p:pic>
        <p:nvPicPr>
          <p:cNvPr id="111" name="Gráfico 110" descr="Papel con relleno sólido">
            <a:extLst>
              <a:ext uri="{FF2B5EF4-FFF2-40B4-BE49-F238E27FC236}">
                <a16:creationId xmlns:a16="http://schemas.microsoft.com/office/drawing/2014/main" id="{28D7C540-EF24-3ACD-083D-DCE998FE8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51645" y="3773847"/>
            <a:ext cx="403002" cy="403002"/>
          </a:xfrm>
          <a:prstGeom prst="rect">
            <a:avLst/>
          </a:prstGeom>
        </p:spPr>
      </p:pic>
      <p:pic>
        <p:nvPicPr>
          <p:cNvPr id="112" name="Gráfico 111" descr="Papel con relleno sólido">
            <a:extLst>
              <a:ext uri="{FF2B5EF4-FFF2-40B4-BE49-F238E27FC236}">
                <a16:creationId xmlns:a16="http://schemas.microsoft.com/office/drawing/2014/main" id="{A123C0FE-F40D-B75D-E656-F09B341EA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3835" y="3778742"/>
            <a:ext cx="403002" cy="403002"/>
          </a:xfrm>
          <a:prstGeom prst="rect">
            <a:avLst/>
          </a:prstGeom>
        </p:spPr>
      </p:pic>
      <p:pic>
        <p:nvPicPr>
          <p:cNvPr id="113" name="Gráfico 112" descr="Papel con relleno sólido">
            <a:extLst>
              <a:ext uri="{FF2B5EF4-FFF2-40B4-BE49-F238E27FC236}">
                <a16:creationId xmlns:a16="http://schemas.microsoft.com/office/drawing/2014/main" id="{EEEE629A-09D6-557A-45BB-95E58C3B05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48496" y="3778280"/>
            <a:ext cx="403002" cy="403002"/>
          </a:xfrm>
          <a:prstGeom prst="rect">
            <a:avLst/>
          </a:prstGeom>
        </p:spPr>
      </p:pic>
      <p:pic>
        <p:nvPicPr>
          <p:cNvPr id="114" name="Gráfico 113" descr="Papel con relleno sólido">
            <a:extLst>
              <a:ext uri="{FF2B5EF4-FFF2-40B4-BE49-F238E27FC236}">
                <a16:creationId xmlns:a16="http://schemas.microsoft.com/office/drawing/2014/main" id="{A1EE68C6-D24B-B204-3730-26A57FF3D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3505" y="3779578"/>
            <a:ext cx="403002" cy="403002"/>
          </a:xfrm>
          <a:prstGeom prst="rect">
            <a:avLst/>
          </a:prstGeom>
        </p:spPr>
      </p:pic>
      <p:sp>
        <p:nvSpPr>
          <p:cNvPr id="115" name="Rectángulo 114">
            <a:extLst>
              <a:ext uri="{FF2B5EF4-FFF2-40B4-BE49-F238E27FC236}">
                <a16:creationId xmlns:a16="http://schemas.microsoft.com/office/drawing/2014/main" id="{CD89319F-EB46-8BFF-09C7-920A02EC0533}"/>
              </a:ext>
            </a:extLst>
          </p:cNvPr>
          <p:cNvSpPr/>
          <p:nvPr/>
        </p:nvSpPr>
        <p:spPr>
          <a:xfrm>
            <a:off x="4377706" y="4908828"/>
            <a:ext cx="2339009" cy="8619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6" name="Rectangle 1">
            <a:extLst>
              <a:ext uri="{FF2B5EF4-FFF2-40B4-BE49-F238E27FC236}">
                <a16:creationId xmlns:a16="http://schemas.microsoft.com/office/drawing/2014/main" id="{A28AAF32-C425-4CF2-A267-A932D4031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2912" y="4645946"/>
            <a:ext cx="1516441" cy="366739"/>
          </a:xfrm>
          <a:prstGeom prst="rect">
            <a:avLst/>
          </a:prstGeom>
          <a:solidFill>
            <a:srgbClr val="BF900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0" tIns="0" rIns="0" bIns="88872" numCol="1" rtlCol="0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s-CO" altLang="es-CO" sz="1800" dirty="0">
                <a:solidFill>
                  <a:srgbClr val="333333"/>
                </a:solidFill>
                <a:latin typeface="Courier New" panose="02070309020205020404" pitchFamily="49" charset="0"/>
              </a:rPr>
              <a:t> 2081-2100 </a:t>
            </a:r>
            <a:endParaRPr lang="es-CO" altLang="es-CO" sz="1800" dirty="0">
              <a:latin typeface="Arial" panose="020B0604020202020204" pitchFamily="34" charset="0"/>
            </a:endParaRPr>
          </a:p>
        </p:txBody>
      </p:sp>
      <p:pic>
        <p:nvPicPr>
          <p:cNvPr id="117" name="Gráfico 116" descr="Papel con relleno sólido">
            <a:extLst>
              <a:ext uri="{FF2B5EF4-FFF2-40B4-BE49-F238E27FC236}">
                <a16:creationId xmlns:a16="http://schemas.microsoft.com/office/drawing/2014/main" id="{870A3E08-DE4A-E528-AACF-A959087ED7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7218" y="5234580"/>
            <a:ext cx="403002" cy="403002"/>
          </a:xfrm>
          <a:prstGeom prst="rect">
            <a:avLst/>
          </a:prstGeom>
        </p:spPr>
      </p:pic>
      <p:pic>
        <p:nvPicPr>
          <p:cNvPr id="118" name="Gráfico 117" descr="Papel con relleno sólido">
            <a:extLst>
              <a:ext uri="{FF2B5EF4-FFF2-40B4-BE49-F238E27FC236}">
                <a16:creationId xmlns:a16="http://schemas.microsoft.com/office/drawing/2014/main" id="{1B9BB22A-5F6C-2073-8827-4D3793991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9585" y="5240363"/>
            <a:ext cx="403002" cy="403002"/>
          </a:xfrm>
          <a:prstGeom prst="rect">
            <a:avLst/>
          </a:prstGeom>
        </p:spPr>
      </p:pic>
      <p:pic>
        <p:nvPicPr>
          <p:cNvPr id="119" name="Gráfico 118" descr="Papel con relleno sólido">
            <a:extLst>
              <a:ext uri="{FF2B5EF4-FFF2-40B4-BE49-F238E27FC236}">
                <a16:creationId xmlns:a16="http://schemas.microsoft.com/office/drawing/2014/main" id="{7FACB122-2D41-812A-FABD-E2EA724CD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0869" y="5240363"/>
            <a:ext cx="403002" cy="403002"/>
          </a:xfrm>
          <a:prstGeom prst="rect">
            <a:avLst/>
          </a:prstGeom>
        </p:spPr>
      </p:pic>
      <p:pic>
        <p:nvPicPr>
          <p:cNvPr id="120" name="Gráfico 119" descr="Papel con relleno sólido">
            <a:extLst>
              <a:ext uri="{FF2B5EF4-FFF2-40B4-BE49-F238E27FC236}">
                <a16:creationId xmlns:a16="http://schemas.microsoft.com/office/drawing/2014/main" id="{E5539244-CB6B-4DA3-DC1E-A647088A7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51645" y="5235468"/>
            <a:ext cx="403002" cy="403002"/>
          </a:xfrm>
          <a:prstGeom prst="rect">
            <a:avLst/>
          </a:prstGeom>
        </p:spPr>
      </p:pic>
      <p:pic>
        <p:nvPicPr>
          <p:cNvPr id="121" name="Gráfico 120" descr="Papel con relleno sólido">
            <a:extLst>
              <a:ext uri="{FF2B5EF4-FFF2-40B4-BE49-F238E27FC236}">
                <a16:creationId xmlns:a16="http://schemas.microsoft.com/office/drawing/2014/main" id="{55D309D1-0241-0E69-4164-FFBD6BEF5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3835" y="5240363"/>
            <a:ext cx="403002" cy="403002"/>
          </a:xfrm>
          <a:prstGeom prst="rect">
            <a:avLst/>
          </a:prstGeom>
        </p:spPr>
      </p:pic>
      <p:pic>
        <p:nvPicPr>
          <p:cNvPr id="122" name="Gráfico 121" descr="Papel con relleno sólido">
            <a:extLst>
              <a:ext uri="{FF2B5EF4-FFF2-40B4-BE49-F238E27FC236}">
                <a16:creationId xmlns:a16="http://schemas.microsoft.com/office/drawing/2014/main" id="{2B4911ED-07F8-69C6-70D5-796F6E8EA5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48496" y="5239901"/>
            <a:ext cx="403002" cy="403002"/>
          </a:xfrm>
          <a:prstGeom prst="rect">
            <a:avLst/>
          </a:prstGeom>
        </p:spPr>
      </p:pic>
      <p:pic>
        <p:nvPicPr>
          <p:cNvPr id="123" name="Gráfico 122" descr="Papel con relleno sólido">
            <a:extLst>
              <a:ext uri="{FF2B5EF4-FFF2-40B4-BE49-F238E27FC236}">
                <a16:creationId xmlns:a16="http://schemas.microsoft.com/office/drawing/2014/main" id="{6C6F6916-9358-05AC-DEAC-F5581D37A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3505" y="5241199"/>
            <a:ext cx="403002" cy="40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197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A9384A-1EE3-C5D5-89C9-942B510DC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99E293-A562-B6C0-B2CC-3A921EF34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0"/>
            <a:ext cx="10410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655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39ED3F-1E4C-B341-D09F-B92CFEF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51B74B-54CE-C4FF-EE24-8B8B72295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0"/>
            <a:ext cx="10410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18185899-9EDA-B7B1-77CB-738213E24BA0}"/>
              </a:ext>
            </a:extLst>
          </p:cNvPr>
          <p:cNvSpPr/>
          <p:nvPr/>
        </p:nvSpPr>
        <p:spPr>
          <a:xfrm>
            <a:off x="2813050" y="1167618"/>
            <a:ext cx="981515" cy="16881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err="1">
                <a:solidFill>
                  <a:schemeClr val="bg2">
                    <a:lumMod val="25000"/>
                  </a:schemeClr>
                </a:solidFill>
                <a:latin typeface="Abadi" panose="020B0604020104020204" pitchFamily="34" charset="0"/>
              </a:rPr>
              <a:t>Occurrences</a:t>
            </a:r>
            <a:endParaRPr lang="es-CO" sz="1000" dirty="0">
              <a:solidFill>
                <a:schemeClr val="bg2">
                  <a:lumMod val="2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FE06D4D-EE58-AC59-030B-34CCFF360AF5}"/>
              </a:ext>
            </a:extLst>
          </p:cNvPr>
          <p:cNvSpPr/>
          <p:nvPr/>
        </p:nvSpPr>
        <p:spPr>
          <a:xfrm>
            <a:off x="7989229" y="1193018"/>
            <a:ext cx="1681821" cy="16881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Abadi" panose="020B0604020104020204" pitchFamily="34" charset="0"/>
              </a:rPr>
              <a:t>Explanation variables</a:t>
            </a:r>
            <a:endParaRPr lang="es-CO" sz="1000" dirty="0">
              <a:solidFill>
                <a:schemeClr val="bg2">
                  <a:lumMod val="2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82330BC-2460-688E-1ED1-E30D2E139593}"/>
              </a:ext>
            </a:extLst>
          </p:cNvPr>
          <p:cNvSpPr/>
          <p:nvPr/>
        </p:nvSpPr>
        <p:spPr>
          <a:xfrm>
            <a:off x="10119652" y="676859"/>
            <a:ext cx="913471" cy="379926"/>
          </a:xfrm>
          <a:prstGeom prst="rect">
            <a:avLst/>
          </a:prstGeom>
          <a:solidFill>
            <a:srgbClr val="E7E4E3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err="1">
                <a:latin typeface="Arial Rounded MT Bold" panose="020F0704030504030204" pitchFamily="34" charset="0"/>
              </a:rPr>
              <a:t>Review</a:t>
            </a:r>
            <a:endParaRPr lang="es-ES" sz="1200" b="1" dirty="0">
              <a:latin typeface="Arial Rounded MT Bold" panose="020F0704030504030204" pitchFamily="34" charset="0"/>
            </a:endParaRPr>
          </a:p>
          <a:p>
            <a:pPr algn="ctr"/>
            <a:r>
              <a:rPr lang="es-ES" sz="1200" b="1" dirty="0">
                <a:latin typeface="Arial Rounded MT Bold" panose="020F0704030504030204" pitchFamily="34" charset="0"/>
              </a:rPr>
              <a:t>inputs</a:t>
            </a:r>
            <a:endParaRPr lang="es-CO" sz="1200" b="1" dirty="0">
              <a:latin typeface="Arial Rounded MT Bold" panose="020F070403050403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980C069-B32E-F0BC-F75C-BDDEAED7E564}"/>
              </a:ext>
            </a:extLst>
          </p:cNvPr>
          <p:cNvSpPr/>
          <p:nvPr/>
        </p:nvSpPr>
        <p:spPr>
          <a:xfrm>
            <a:off x="9994240" y="2350574"/>
            <a:ext cx="1164297" cy="379926"/>
          </a:xfrm>
          <a:prstGeom prst="rect">
            <a:avLst/>
          </a:prstGeom>
          <a:solidFill>
            <a:srgbClr val="E7E4E3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atin typeface="Arial Rounded MT Bold" panose="020F0704030504030204" pitchFamily="34" charset="0"/>
              </a:rPr>
              <a:t>Default </a:t>
            </a:r>
            <a:r>
              <a:rPr lang="es-ES" sz="1200" b="1" dirty="0" err="1">
                <a:latin typeface="Arial Rounded MT Bold" panose="020F0704030504030204" pitchFamily="34" charset="0"/>
              </a:rPr>
              <a:t>arguments</a:t>
            </a:r>
            <a:endParaRPr lang="es-CO" sz="1200" b="1" dirty="0">
              <a:latin typeface="Arial Rounded MT Bold" panose="020F0704030504030204" pitchFamily="34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104F9C6-D4B9-BE47-DDF3-7D34351E1AC2}"/>
              </a:ext>
            </a:extLst>
          </p:cNvPr>
          <p:cNvSpPr/>
          <p:nvPr/>
        </p:nvSpPr>
        <p:spPr>
          <a:xfrm>
            <a:off x="9925979" y="3685148"/>
            <a:ext cx="1300821" cy="379926"/>
          </a:xfrm>
          <a:prstGeom prst="rect">
            <a:avLst/>
          </a:prstGeom>
          <a:solidFill>
            <a:srgbClr val="E7E4E3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atin typeface="Arial Rounded MT Bold" panose="020F07040305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Files and </a:t>
            </a:r>
            <a:r>
              <a:rPr lang="es-ES" sz="1200" b="1" dirty="0" err="1">
                <a:latin typeface="Arial Rounded MT Bold" panose="020F07040305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Logfile</a:t>
            </a:r>
            <a:r>
              <a:rPr lang="es-ES" sz="1200" b="1" dirty="0">
                <a:latin typeface="Arial Rounded MT Bold" panose="020F07040305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s-ES" sz="1200" b="1" dirty="0" err="1">
                <a:latin typeface="Arial Rounded MT Bold" panose="020F07040305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setup</a:t>
            </a:r>
            <a:endParaRPr lang="es-CO" sz="1200" b="1" dirty="0">
              <a:latin typeface="Arial Rounded MT Bold" panose="020F070403050403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751EB03-F427-241F-FCDE-159DE8C132ED}"/>
              </a:ext>
            </a:extLst>
          </p:cNvPr>
          <p:cNvSpPr/>
          <p:nvPr/>
        </p:nvSpPr>
        <p:spPr>
          <a:xfrm>
            <a:off x="9964870" y="5454650"/>
            <a:ext cx="1223033" cy="255074"/>
          </a:xfrm>
          <a:prstGeom prst="rect">
            <a:avLst/>
          </a:prstGeom>
          <a:solidFill>
            <a:srgbClr val="E7E4E3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err="1">
                <a:latin typeface="Arial Rounded MT Bold" panose="020F07040305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Cleaning</a:t>
            </a:r>
            <a:r>
              <a:rPr lang="es-ES" sz="1200" b="1" dirty="0">
                <a:latin typeface="Arial Rounded MT Bold" panose="020F07040305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 files</a:t>
            </a:r>
            <a:endParaRPr lang="es-CO" sz="1200" b="1" dirty="0">
              <a:latin typeface="Arial Rounded MT Bold" panose="020F070403050403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3B5FDFE-94F7-51B3-2EE5-123B1BCBD0C6}"/>
              </a:ext>
            </a:extLst>
          </p:cNvPr>
          <p:cNvSpPr/>
          <p:nvPr/>
        </p:nvSpPr>
        <p:spPr>
          <a:xfrm>
            <a:off x="985970" y="5881174"/>
            <a:ext cx="1223033" cy="2550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latin typeface="Arial Rounded MT Bold" panose="020F0704030504030204" pitchFamily="34" charset="0"/>
                <a:ea typeface="ADLaM Display" panose="020F0502020204030204" pitchFamily="2" charset="0"/>
                <a:cs typeface="Arial" panose="020B0604020202020204" pitchFamily="34" charset="0"/>
              </a:rPr>
              <a:t>Ensemble</a:t>
            </a:r>
            <a:endParaRPr lang="es-CO" sz="1100" b="1" dirty="0">
              <a:latin typeface="Arial Rounded MT Bold" panose="020F0704030504030204" pitchFamily="34" charset="0"/>
              <a:ea typeface="ADLaM Display" panose="020F0502020204030204" pitchFamily="2" charset="0"/>
              <a:cs typeface="Arial" panose="020B0604020202020204" pitchFamily="34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E9FEC2C-D203-CC7A-033E-0D2C575C4514}"/>
              </a:ext>
            </a:extLst>
          </p:cNvPr>
          <p:cNvSpPr/>
          <p:nvPr/>
        </p:nvSpPr>
        <p:spPr>
          <a:xfrm>
            <a:off x="985970" y="4065074"/>
            <a:ext cx="1223033" cy="379926"/>
          </a:xfrm>
          <a:prstGeom prst="rect">
            <a:avLst/>
          </a:prstGeom>
          <a:solidFill>
            <a:srgbClr val="D84839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F0502020204030204" pitchFamily="2" charset="0"/>
                <a:cs typeface="Arial" panose="020B0604020202020204" pitchFamily="34" charset="0"/>
              </a:rPr>
              <a:t>Training and </a:t>
            </a:r>
            <a:r>
              <a:rPr lang="es-ES" sz="1100" b="1" dirty="0" err="1">
                <a:solidFill>
                  <a:schemeClr val="bg1"/>
                </a:solidFill>
                <a:latin typeface="Arial Rounded MT Bold" panose="020F0704030504030204" pitchFamily="34" charset="0"/>
                <a:ea typeface="ADLaM Display" panose="020F0502020204030204" pitchFamily="2" charset="0"/>
                <a:cs typeface="Arial" panose="020B0604020202020204" pitchFamily="34" charset="0"/>
              </a:rPr>
              <a:t>evaluation</a:t>
            </a:r>
            <a:endParaRPr lang="es-CO" sz="1100" b="1" dirty="0">
              <a:solidFill>
                <a:schemeClr val="bg1"/>
              </a:solidFill>
              <a:latin typeface="Arial Rounded MT Bold" panose="020F0704030504030204" pitchFamily="34" charset="0"/>
              <a:ea typeface="ADLaM Display" panose="020F0502020204030204" pitchFamily="2" charset="0"/>
              <a:cs typeface="Arial" panose="020B0604020202020204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B1C9730-1271-59FB-CE8F-C4C9004931FD}"/>
              </a:ext>
            </a:extLst>
          </p:cNvPr>
          <p:cNvSpPr/>
          <p:nvPr/>
        </p:nvSpPr>
        <p:spPr>
          <a:xfrm>
            <a:off x="985969" y="2456376"/>
            <a:ext cx="1223033" cy="2550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latin typeface="Arial Rounded MT Bold" panose="020F0704030504030204" pitchFamily="34" charset="0"/>
                <a:ea typeface="ADLaM Display" panose="020F0502020204030204" pitchFamily="2" charset="0"/>
                <a:cs typeface="Arial" panose="020B0604020202020204" pitchFamily="34" charset="0"/>
              </a:rPr>
              <a:t>Processing</a:t>
            </a:r>
            <a:endParaRPr lang="es-CO" sz="1100" b="1" dirty="0">
              <a:latin typeface="Arial Rounded MT Bold" panose="020F0704030504030204" pitchFamily="34" charset="0"/>
              <a:ea typeface="ADLaM Display" panose="020F0502020204030204" pitchFamily="2" charset="0"/>
              <a:cs typeface="Arial" panose="020B0604020202020204" pitchFamily="34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08676FF-845D-0207-9CAB-BF5D354918D8}"/>
              </a:ext>
            </a:extLst>
          </p:cNvPr>
          <p:cNvSpPr/>
          <p:nvPr/>
        </p:nvSpPr>
        <p:spPr>
          <a:xfrm>
            <a:off x="2425700" y="2786868"/>
            <a:ext cx="981515" cy="168813"/>
          </a:xfrm>
          <a:prstGeom prst="rect">
            <a:avLst/>
          </a:prstGeom>
          <a:solidFill>
            <a:srgbClr val="FFFACD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err="1">
                <a:solidFill>
                  <a:schemeClr val="bg2">
                    <a:lumMod val="10000"/>
                  </a:schemeClr>
                </a:solidFill>
                <a:latin typeface="Abadi" panose="020B0604020104020204" pitchFamily="34" charset="0"/>
              </a:rPr>
              <a:t>Formatting</a:t>
            </a:r>
            <a:endParaRPr lang="es-CO" sz="1000" dirty="0">
              <a:solidFill>
                <a:schemeClr val="bg2">
                  <a:lumMod val="10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A10BEE38-5802-2E9D-8B46-F7C7963DF674}"/>
              </a:ext>
            </a:extLst>
          </p:cNvPr>
          <p:cNvSpPr/>
          <p:nvPr/>
        </p:nvSpPr>
        <p:spPr>
          <a:xfrm>
            <a:off x="3508811" y="2795074"/>
            <a:ext cx="981515" cy="329126"/>
          </a:xfrm>
          <a:prstGeom prst="rect">
            <a:avLst/>
          </a:prstGeom>
          <a:solidFill>
            <a:srgbClr val="FFFACD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err="1">
                <a:solidFill>
                  <a:schemeClr val="bg2">
                    <a:lumMod val="10000"/>
                  </a:schemeClr>
                </a:solidFill>
                <a:latin typeface="Abadi" panose="020B0604020104020204" pitchFamily="34" charset="0"/>
              </a:rPr>
              <a:t>Duplicate</a:t>
            </a:r>
            <a:endParaRPr lang="es-ES" sz="1000" dirty="0">
              <a:solidFill>
                <a:schemeClr val="bg2">
                  <a:lumMod val="10000"/>
                </a:schemeClr>
              </a:solidFill>
              <a:latin typeface="Abadi" panose="020B0604020104020204" pitchFamily="34" charset="0"/>
            </a:endParaRPr>
          </a:p>
          <a:p>
            <a:pPr algn="ctr"/>
            <a:r>
              <a:rPr lang="es-ES" sz="1000" dirty="0" err="1">
                <a:solidFill>
                  <a:schemeClr val="bg2">
                    <a:lumMod val="10000"/>
                  </a:schemeClr>
                </a:solidFill>
                <a:latin typeface="Abadi" panose="020B0604020104020204" pitchFamily="34" charset="0"/>
              </a:rPr>
              <a:t>remotion</a:t>
            </a:r>
            <a:endParaRPr lang="es-CO" sz="1000" dirty="0">
              <a:solidFill>
                <a:schemeClr val="bg2">
                  <a:lumMod val="10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C80A1502-63AD-67FE-FEFB-57AB584D4C79}"/>
              </a:ext>
            </a:extLst>
          </p:cNvPr>
          <p:cNvSpPr/>
          <p:nvPr/>
        </p:nvSpPr>
        <p:spPr>
          <a:xfrm>
            <a:off x="4620061" y="2857256"/>
            <a:ext cx="1136650" cy="196850"/>
          </a:xfrm>
          <a:prstGeom prst="rect">
            <a:avLst/>
          </a:prstGeom>
          <a:solidFill>
            <a:srgbClr val="FFFACD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err="1">
                <a:solidFill>
                  <a:schemeClr val="bg2">
                    <a:lumMod val="10000"/>
                  </a:schemeClr>
                </a:solidFill>
                <a:latin typeface="Abadi" panose="020B0604020104020204" pitchFamily="34" charset="0"/>
              </a:rPr>
              <a:t>Bias</a:t>
            </a:r>
            <a:r>
              <a:rPr lang="es-ES" sz="1000" dirty="0">
                <a:solidFill>
                  <a:schemeClr val="bg2">
                    <a:lumMod val="10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es-ES" sz="1000" dirty="0" err="1">
                <a:solidFill>
                  <a:schemeClr val="bg2">
                    <a:lumMod val="10000"/>
                  </a:schemeClr>
                </a:solidFill>
                <a:latin typeface="Abadi" panose="020B0604020104020204" pitchFamily="34" charset="0"/>
              </a:rPr>
              <a:t>management</a:t>
            </a:r>
            <a:endParaRPr lang="es-CO" sz="1000" dirty="0">
              <a:solidFill>
                <a:schemeClr val="bg2">
                  <a:lumMod val="10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C850BFEE-4C8D-22DB-1386-D48591A8CA9A}"/>
              </a:ext>
            </a:extLst>
          </p:cNvPr>
          <p:cNvSpPr/>
          <p:nvPr/>
        </p:nvSpPr>
        <p:spPr>
          <a:xfrm>
            <a:off x="5855138" y="2852224"/>
            <a:ext cx="1136650" cy="329126"/>
          </a:xfrm>
          <a:prstGeom prst="rect">
            <a:avLst/>
          </a:prstGeom>
          <a:solidFill>
            <a:srgbClr val="FFFACD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err="1">
                <a:solidFill>
                  <a:schemeClr val="bg2">
                    <a:lumMod val="10000"/>
                  </a:schemeClr>
                </a:solidFill>
                <a:latin typeface="Abadi" panose="020B0604020104020204" pitchFamily="34" charset="0"/>
              </a:rPr>
              <a:t>Area</a:t>
            </a:r>
            <a:r>
              <a:rPr lang="es-ES" sz="1000" dirty="0">
                <a:solidFill>
                  <a:schemeClr val="bg2">
                    <a:lumMod val="10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es-ES" sz="1000" dirty="0" err="1">
                <a:solidFill>
                  <a:schemeClr val="bg2">
                    <a:lumMod val="10000"/>
                  </a:schemeClr>
                </a:solidFill>
                <a:latin typeface="Abadi" panose="020B0604020104020204" pitchFamily="34" charset="0"/>
              </a:rPr>
              <a:t>of</a:t>
            </a:r>
            <a:r>
              <a:rPr lang="es-ES" sz="1000" dirty="0">
                <a:solidFill>
                  <a:schemeClr val="bg2">
                    <a:lumMod val="10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es-ES" sz="1000" dirty="0" err="1">
                <a:solidFill>
                  <a:schemeClr val="bg2">
                    <a:lumMod val="10000"/>
                  </a:schemeClr>
                </a:solidFill>
                <a:latin typeface="Abadi" panose="020B0604020104020204" pitchFamily="34" charset="0"/>
              </a:rPr>
              <a:t>interest</a:t>
            </a:r>
            <a:r>
              <a:rPr lang="es-ES" sz="1000" dirty="0">
                <a:solidFill>
                  <a:schemeClr val="bg2">
                    <a:lumMod val="10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es-ES" sz="1000" dirty="0" err="1">
                <a:solidFill>
                  <a:schemeClr val="bg2">
                    <a:lumMod val="10000"/>
                  </a:schemeClr>
                </a:solidFill>
                <a:latin typeface="Abadi" panose="020B0604020104020204" pitchFamily="34" charset="0"/>
              </a:rPr>
              <a:t>creation</a:t>
            </a:r>
            <a:endParaRPr lang="es-CO" sz="1000" dirty="0">
              <a:solidFill>
                <a:schemeClr val="bg2">
                  <a:lumMod val="10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31AA534-C41E-3D3E-E729-DFB3FBE13955}"/>
              </a:ext>
            </a:extLst>
          </p:cNvPr>
          <p:cNvSpPr/>
          <p:nvPr/>
        </p:nvSpPr>
        <p:spPr>
          <a:xfrm>
            <a:off x="7226738" y="2815198"/>
            <a:ext cx="984250" cy="423302"/>
          </a:xfrm>
          <a:prstGeom prst="rect">
            <a:avLst/>
          </a:prstGeom>
          <a:solidFill>
            <a:srgbClr val="FFFACD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bg2">
                    <a:lumMod val="10000"/>
                  </a:schemeClr>
                </a:solidFill>
                <a:latin typeface="Abadi" panose="020B0604020104020204" pitchFamily="34" charset="0"/>
              </a:rPr>
              <a:t>Variable </a:t>
            </a:r>
            <a:r>
              <a:rPr lang="es-ES" sz="1000" dirty="0" err="1">
                <a:solidFill>
                  <a:schemeClr val="bg2">
                    <a:lumMod val="10000"/>
                  </a:schemeClr>
                </a:solidFill>
                <a:latin typeface="Abadi" panose="020B0604020104020204" pitchFamily="34" charset="0"/>
              </a:rPr>
              <a:t>masking</a:t>
            </a:r>
            <a:endParaRPr lang="es-CO" sz="1000" dirty="0">
              <a:solidFill>
                <a:schemeClr val="bg2">
                  <a:lumMod val="10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435560F9-1ED3-C07E-DC42-2FB37A71B3FB}"/>
              </a:ext>
            </a:extLst>
          </p:cNvPr>
          <p:cNvSpPr/>
          <p:nvPr/>
        </p:nvSpPr>
        <p:spPr>
          <a:xfrm>
            <a:off x="8249088" y="2871274"/>
            <a:ext cx="1517212" cy="211651"/>
          </a:xfrm>
          <a:prstGeom prst="rect">
            <a:avLst/>
          </a:prstGeom>
          <a:solidFill>
            <a:srgbClr val="FFFACD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err="1">
                <a:solidFill>
                  <a:schemeClr val="bg2">
                    <a:lumMod val="10000"/>
                  </a:schemeClr>
                </a:solidFill>
                <a:latin typeface="Abadi" panose="020B0604020104020204" pitchFamily="34" charset="0"/>
              </a:rPr>
              <a:t>Correlation</a:t>
            </a:r>
            <a:r>
              <a:rPr lang="es-ES" sz="1000" dirty="0">
                <a:solidFill>
                  <a:schemeClr val="bg2">
                    <a:lumMod val="10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es-ES" sz="1000" dirty="0" err="1">
                <a:solidFill>
                  <a:schemeClr val="bg2">
                    <a:lumMod val="10000"/>
                  </a:schemeClr>
                </a:solidFill>
                <a:latin typeface="Abadi" panose="020B0604020104020204" pitchFamily="34" charset="0"/>
              </a:rPr>
              <a:t>management</a:t>
            </a:r>
            <a:endParaRPr lang="es-CO" sz="1000" dirty="0">
              <a:solidFill>
                <a:schemeClr val="bg2">
                  <a:lumMod val="10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98B58B98-E646-FA59-90C1-EAF8FED28418}"/>
              </a:ext>
            </a:extLst>
          </p:cNvPr>
          <p:cNvSpPr/>
          <p:nvPr/>
        </p:nvSpPr>
        <p:spPr>
          <a:xfrm>
            <a:off x="8112618" y="4622017"/>
            <a:ext cx="1681821" cy="35638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err="1">
                <a:solidFill>
                  <a:schemeClr val="bg2">
                    <a:lumMod val="25000"/>
                  </a:schemeClr>
                </a:solidFill>
                <a:latin typeface="Abadi" panose="020B0604020104020204" pitchFamily="34" charset="0"/>
              </a:rPr>
              <a:t>Spatial</a:t>
            </a: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Abadi" panose="020B0604020104020204" pitchFamily="34" charset="0"/>
              </a:rPr>
              <a:t> and temporal </a:t>
            </a:r>
            <a:r>
              <a:rPr lang="es-ES" sz="1000" dirty="0" err="1">
                <a:solidFill>
                  <a:schemeClr val="bg2">
                    <a:lumMod val="25000"/>
                  </a:schemeClr>
                </a:solidFill>
                <a:latin typeface="Abadi" panose="020B0604020104020204" pitchFamily="34" charset="0"/>
              </a:rPr>
              <a:t>transferency</a:t>
            </a:r>
            <a:endParaRPr lang="es-CO" sz="1000" dirty="0">
              <a:solidFill>
                <a:schemeClr val="bg2">
                  <a:lumMod val="2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E61D0C50-2F3A-8940-CA88-C453A5FC5EB8}"/>
              </a:ext>
            </a:extLst>
          </p:cNvPr>
          <p:cNvSpPr/>
          <p:nvPr/>
        </p:nvSpPr>
        <p:spPr>
          <a:xfrm>
            <a:off x="6773697" y="4628367"/>
            <a:ext cx="1215532" cy="35638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err="1">
                <a:solidFill>
                  <a:schemeClr val="bg2">
                    <a:lumMod val="25000"/>
                  </a:schemeClr>
                </a:solidFill>
                <a:latin typeface="Abadi" panose="020B0604020104020204" pitchFamily="34" charset="0"/>
              </a:rPr>
              <a:t>Selecting</a:t>
            </a: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es-ES" sz="1000" dirty="0" err="1">
                <a:solidFill>
                  <a:schemeClr val="bg2">
                    <a:lumMod val="25000"/>
                  </a:schemeClr>
                </a:solidFill>
                <a:latin typeface="Abadi" panose="020B0604020104020204" pitchFamily="34" charset="0"/>
              </a:rPr>
              <a:t>best</a:t>
            </a: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es-ES" sz="1000" dirty="0" err="1">
                <a:solidFill>
                  <a:schemeClr val="bg2">
                    <a:lumMod val="25000"/>
                  </a:schemeClr>
                </a:solidFill>
                <a:latin typeface="Abadi" panose="020B0604020104020204" pitchFamily="34" charset="0"/>
              </a:rPr>
              <a:t>models</a:t>
            </a:r>
            <a:endParaRPr lang="es-CO" sz="1000" dirty="0">
              <a:solidFill>
                <a:schemeClr val="bg2">
                  <a:lumMod val="2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E815B68D-E543-44E9-325C-7A5E359AB256}"/>
              </a:ext>
            </a:extLst>
          </p:cNvPr>
          <p:cNvSpPr/>
          <p:nvPr/>
        </p:nvSpPr>
        <p:spPr>
          <a:xfrm>
            <a:off x="5333176" y="4614884"/>
            <a:ext cx="1317132" cy="35638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err="1">
                <a:solidFill>
                  <a:schemeClr val="bg2">
                    <a:lumMod val="25000"/>
                  </a:schemeClr>
                </a:solidFill>
                <a:latin typeface="Abadi" panose="020B0604020104020204" pitchFamily="34" charset="0"/>
              </a:rPr>
              <a:t>Adjust</a:t>
            </a: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es-ES" sz="1000" dirty="0" err="1">
                <a:solidFill>
                  <a:schemeClr val="bg2">
                    <a:lumMod val="25000"/>
                  </a:schemeClr>
                </a:solidFill>
                <a:latin typeface="Abadi" panose="020B0604020104020204" pitchFamily="34" charset="0"/>
              </a:rPr>
              <a:t>hyperpameters</a:t>
            </a:r>
            <a:endParaRPr lang="es-CO" sz="1000" dirty="0">
              <a:solidFill>
                <a:schemeClr val="bg2">
                  <a:lumMod val="2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B4F2D6DC-82F2-4999-1110-0216B70FCFE2}"/>
              </a:ext>
            </a:extLst>
          </p:cNvPr>
          <p:cNvSpPr/>
          <p:nvPr/>
        </p:nvSpPr>
        <p:spPr>
          <a:xfrm>
            <a:off x="4192911" y="4634716"/>
            <a:ext cx="805521" cy="35638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err="1">
                <a:solidFill>
                  <a:schemeClr val="bg2">
                    <a:lumMod val="25000"/>
                  </a:schemeClr>
                </a:solidFill>
                <a:latin typeface="Abadi" panose="020B0604020104020204" pitchFamily="34" charset="0"/>
              </a:rPr>
              <a:t>Splitting</a:t>
            </a: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Abadi" panose="020B0604020104020204" pitchFamily="34" charset="0"/>
              </a:rPr>
              <a:t> data</a:t>
            </a:r>
            <a:endParaRPr lang="es-CO" sz="1000" dirty="0">
              <a:solidFill>
                <a:schemeClr val="bg2">
                  <a:lumMod val="2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F81C1CC4-E4D1-E359-8528-651D51F9EF9C}"/>
              </a:ext>
            </a:extLst>
          </p:cNvPr>
          <p:cNvSpPr/>
          <p:nvPr/>
        </p:nvSpPr>
        <p:spPr>
          <a:xfrm>
            <a:off x="2641438" y="4569650"/>
            <a:ext cx="1317132" cy="35638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err="1">
                <a:solidFill>
                  <a:schemeClr val="bg2">
                    <a:lumMod val="25000"/>
                  </a:schemeClr>
                </a:solidFill>
                <a:latin typeface="Abadi" panose="020B0604020104020204" pitchFamily="34" charset="0"/>
              </a:rPr>
              <a:t>Choose</a:t>
            </a:r>
            <a:r>
              <a:rPr lang="es-ES" sz="1000" dirty="0">
                <a:solidFill>
                  <a:schemeClr val="bg2">
                    <a:lumMod val="2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es-ES" sz="1000" dirty="0" err="1">
                <a:solidFill>
                  <a:schemeClr val="bg2">
                    <a:lumMod val="25000"/>
                  </a:schemeClr>
                </a:solidFill>
                <a:latin typeface="Abadi" panose="020B0604020104020204" pitchFamily="34" charset="0"/>
              </a:rPr>
              <a:t>algorithm</a:t>
            </a:r>
            <a:endParaRPr lang="es-CO" sz="1000" dirty="0">
              <a:solidFill>
                <a:schemeClr val="bg2">
                  <a:lumMod val="2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C79BAA69-F400-84D2-1765-A94F64557761}"/>
              </a:ext>
            </a:extLst>
          </p:cNvPr>
          <p:cNvSpPr/>
          <p:nvPr/>
        </p:nvSpPr>
        <p:spPr>
          <a:xfrm>
            <a:off x="4027707" y="6260514"/>
            <a:ext cx="1317132" cy="288574"/>
          </a:xfrm>
          <a:prstGeom prst="rect">
            <a:avLst/>
          </a:prstGeom>
          <a:solidFill>
            <a:srgbClr val="EFF6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err="1">
                <a:solidFill>
                  <a:schemeClr val="bg2">
                    <a:lumMod val="25000"/>
                  </a:schemeClr>
                </a:solidFill>
                <a:latin typeface="Abadi" panose="020B0604020104020204" pitchFamily="34" charset="0"/>
              </a:rPr>
              <a:t>Binary</a:t>
            </a:r>
            <a:r>
              <a:rPr lang="es-ES" sz="900" dirty="0">
                <a:solidFill>
                  <a:schemeClr val="bg2">
                    <a:lumMod val="25000"/>
                  </a:schemeClr>
                </a:solidFill>
                <a:latin typeface="Abadi" panose="020B0604020104020204" pitchFamily="34" charset="0"/>
              </a:rPr>
              <a:t> and continuos </a:t>
            </a:r>
            <a:r>
              <a:rPr lang="es-ES" sz="900" dirty="0" err="1">
                <a:solidFill>
                  <a:schemeClr val="bg2">
                    <a:lumMod val="25000"/>
                  </a:schemeClr>
                </a:solidFill>
                <a:latin typeface="Abadi" panose="020B0604020104020204" pitchFamily="34" charset="0"/>
              </a:rPr>
              <a:t>surfaces</a:t>
            </a:r>
            <a:endParaRPr lang="es-CO" sz="900" dirty="0">
              <a:solidFill>
                <a:schemeClr val="bg2">
                  <a:lumMod val="2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71601B34-1145-7026-6A4B-D3B9E14ECB95}"/>
              </a:ext>
            </a:extLst>
          </p:cNvPr>
          <p:cNvSpPr/>
          <p:nvPr/>
        </p:nvSpPr>
        <p:spPr>
          <a:xfrm>
            <a:off x="5869236" y="6260514"/>
            <a:ext cx="1164732" cy="288574"/>
          </a:xfrm>
          <a:prstGeom prst="rect">
            <a:avLst/>
          </a:prstGeom>
          <a:solidFill>
            <a:srgbClr val="EFF6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err="1">
                <a:solidFill>
                  <a:schemeClr val="bg2">
                    <a:lumMod val="25000"/>
                  </a:schemeClr>
                </a:solidFill>
                <a:latin typeface="Abadi" panose="020B0604020104020204" pitchFamily="34" charset="0"/>
              </a:rPr>
              <a:t>Variability</a:t>
            </a:r>
            <a:r>
              <a:rPr lang="es-ES" sz="900" dirty="0">
                <a:solidFill>
                  <a:schemeClr val="bg2">
                    <a:lumMod val="2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es-ES" sz="900" dirty="0" err="1">
                <a:solidFill>
                  <a:schemeClr val="bg2">
                    <a:lumMod val="25000"/>
                  </a:schemeClr>
                </a:solidFill>
                <a:latin typeface="Abadi" panose="020B0604020104020204" pitchFamily="34" charset="0"/>
              </a:rPr>
              <a:t>measures</a:t>
            </a:r>
            <a:endParaRPr lang="es-CO" sz="900" dirty="0">
              <a:solidFill>
                <a:schemeClr val="bg2">
                  <a:lumMod val="2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8D6A0D07-F2A4-F825-DF9C-1D4390E73966}"/>
              </a:ext>
            </a:extLst>
          </p:cNvPr>
          <p:cNvSpPr/>
          <p:nvPr/>
        </p:nvSpPr>
        <p:spPr>
          <a:xfrm>
            <a:off x="7406863" y="6207763"/>
            <a:ext cx="1164732" cy="288574"/>
          </a:xfrm>
          <a:prstGeom prst="rect">
            <a:avLst/>
          </a:prstGeom>
          <a:solidFill>
            <a:srgbClr val="EFF6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err="1">
                <a:solidFill>
                  <a:schemeClr val="bg2">
                    <a:lumMod val="25000"/>
                  </a:schemeClr>
                </a:solidFill>
                <a:latin typeface="Abadi" panose="020B0604020104020204" pitchFamily="34" charset="0"/>
              </a:rPr>
              <a:t>Write</a:t>
            </a:r>
            <a:r>
              <a:rPr lang="es-ES" sz="900" dirty="0">
                <a:solidFill>
                  <a:schemeClr val="bg2">
                    <a:lumMod val="2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es-ES" sz="900" dirty="0" err="1">
                <a:solidFill>
                  <a:schemeClr val="bg2">
                    <a:lumMod val="25000"/>
                  </a:schemeClr>
                </a:solidFill>
                <a:latin typeface="Abadi" panose="020B0604020104020204" pitchFamily="34" charset="0"/>
              </a:rPr>
              <a:t>rasters</a:t>
            </a:r>
            <a:endParaRPr lang="es-CO" sz="900" dirty="0">
              <a:solidFill>
                <a:schemeClr val="bg2">
                  <a:lumMod val="25000"/>
                </a:schemeClr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0597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137</Words>
  <Application>Microsoft Office PowerPoint</Application>
  <PresentationFormat>Panorámica</PresentationFormat>
  <Paragraphs>67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Abadi</vt:lpstr>
      <vt:lpstr>Arial</vt:lpstr>
      <vt:lpstr>Arial Rounded MT Bold</vt:lpstr>
      <vt:lpstr>Calibri</vt:lpstr>
      <vt:lpstr>Calibri Light</vt:lpstr>
      <vt:lpstr>Courier New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JAIR MUÑOZ RODRIGUEZ</dc:creator>
  <cp:lastModifiedBy>CARLOS JAIR MUÑOZ RODRIGUEZ</cp:lastModifiedBy>
  <cp:revision>5</cp:revision>
  <dcterms:created xsi:type="dcterms:W3CDTF">2023-08-03T15:04:50Z</dcterms:created>
  <dcterms:modified xsi:type="dcterms:W3CDTF">2023-09-27T14:53:09Z</dcterms:modified>
</cp:coreProperties>
</file>