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AD213-6D39-800D-9CC0-4D0FDA84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78C38-968A-6186-9559-C01520E4C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8FDA1-BCFA-344D-7C78-B184DFD3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645D3-A32D-FB85-AA6C-69A785C6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92933-B698-B8FA-426C-2EEEEF5F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9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85E3E-3B03-5311-7ECF-A9E921D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85480-6058-C84D-26B5-4F4C5A81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43C1A-D7B3-8335-9E46-8DBB18C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B40E7-7439-882B-4188-3064D42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CB29F-97FB-9335-08F4-814179C3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6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40450F-1538-78A7-D830-30C5EEF38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EA4614-E4C6-5DF4-6B54-A48F5183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5C08A-ABDB-7318-D245-47ED1ED3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9896D-8F48-618D-D931-5E852D6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450A0-4232-853F-B99E-C62AC25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901D-0BE1-6029-7EC4-936C259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BBB76-42E7-AD5B-8EB0-C67156E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E3151-B8D8-EADD-7B1B-1B0F5091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A6E0B-3A59-8C84-5449-703C332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89B73-73F5-B331-FA7D-A82C896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3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1371-812B-F51D-3472-DA479730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DCF39-2C45-F531-BB01-8E839B6B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BD63F-CCAE-5226-EE2D-85714DA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A521D-FBC0-6FEC-1AC9-A8B302F2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C70CE-D77E-6B07-C41B-2EA9B727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CB33-8012-1BFD-2179-3C62B166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2917-F3ED-A58B-17B4-5556ECFC8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1A2D8-77C5-0010-46B8-5EC25F18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564C-8896-33C8-13EC-BADD51C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016C61-B27E-E01E-0AE7-47AA801D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F688A-C05D-1B78-DE9B-C3BF2982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0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A88BD-3A88-7A8A-2312-B3ABCA6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CD911-F47F-4723-022C-697512436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59456-D4A5-A192-F2D1-38C8E9DE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59492B-8245-1806-67E5-A8ED5718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A1FAC7-1F16-7053-4845-C76EF5F8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799456-AC56-5ACF-58FF-0FD1A007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7795D3-E6CA-77B8-D54D-CAD555A1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395E19-ED31-869F-4FC2-6CBAF0D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5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872B-8290-6D4D-0126-5658B43F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706A12-3267-5686-30C2-52752A2C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F0C26B-753A-F1EB-3695-84AA2A59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DE9A4F-3669-A499-B1BB-970AE14F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9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7791D3-0EDC-E9F3-852A-240487C8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6FE1C-F175-85DF-3606-93C9722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3AA764-33AB-69F0-AC10-1E016EBB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1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F136-EA47-DA5F-09B6-39CC5BAF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395DE-D32C-0CD7-5EF7-1127F6EE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67B26D-2543-B61A-541D-2BD9B250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89AA3D-0B5A-1373-DB70-7CC6A7D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EE24E-505F-57F8-321B-78F785E0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E0ECE-F689-5898-A7DB-3A2F3AF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01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5AFA-94ED-7AB4-2FA5-AE1F38D0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71191F-2245-6576-6BB2-DB667386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A7183-1D9A-A5D5-CF75-951E79878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056B4-4E6B-0F20-C356-74776580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599994-68DC-EE79-CB8B-DB297EA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391EE-8A12-B84C-F209-5BB770B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2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04217A-5DCE-B436-ECB1-503C612D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C768F-2E28-3A70-C3B0-EAF15109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ACB1A-2EA5-7EAB-05CA-18A47D29B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48A0-D0EF-4705-8B5F-6AA958D2D87E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2D715-B98D-ABA7-E12E-0D30DAFD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1C2-2FB8-D13A-618B-B139B26FD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3A4E-457B-464C-A035-5D1F0E4289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77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nozr/biomodelos-limpieza" TargetMode="External"/><Relationship Id="rId2" Type="http://schemas.openxmlformats.org/officeDocument/2006/relationships/hyperlink" Target="https://docs.google.com/document/d/12KNFkTjCKuI6du9-3zs_7wL2E0YmSysYp-q_rqEOAsQ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rawings/d/1KRzmjmlSy2f7OST6x213zYVyZFhcT9i95MZjq6SW798/edit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954AE-8517-61E3-C601-83A216C8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" sz="5600">
                <a:latin typeface="Arial" panose="020B0604020202020204" pitchFamily="34" charset="0"/>
              </a:rPr>
              <a:t>A</a:t>
            </a:r>
            <a:r>
              <a:rPr lang="es-ES" sz="5600" b="0" i="0" u="none" strike="noStrike">
                <a:effectLst/>
                <a:latin typeface="Arial" panose="020B0604020202020204" pitchFamily="34" charset="0"/>
              </a:rPr>
              <a:t>vances en el esquema del flujo de limpieza de datos para registros no curados por experto</a:t>
            </a:r>
            <a:endParaRPr lang="es-CO" sz="560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1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29631-FCC9-7D8D-DEB3-9E1D79D9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Contexto: </a:t>
            </a:r>
            <a:r>
              <a:rPr lang="en-US" sz="4800" b="0" i="0" u="none" strike="noStrike">
                <a:effectLst/>
              </a:rPr>
              <a:t>2021</a:t>
            </a:r>
            <a:endParaRPr lang="en-US" sz="48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058AF6-3054-A339-7A3E-E6C38339D52B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effectLst/>
              </a:rPr>
              <a:t>Set16: mamíferos, anfibios, reptiles, aves, insectos, y plantas con flores.</a:t>
            </a: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>
              <a:effectLst/>
            </a:endParaRPr>
          </a:p>
          <a:p>
            <a:pPr marL="285750" indent="-22860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effectLst/>
              </a:rPr>
              <a:t>5273 especies corridas, </a:t>
            </a:r>
            <a:r>
              <a:rPr lang="en-US" sz="1600" b="1" i="0" u="none" strike="noStrike">
                <a:effectLst/>
              </a:rPr>
              <a:t>4517</a:t>
            </a:r>
            <a:r>
              <a:rPr lang="en-US" sz="1600" b="0" i="0" u="none" strike="noStrike">
                <a:effectLst/>
              </a:rPr>
              <a:t> especies con modelos estadísticos aceptables</a:t>
            </a:r>
          </a:p>
          <a:p>
            <a:pPr marL="285750" indent="-228600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effectLst/>
              </a:rPr>
              <a:t>¿Cuáles son los modelos buenos en términos de la distribución real/potencial de la especie y útil en toma de decisiones?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effectLst/>
              </a:rPr>
              <a:t>Una forma de evaluar: datos geográficos de la IUCN</a:t>
            </a:r>
          </a:p>
          <a:p>
            <a:pPr marL="285750" indent="-228600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effectLst/>
              </a:rPr>
              <a:t>1345 de 2217 especies con umbrales/modelos de ‘buena calidad’ al ser comparados con datos IUCN: 60% aceptables.</a:t>
            </a:r>
            <a:br>
              <a:rPr lang="en-US" sz="1600"/>
            </a:br>
            <a:endParaRPr lang="en-US" sz="160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Mapa&#10;&#10;Descripción generada automáticamente con confianza media">
            <a:extLst>
              <a:ext uri="{FF2B5EF4-FFF2-40B4-BE49-F238E27FC236}">
                <a16:creationId xmlns:a16="http://schemas.microsoft.com/office/drawing/2014/main" id="{A60D12BB-EF5B-FBC6-2184-F39CA593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9202" y="596271"/>
            <a:ext cx="2159858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9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B778ADD-39FF-EC24-8FBE-3E662CC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3236" y="3625596"/>
            <a:ext cx="2171791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4BD8F-80A1-004F-F6E5-800C5D2E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1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668BE3-4F48-07D3-D8D7-EFAB9CE1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 dirty="0"/>
              <a:t>Actividades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FE506-DB84-03A8-8FA2-32FBC9CE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1700"/>
              <a:t>Automatizar el proceso de curación de registros primarios de biodiversidad 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700"/>
              <a:t>Revisar documentación de herramientas que posibiliten la generación de etiquetas para discernir la conformidad de los registros sin curar a la distribución de las especies trabajadas</a:t>
            </a:r>
          </a:p>
          <a:p>
            <a:pPr lvl="1"/>
            <a:r>
              <a:rPr lang="es-CO" sz="1700">
                <a:hlinkClick r:id="rId2"/>
              </a:rPr>
              <a:t>https://docs.google.com/document/d/12KNFkTjCKuI6du9-3zs_7wL2E0YmSysYp-q_rqEOAsQ/edit#</a:t>
            </a:r>
            <a:endParaRPr lang="es-CO" sz="1700"/>
          </a:p>
          <a:p>
            <a:pPr marL="514350" indent="-514350">
              <a:buFont typeface="+mj-lt"/>
              <a:buAutoNum type="arabicPeriod"/>
            </a:pPr>
            <a:r>
              <a:rPr lang="es-CO" sz="1700"/>
              <a:t>Desarrollar y ejecutar las rutinas que permitan la generación de etiquetas</a:t>
            </a:r>
          </a:p>
          <a:p>
            <a:pPr lvl="1"/>
            <a:r>
              <a:rPr lang="es-CO" sz="1700">
                <a:hlinkClick r:id="rId3"/>
              </a:rPr>
              <a:t>https://github.com/cmunozr/biomodelos-limpieza</a:t>
            </a:r>
            <a:endParaRPr lang="es-CO" sz="1700"/>
          </a:p>
          <a:p>
            <a:pPr lvl="1"/>
            <a:r>
              <a:rPr lang="es-CO" sz="1700">
                <a:hlinkClick r:id="rId4"/>
              </a:rPr>
              <a:t>https://docs.google.com/drawings/d/1KRzmjmlSy2f7OST6x213zYVyZFhcT9i95MZjq6SW798/edit?usp=sharing</a:t>
            </a:r>
            <a:endParaRPr lang="es-CO" sz="1700"/>
          </a:p>
          <a:p>
            <a:pPr marL="514350" indent="-514350">
              <a:buFont typeface="+mj-lt"/>
              <a:buAutoNum type="arabicPeriod"/>
            </a:pPr>
            <a:r>
              <a:rPr lang="es-CO" sz="1700"/>
              <a:t>Generar un modelo que permita clasificar buenos/malos registros identificados por expertos haciendo uso de las etiquetas desarrolladas con las herramientas revisadas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700"/>
              <a:t>Aplicar y evaluar el modelo a registros sin curar</a:t>
            </a:r>
          </a:p>
        </p:txBody>
      </p:sp>
    </p:spTree>
    <p:extLst>
      <p:ext uri="{BB962C8B-B14F-4D97-AF65-F5344CB8AC3E}">
        <p14:creationId xmlns:p14="http://schemas.microsoft.com/office/powerpoint/2010/main" val="2914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D35BEEA-F249-3D93-562B-E240D95E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0"/>
            <a:ext cx="1218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4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FEDF8B-5842-BFE9-A98E-05152315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5" y="366858"/>
            <a:ext cx="11379087" cy="2109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C9C70D-7A45-E982-6222-86F79768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5" y="2552548"/>
            <a:ext cx="10908309" cy="21090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54F8A9-BBDA-2BDC-4116-A4AA0A89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5" y="4738239"/>
            <a:ext cx="10470468" cy="19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5510BB-0865-165F-BB6D-C4334A09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057"/>
            <a:ext cx="12192000" cy="12062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D3B1A-6EA7-521B-459D-DE5AD6C9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862"/>
            <a:ext cx="12192000" cy="11236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176DAE-858A-B876-CA94-0FBEE711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4386114"/>
            <a:ext cx="7048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33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233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Avances en el esquema del flujo de limpieza de datos para registros no curados por experto</vt:lpstr>
      <vt:lpstr>Contexto: 2021</vt:lpstr>
      <vt:lpstr>Presentación de PowerPoint</vt:lpstr>
      <vt:lpstr>Actividades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en el esquema del flujo de limpieza de datos para registros no curados por experto</dc:title>
  <dc:creator>CARLOS JAIR MUÑOZ RODRIGUEZ</dc:creator>
  <cp:lastModifiedBy>CARLOS JAIR MUÑOZ RODRIGUEZ</cp:lastModifiedBy>
  <cp:revision>3</cp:revision>
  <dcterms:created xsi:type="dcterms:W3CDTF">2022-07-12T18:03:10Z</dcterms:created>
  <dcterms:modified xsi:type="dcterms:W3CDTF">2022-07-12T19:15:27Z</dcterms:modified>
</cp:coreProperties>
</file>