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3"/>
    <p:sldId id="262" r:id="rId4"/>
    <p:sldId id="263" r:id="rId5"/>
    <p:sldId id="261" r:id="rId6"/>
    <p:sldId id="265" r:id="rId7"/>
    <p:sldId id="256" r:id="rId8"/>
    <p:sldId id="257" r:id="rId9"/>
    <p:sldId id="258" r:id="rId10"/>
    <p:sldId id="25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stein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23215" y="773430"/>
            <a:ext cx="3855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PyQt</a:t>
            </a:r>
            <a:r>
              <a:rPr lang="zh-CN"/>
              <a:t>：</a:t>
            </a:r>
            <a:r>
              <a:t>是Python语言的GUI编程解决方案之一。可以用来代替Python内置的Tkinter。其它替代者还有PyGTK、wxPython等。与Qt一样，PyQt是一个自由软件。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468630"/>
            <a:ext cx="6700520" cy="4135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901950"/>
            <a:ext cx="3013710" cy="31419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80505" y="5222240"/>
            <a:ext cx="359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许可协议：GNU GPL和商业授权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97815"/>
            <a:ext cx="7328535" cy="5859145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8211820" y="1162685"/>
            <a:ext cx="3174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QDC</a:t>
            </a:r>
            <a:r>
              <a:rPr lang="zh-CN" altLang="en-US" b="1"/>
              <a:t>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区功能是选择</a:t>
            </a:r>
            <a:r>
              <a:rPr lang="en-US" altLang="zh-CN"/>
              <a:t>QDC</a:t>
            </a:r>
            <a:r>
              <a:rPr lang="zh-CN" altLang="en-US"/>
              <a:t>生成的</a:t>
            </a:r>
            <a:r>
              <a:rPr lang="en-US" altLang="zh-CN"/>
              <a:t>txt</a:t>
            </a:r>
            <a:r>
              <a:rPr lang="zh-CN" altLang="en-US"/>
              <a:t>文件，并且具有设置信道的功能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区用于设置绘制区间，</a:t>
            </a:r>
            <a:r>
              <a:rPr lang="en-US" altLang="zh-CN"/>
              <a:t> </a:t>
            </a:r>
            <a:r>
              <a:rPr lang="zh-CN" altLang="en-US"/>
              <a:t>拟合参数设置，事例数比例计算等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区上用于展示波形，拟合曲线等内容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672465"/>
            <a:ext cx="5981700" cy="3857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001000" y="847725"/>
            <a:ext cx="370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拟合模型</a:t>
            </a:r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517515" y="2707640"/>
            <a:ext cx="1410335" cy="0"/>
          </a:xfrm>
          <a:prstGeom prst="line">
            <a:avLst/>
          </a:prstGeom>
          <a:ln w="508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02155" y="3484880"/>
            <a:ext cx="1788160" cy="0"/>
          </a:xfrm>
          <a:prstGeom prst="line">
            <a:avLst/>
          </a:prstGeom>
          <a:ln w="508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32635" y="4568190"/>
            <a:ext cx="4118610" cy="0"/>
          </a:xfrm>
          <a:prstGeom prst="line">
            <a:avLst/>
          </a:prstGeom>
          <a:ln w="50800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4870" y="1655445"/>
            <a:ext cx="3107055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19750" y="1635125"/>
            <a:ext cx="12471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63750" y="2616200"/>
            <a:ext cx="29222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35" y="1377950"/>
            <a:ext cx="45243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46710" y="327025"/>
            <a:ext cx="304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目前的问题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298575"/>
            <a:ext cx="3152140" cy="21443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07355" y="643255"/>
            <a:ext cx="466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 ~ N(mu, sigma^2)</a:t>
            </a:r>
            <a:endParaRPr lang="en-US"/>
          </a:p>
          <a:p>
            <a:r>
              <a:rPr lang="en-US"/>
              <a:t>kQ ~ N(k*mu, k^2 * sigma^2)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732145" y="2339975"/>
            <a:ext cx="4384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G_k = (k*Q1) / (k*Qe) = G</a:t>
            </a:r>
            <a:endParaRPr lang="en-US"/>
          </a:p>
          <a:p>
            <a:r>
              <a:rPr lang="en-US"/>
              <a:t>R_k =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95655" y="429260"/>
            <a:ext cx="368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1400V QDC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" y="1056005"/>
            <a:ext cx="4836160" cy="56749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0420" y="429260"/>
            <a:ext cx="305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1400V</a:t>
            </a:r>
            <a:r>
              <a:rPr lang="zh-CN" altLang="en-US"/>
              <a:t>积分计算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75" y="898525"/>
            <a:ext cx="5009515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1163320"/>
            <a:ext cx="7266305" cy="4010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939165"/>
            <a:ext cx="5591175" cy="55816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3415" y="255270"/>
            <a:ext cx="398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二进制文件读取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469900"/>
            <a:ext cx="7698740" cy="6182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8045" y="2314575"/>
            <a:ext cx="54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61000" y="3054350"/>
            <a:ext cx="54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51480" y="3846195"/>
            <a:ext cx="54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92095" y="1499870"/>
            <a:ext cx="54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83295" y="1323340"/>
            <a:ext cx="30454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sym typeface="+mn-ea"/>
              </a:rPr>
              <a:t>上升时间分析模块</a:t>
            </a:r>
            <a:endParaRPr lang="zh-CN" altLang="en-US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1</a:t>
            </a:r>
            <a:r>
              <a:rPr lang="zh-CN" altLang="zh-CN">
                <a:sym typeface="+mn-ea"/>
              </a:rPr>
              <a:t>区功能是筛选信号波形文件</a:t>
            </a:r>
            <a:endParaRPr lang="zh-CN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区用于设置上升时间拟合模型，上升时间寻找区域，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是否计算基线等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区用于展示计算结果，主要展示各个文件的拟合优度，用于筛选不好的波形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区用于展示拟合波形和上升时间分布</a:t>
            </a:r>
            <a:endParaRPr lang="zh-CN" alt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231140"/>
            <a:ext cx="9163050" cy="2981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60" y="505460"/>
            <a:ext cx="7717155" cy="6168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350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551180"/>
            <a:ext cx="7280910" cy="57556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205470" y="986155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积分得到的光电子谱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350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510540"/>
            <a:ext cx="7350760" cy="58375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552815" y="1190625"/>
            <a:ext cx="271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QDC</a:t>
            </a:r>
            <a:r>
              <a:rPr lang="zh-CN" altLang="en-US"/>
              <a:t>得到的光电子谱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7350" y="919480"/>
            <a:ext cx="3740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NumPy是Python语言的一个扩展程序库。支持高阶大量的维度数组与矩阵运算，此外也针对数组运算提供大量的数学函数库。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688465"/>
            <a:ext cx="9514840" cy="4281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698875" y="6080760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3415" y="950595"/>
            <a:ext cx="3893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在计算机编程中，pandas是Python编程语言的用于数据操纵和分析的软件库。特别是，它提供操纵数值表格和时间序列的数据结构和运算操作。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820" y="1840865"/>
            <a:ext cx="8622665" cy="34848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698875" y="6080760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许可协议：新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4535" y="674370"/>
            <a:ext cx="49453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tplotlib是Python语言及其数值计算库NumPy的绘图库。它提供了一个面向对象的API，用于使用通用GUI工具包（如Tkinter、wxPython、Qt或GTK）将绘图嵌入到应用程序中。它还有一个基于状态机（如OpenGL）的过程式编程“pylab”接口，其设计与MATLAB非常类似，但不推荐使用。SciPy使用matplotlib进行图形绘制。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335405"/>
            <a:ext cx="5249545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3415" y="950595"/>
            <a:ext cx="3893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SciPy包含的模块有最优化、线性代数、积分、插值、特殊函数、快速傅里叶变换、信号处理和图像处理、常微分方程求解和其他科学与工程中常用的计算。与其功能相类似的软件还有MATLAB、GNU Octave和Scilab。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98875" y="6080760"/>
            <a:ext cx="2309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许可协议：</a:t>
            </a:r>
            <a:r>
              <a:rPr lang="en-US" altLang="zh-CN"/>
              <a:t>BSD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0" y="1402080"/>
            <a:ext cx="720471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429895"/>
            <a:ext cx="6932930" cy="5998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71155" y="551815"/>
            <a:ext cx="3924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主欢迎界面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左侧</a:t>
            </a:r>
            <a:r>
              <a:rPr lang="en-US" altLang="zh-CN"/>
              <a:t>1</a:t>
            </a:r>
            <a:r>
              <a:rPr lang="zh-CN" altLang="en-US"/>
              <a:t>区为模块选择区域，选择进入指定的模块后单击进入按钮即可打开相应的模块。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右侧</a:t>
            </a:r>
            <a:r>
              <a:rPr lang="en-US" altLang="zh-CN"/>
              <a:t>2</a:t>
            </a:r>
            <a:r>
              <a:rPr lang="zh-CN" altLang="zh-CN"/>
              <a:t>区</a:t>
            </a:r>
            <a:r>
              <a:rPr lang="zh-CN" altLang="en-US"/>
              <a:t>为模块说明区域，选择特定的模块，右侧便会有对应的文字介绍使用说明等内容。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375" y="190627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03225"/>
            <a:ext cx="7663180" cy="6052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9465" y="34702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9465" y="140017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4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3980" y="237363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信号波形分析模块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区域（文件预览区）用于选择数据文件夹并展示波形文件，下方包括对波形文件详细信息的展示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区域（参数设置区）用于对相关参数的设置包括积分计算方法，积分区间设置，触发阈设置，极值参数设置。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区域（波形绘制区）用于展示选定数据文件的波形。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区域（进程控制区）用于对迭代计算进程的控制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124460"/>
            <a:ext cx="6986905" cy="5965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9985" y="2705735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5535" y="451612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2375" y="226568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8055" y="1088390"/>
            <a:ext cx="33096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单光电子谱分析模块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en-US"/>
              <a:t>区域用于选择</a:t>
            </a:r>
            <a:r>
              <a:rPr lang="en-US" altLang="zh-CN"/>
              <a:t>SPE</a:t>
            </a:r>
            <a:r>
              <a:rPr lang="zh-CN" altLang="en-US"/>
              <a:t>能谱文件（此</a:t>
            </a:r>
            <a:r>
              <a:rPr lang="en-US" altLang="zh-CN"/>
              <a:t>SPE</a:t>
            </a:r>
            <a:r>
              <a:rPr lang="zh-CN" altLang="en-US"/>
              <a:t>文件为上一个模块迭代自动生成的数据），展示文件路径，大小等详细信息。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区是参数设置，包括对</a:t>
            </a:r>
            <a:r>
              <a:rPr lang="en-US" altLang="zh-CN"/>
              <a:t>Histogram</a:t>
            </a:r>
            <a:r>
              <a:rPr lang="zh-CN" altLang="en-US"/>
              <a:t>的</a:t>
            </a:r>
            <a:r>
              <a:rPr lang="en-US" altLang="zh-CN"/>
              <a:t>Bins</a:t>
            </a:r>
            <a:r>
              <a:rPr lang="zh-CN" altLang="en-US"/>
              <a:t>的设置，拟合设置，事例数比例分布计算。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区用于展示单光电子能谱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321945"/>
            <a:ext cx="7300595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9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1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525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2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6385" y="2893060"/>
            <a:ext cx="69405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>
                <a:solidFill>
                  <a:srgbClr val="FF0000"/>
                </a:solidFill>
              </a:rPr>
              <a:t>3</a:t>
            </a:r>
            <a:endParaRPr lang="en-US" altLang="zh-CN" sz="38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1820" y="1162685"/>
            <a:ext cx="3174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后脉冲分析模块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1</a:t>
            </a:r>
            <a:r>
              <a:rPr lang="zh-CN" altLang="zh-CN"/>
              <a:t>区功能是筛选，展示有信号的波形图。</a:t>
            </a:r>
            <a:endParaRPr lang="zh-CN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2</a:t>
            </a:r>
            <a:r>
              <a:rPr lang="zh-CN" altLang="en-US"/>
              <a:t>区用于设置后脉冲的寻找参数，下方用于设置保存文件路径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3</a:t>
            </a:r>
            <a:r>
              <a:rPr lang="zh-CN" altLang="en-US"/>
              <a:t>区上方用于展示经过筛选后有信号的波形图，下方用来绘制后脉冲散点图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宽屏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DejaVu Sans</vt:lpstr>
      <vt:lpstr>Wingdings</vt:lpstr>
      <vt:lpstr>思源黑体 CN</vt:lpstr>
      <vt:lpstr>宋体</vt:lpstr>
      <vt:lpstr>微软雅黑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einstein</dc:creator>
  <cp:lastModifiedBy>einstein</cp:lastModifiedBy>
  <cp:revision>21</cp:revision>
  <dcterms:created xsi:type="dcterms:W3CDTF">2022-03-18T05:03:59Z</dcterms:created>
  <dcterms:modified xsi:type="dcterms:W3CDTF">2022-03-18T05:03:59Z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  <property fmtid="{D5CDD505-2E9C-101B-9397-08002B2CF9AE}" pid="3" name="ICV">
    <vt:lpwstr>BA8AC958DA1648728C74C65E25A17AD4</vt:lpwstr>
  </property>
</Properties>
</file>