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nstein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429895"/>
            <a:ext cx="6932930" cy="59982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71155" y="551815"/>
            <a:ext cx="39249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主欢迎界面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左侧</a:t>
            </a:r>
            <a:r>
              <a:rPr lang="en-US" altLang="zh-CN"/>
              <a:t>1</a:t>
            </a:r>
            <a:r>
              <a:rPr lang="zh-CN" altLang="en-US"/>
              <a:t>区为模块选择区域，选择进入指定的模块后单击进入按钮即可打开相应的模块。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右侧</a:t>
            </a:r>
            <a:r>
              <a:rPr lang="en-US" altLang="zh-CN"/>
              <a:t>2</a:t>
            </a:r>
            <a:r>
              <a:rPr lang="zh-CN" altLang="zh-CN"/>
              <a:t>区</a:t>
            </a:r>
            <a:r>
              <a:rPr lang="zh-CN" altLang="en-US"/>
              <a:t>为模块说明区域，选择特定的模块，右侧便会有对应的文字介绍使用说明等内容。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9985" y="270573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6375" y="190627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403225"/>
            <a:ext cx="7663180" cy="6052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9985" y="270573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09465" y="347027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3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9465" y="140017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4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3980" y="237363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68055" y="1088390"/>
            <a:ext cx="33096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信号波形分析模块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zh-CN"/>
              <a:t>区域（文件预览区）用于选择数据文件夹并展示波形文件，下方包括对波形文件详细信息的展示</a:t>
            </a:r>
            <a:endParaRPr lang="zh-CN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区域（参数设置区）用于对相关参数的设置包括积分计算方法，积分区间设置，触发阈设置，极值参数设置。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区域（波形绘制区）用于展示选定数据文件的波形。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区域（进程控制区）用于对迭代计算进程的控制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" y="124460"/>
            <a:ext cx="6986905" cy="5965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9985" y="270573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5535" y="451612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2375" y="226568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3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68055" y="1088390"/>
            <a:ext cx="33096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单光电子谱分析模块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en-US"/>
              <a:t>区域用于选择</a:t>
            </a:r>
            <a:r>
              <a:rPr lang="en-US" altLang="zh-CN"/>
              <a:t>SPE</a:t>
            </a:r>
            <a:r>
              <a:rPr lang="zh-CN" altLang="en-US"/>
              <a:t>能谱文件（此</a:t>
            </a:r>
            <a:r>
              <a:rPr lang="en-US" altLang="zh-CN"/>
              <a:t>SPE</a:t>
            </a:r>
            <a:r>
              <a:rPr lang="zh-CN" altLang="en-US"/>
              <a:t>文件为上一个模块迭代自动生成的数据），展示文件路径，大小等详细信息。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区是参数设置，包括对</a:t>
            </a:r>
            <a:r>
              <a:rPr lang="en-US" altLang="zh-CN"/>
              <a:t>Histogram</a:t>
            </a:r>
            <a:r>
              <a:rPr lang="zh-CN" altLang="en-US"/>
              <a:t>的</a:t>
            </a:r>
            <a:r>
              <a:rPr lang="en-US" altLang="zh-CN"/>
              <a:t>Bins</a:t>
            </a:r>
            <a:r>
              <a:rPr lang="zh-CN" altLang="en-US"/>
              <a:t>的设置，拟合设置，事例数比例分布计算。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区用于展示单光电子能谱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321945"/>
            <a:ext cx="7300595" cy="5817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5985" y="289306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5255" y="289306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66385" y="289306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3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11820" y="1162685"/>
            <a:ext cx="31743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后脉冲分析模块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zh-CN"/>
              <a:t>区功能是筛选，展示有信号的波形图。</a:t>
            </a:r>
            <a:endParaRPr lang="zh-CN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区用于设置后脉冲的寻找参数，下方用于设置保存文件路径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区上方用于展示经过筛选后有信号的波形图，下方用来绘制后脉冲散点图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WPS 演示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Arial Black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einstein</dc:creator>
  <cp:lastModifiedBy>薛定谔的猫</cp:lastModifiedBy>
  <cp:revision>13</cp:revision>
  <dcterms:created xsi:type="dcterms:W3CDTF">2022-02-25T09:05:00Z</dcterms:created>
  <dcterms:modified xsi:type="dcterms:W3CDTF">2022-02-25T12:56:46Z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BA8AC958DA1648728C74C65E25A17AD4</vt:lpwstr>
  </property>
</Properties>
</file>