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Corbel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bel-regular.fntdata"/><Relationship Id="rId14" Type="http://schemas.openxmlformats.org/officeDocument/2006/relationships/slide" Target="slides/slide10.xml"/><Relationship Id="rId17" Type="http://schemas.openxmlformats.org/officeDocument/2006/relationships/font" Target="fonts/Corbel-italic.fntdata"/><Relationship Id="rId16" Type="http://schemas.openxmlformats.org/officeDocument/2006/relationships/font" Target="fonts/Corbel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Corbel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d9496135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d9496135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d9496135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d9496135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d9496135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d9496135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d9496135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d9496135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9496135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9496135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d9496135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d9496135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9496135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9496135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d9496135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d9496135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d9496135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d9496135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571499"/>
            <a:ext cx="6856200" cy="400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952697" y="571499"/>
            <a:ext cx="2193900" cy="4000500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802386" y="973836"/>
            <a:ext cx="5486400" cy="24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rbel"/>
              <a:buNone/>
              <a:defRPr sz="4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  <a:defRPr sz="17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724851" y="-174819"/>
            <a:ext cx="3840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⚫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⚫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-514500" y="1543050"/>
            <a:ext cx="3714900" cy="21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3723834" y="-171390"/>
            <a:ext cx="3840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⚫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⚫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⚫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⚫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2900934" y="973836"/>
            <a:ext cx="5486400" cy="24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orbel"/>
              <a:buNone/>
              <a:defRPr b="0" sz="44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2914650" y="3504438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  <a:defRPr sz="17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2900934" y="651510"/>
            <a:ext cx="26061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⚫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⚫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⚫"/>
              <a:defRPr sz="11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863590" y="651510"/>
            <a:ext cx="26061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⚫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⚫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⚫"/>
              <a:defRPr sz="11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2900934" y="767690"/>
            <a:ext cx="26061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2900934" y="1448202"/>
            <a:ext cx="26061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⚫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⚫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⚫"/>
              <a:defRPr sz="11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5863847" y="767690"/>
            <a:ext cx="26061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5863847" y="1448202"/>
            <a:ext cx="26061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⚫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⚫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⚫"/>
              <a:defRPr sz="11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192024" y="857250"/>
            <a:ext cx="2126100" cy="17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900934" y="651510"/>
            <a:ext cx="54864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⚫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⚫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⚫"/>
              <a:defRPr sz="11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192024" y="2620632"/>
            <a:ext cx="2126100" cy="17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92024" y="857250"/>
            <a:ext cx="2126100" cy="17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2677983" y="575564"/>
            <a:ext cx="6086400" cy="39981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92024" y="2619756"/>
            <a:ext cx="2126100" cy="17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624326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569214"/>
            <a:ext cx="2582700" cy="399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  <a:defRPr b="0" i="0" sz="27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8861898" y="569214"/>
            <a:ext cx="288000" cy="3998100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⚫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⚫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⚫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⚫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⚫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100"/>
              <a:buFont typeface="Noto Sans Symbols"/>
              <a:buChar char="⚫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802386" y="973836"/>
            <a:ext cx="5486400" cy="244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Depth Generation on More Realistic Scenes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zh-TW"/>
              <a:t>B04901096 </a:t>
            </a:r>
            <a:r>
              <a:rPr lang="zh-TW"/>
              <a:t>蔡昕宇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400"/>
              <a:t>X. Mei, X. Sun, M. Zhou, S. Jiao, H. Wang, and X. Zhang.</a:t>
            </a:r>
            <a:r>
              <a:rPr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1400"/>
              <a:t>On Building an Accurate Stereo Matching System on Graphics Hardware, GPUCV 2011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400"/>
              <a:t>W. Luo et al., Efficient Deep Learning for Stereo Matching, CVPR 2016</a:t>
            </a:r>
            <a:endParaRPr i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400"/>
              <a:t>J. R. Cheng, Y. S. Chen, Pyramid Stereo Matching Network, CVPR 2018</a:t>
            </a:r>
            <a:endParaRPr i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Pre-process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Disparity Finding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using SURF to find feature points, calculate feature point distance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Preprocess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histogram equalization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bilateral image filtering</a:t>
            </a:r>
            <a:endParaRPr sz="18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350" y="2505400"/>
            <a:ext cx="1742900" cy="23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3225" y="2505400"/>
            <a:ext cx="1742900" cy="23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Cost Volume Computation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Implementation of ADCensus paper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On Building an Accurate Stereo Matching System on Graphics Hardware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Cost Computation: AD cost + Census Cost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Cost Aggregation: Cross-based Cost Aggregation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Disparity Optimization: Scanline Optimization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Disparity Refinement: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Outlier Detection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Iterative Region Voting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Proper Interpolation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Depth Discontinuity Adjustment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Subpixel Enhancement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Median Filter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Initialization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&amp;</a:t>
            </a:r>
            <a:br>
              <a:rPr lang="zh-TW"/>
            </a:br>
            <a:r>
              <a:rPr lang="zh-TW"/>
              <a:t>Aggregation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Cost Computation: AD cost + Census Cost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Absolute difference cost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Census Cost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Cost Aggregation: Cross-based Cost Aggregation</a:t>
            </a:r>
            <a:endParaRPr sz="180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463" y="1951550"/>
            <a:ext cx="3025375" cy="29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Optimization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zh-TW" sz="1800"/>
              <a:t>Scanline Optimization</a:t>
            </a:r>
            <a:endParaRPr sz="1800"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compare cost in neighboring pixel on one direction</a:t>
            </a:r>
            <a:endParaRPr sz="1800"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avoiding a cost peak, penalize color difference in local areas</a:t>
            </a:r>
            <a:endParaRPr sz="1800"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compute cost and average from four direction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Refinement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Outlier Detection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Check </a:t>
            </a:r>
            <a:r>
              <a:rPr b="1" lang="zh-TW" sz="1800"/>
              <a:t>D_l(p) = D_r(p - (D_l(p), 0))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Iterative Region Voting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make a histogram for neighboring, choose the most voted to replace the outliers detected</a:t>
            </a:r>
            <a:endParaRPr sz="1800"/>
          </a:p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Proper Interpolation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interpolation from 16 direction, find lowest cost to replace outliers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Depth Discontinuity Adjustment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sobel filter to detect edge, fix edge discontinuity</a:t>
            </a:r>
            <a:endParaRPr sz="1800"/>
          </a:p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Subpixel Enhancement</a:t>
            </a:r>
            <a:endParaRPr sz="1800"/>
          </a:p>
          <a:p>
            <a:pPr indent="-342900" lvl="1" marL="914400" rtl="0" algn="l"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quadratic interpolation -&gt; more smooth</a:t>
            </a:r>
            <a:endParaRPr sz="1800"/>
          </a:p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Median Filter</a:t>
            </a:r>
            <a:endParaRPr sz="18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Synthetic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2588" y="415325"/>
            <a:ext cx="1541550" cy="2055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6800" y="2638775"/>
            <a:ext cx="1593125" cy="21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29188" y="415325"/>
            <a:ext cx="1541550" cy="2055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3400" y="2638775"/>
            <a:ext cx="1593125" cy="21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85788" y="415325"/>
            <a:ext cx="1541550" cy="2055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60000" y="2638775"/>
            <a:ext cx="1593125" cy="21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Real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548" y="1108452"/>
            <a:ext cx="1811675" cy="2423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202" y="1108450"/>
            <a:ext cx="1811675" cy="2423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12852" y="1108450"/>
            <a:ext cx="1811675" cy="2423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Methods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Implementation of “Efficient Deep Learning for Stereo Matching”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Fit on KITTI dataset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Bad results on synthetic data</a:t>
            </a:r>
            <a:endParaRPr sz="1800"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6485" y="2065552"/>
            <a:ext cx="1811675" cy="2423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2140" y="2065550"/>
            <a:ext cx="1811675" cy="2423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