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  <p:sldMasterId id="2147483685" r:id="rId2"/>
  </p:sldMasterIdLst>
  <p:notesMasterIdLst>
    <p:notesMasterId r:id="rId5"/>
  </p:notesMasterIdLst>
  <p:handoutMasterIdLst>
    <p:handoutMasterId r:id="rId6"/>
  </p:handoutMasterIdLst>
  <p:sldIdLst>
    <p:sldId id="260" r:id="rId3"/>
    <p:sldId id="264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F40"/>
    <a:srgbClr val="004C90"/>
    <a:srgbClr val="1A76BB"/>
    <a:srgbClr val="1A7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9"/>
    <p:restoredTop sz="53239"/>
  </p:normalViewPr>
  <p:slideViewPr>
    <p:cSldViewPr snapToGrid="0" snapToObjects="1">
      <p:cViewPr varScale="1">
        <p:scale>
          <a:sx n="226" d="100"/>
          <a:sy n="226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8" d="100"/>
          <a:sy n="148" d="100"/>
        </p:scale>
        <p:origin x="39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A6E96-6BE3-AE4A-8CD6-8561F3DC038D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66C0F-C784-FD47-9113-C9B4EE950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72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869CB-44B4-CE40-BCFA-18E7CA8809DE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5737A-2B4F-4F46-A5DF-A04D5FBE8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2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5737A-2B4F-4F46-A5DF-A04D5FBE84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5737A-2B4F-4F46-A5DF-A04D5FBE84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628650" y="670672"/>
            <a:ext cx="7886700" cy="83305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87540"/>
            <a:ext cx="7886700" cy="10648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b="0" i="0" smtClean="0">
                <a:effectLst/>
                <a:latin typeface="Calibri" charset="0"/>
                <a:ea typeface="Calibri" charset="0"/>
                <a:cs typeface="Calibri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 smtClean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1"/>
          </p:nvPr>
        </p:nvSpPr>
        <p:spPr>
          <a:xfrm>
            <a:off x="623888" y="3111314"/>
            <a:ext cx="7886700" cy="24413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374832" y="3448721"/>
            <a:ext cx="1135756" cy="298758"/>
          </a:xfrm>
          <a:prstGeom prst="rect">
            <a:avLst/>
          </a:prstGeom>
          <a:solidFill>
            <a:srgbClr val="FBAF40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ln>
                  <a:noFill/>
                </a:ln>
                <a:solidFill>
                  <a:schemeClr val="tx1"/>
                </a:solidFill>
                <a:latin typeface="AvantGarde LT Medium" charset="0"/>
                <a:ea typeface="AvantGarde LT Medium" charset="0"/>
                <a:cs typeface="AvantGarde LT Medium" charset="0"/>
              </a:defRPr>
            </a:lvl1pPr>
          </a:lstStyle>
          <a:p>
            <a:fld id="{6CC28AEF-41A4-3C44-904B-100184A9699D}" type="datetime1">
              <a:rPr lang="en-HK" smtClean="0">
                <a:latin typeface="AvantGardeITC-Book" charset="0"/>
                <a:ea typeface="AvantGardeITC-Book" charset="0"/>
                <a:cs typeface="AvantGardeITC-Book" charset="0"/>
              </a:rPr>
              <a:t>4/9/2018</a:t>
            </a:fld>
            <a:endParaRPr lang="en-US" dirty="0">
              <a:latin typeface="AvantGardeITC-Book" charset="0"/>
              <a:ea typeface="AvantGardeITC-Book" charset="0"/>
              <a:cs typeface="AvantGardeITC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414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40568"/>
            <a:ext cx="2949178" cy="8024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78DA-1C2F-3442-A43F-251BA16C6609}" type="datetime1">
              <a:rPr lang="en-HK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A0E4-3029-164B-8A9E-D55A95B7991D}" type="datetime1">
              <a:rPr lang="en-HK" smtClean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34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38707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5800725" cy="38707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1845-F7E8-0249-A039-36FB78C999C5}" type="datetime1">
              <a:rPr lang="en-HK" smtClean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7652-B5C8-7B4D-BA81-DFDEE80EEB0D}" type="datetime1">
              <a:rPr lang="en-HK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1138-78C7-3C42-A08E-FAE55C5F3E7E}" type="datetime1">
              <a:rPr lang="en-HK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CF74-4D83-244B-82F8-3BDFCF9B4FE1}" type="datetime1">
              <a:rPr lang="en-HK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3683"/>
            <a:ext cx="7886700" cy="544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50" y="1473199"/>
            <a:ext cx="3898900" cy="31595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473199"/>
            <a:ext cx="3898900" cy="31595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B1D7-F49D-AE45-8434-194845A35952}" type="datetime1">
              <a:rPr lang="en-HK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92150"/>
            <a:ext cx="7886700" cy="5758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118" y="1393032"/>
            <a:ext cx="3843064" cy="5262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18" y="2044304"/>
            <a:ext cx="3843064" cy="25979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4550" y="1393032"/>
            <a:ext cx="3861991" cy="5262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550" y="2044304"/>
            <a:ext cx="3861991" cy="25979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EF8A-AF0C-4243-9FF8-70BC4E60C7E0}" type="datetime1">
              <a:rPr lang="en-HK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F200-08D8-0C4D-9EBC-1EAA9070B366}" type="datetime1">
              <a:rPr lang="en-HK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5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2B73-14E3-5044-8B48-01E4792869BC}" type="datetime1">
              <a:rPr lang="en-HK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40568"/>
            <a:ext cx="2949178" cy="8024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14BF-D4F2-3444-9ECA-BA60B154121D}" type="datetime1">
              <a:rPr lang="en-HK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cess 6"/>
          <p:cNvSpPr/>
          <p:nvPr userDrawn="1"/>
        </p:nvSpPr>
        <p:spPr>
          <a:xfrm rot="10800000">
            <a:off x="-4" y="-1"/>
            <a:ext cx="9144001" cy="1504772"/>
          </a:xfrm>
          <a:prstGeom prst="flowChartProcess">
            <a:avLst/>
          </a:prstGeom>
          <a:solidFill>
            <a:srgbClr val="004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53" y="3957101"/>
            <a:ext cx="2568388" cy="9396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953" y="3987657"/>
            <a:ext cx="2401345" cy="878541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374832" y="3448721"/>
            <a:ext cx="1135756" cy="298758"/>
          </a:xfrm>
          <a:prstGeom prst="rect">
            <a:avLst/>
          </a:prstGeom>
          <a:solidFill>
            <a:srgbClr val="FBAF40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ln>
                  <a:noFill/>
                </a:ln>
                <a:solidFill>
                  <a:schemeClr val="tx1"/>
                </a:solidFill>
                <a:latin typeface="AvantGarde LT Medium" charset="0"/>
                <a:ea typeface="AvantGarde LT Medium" charset="0"/>
                <a:cs typeface="AvantGarde LT Medium" charset="0"/>
              </a:defRPr>
            </a:lvl1pPr>
          </a:lstStyle>
          <a:p>
            <a:fld id="{FCDEFAEA-E7C3-7B4C-9BD4-99611E1E53E6}" type="datetime1">
              <a:rPr lang="en-HK" smtClean="0">
                <a:latin typeface="AvantGardeITC-Book" charset="0"/>
                <a:ea typeface="AvantGardeITC-Book" charset="0"/>
                <a:cs typeface="AvantGardeITC-Book" charset="0"/>
              </a:rPr>
              <a:t>4/9/2018</a:t>
            </a:fld>
            <a:endParaRPr lang="en-US" dirty="0">
              <a:latin typeface="AvantGardeITC-Book" charset="0"/>
              <a:ea typeface="AvantGardeITC-Book" charset="0"/>
              <a:cs typeface="AvantGardeITC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8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bg1"/>
          </a:solidFill>
          <a:latin typeface="AvantGarde LT Medium" charset="0"/>
          <a:ea typeface="AvantGarde LT Medium" charset="0"/>
          <a:cs typeface="AvantGarde LT Medium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/>
        <a:buNone/>
        <a:defRPr sz="21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90683"/>
            <a:ext cx="7886700" cy="79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54841"/>
            <a:ext cx="7886700" cy="287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25DA8-A778-4741-B85F-FC158FF67DD9}" type="datetime1">
              <a:rPr lang="en-HK" smtClean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Snip Same Side Corner Rectangle 6"/>
          <p:cNvSpPr/>
          <p:nvPr userDrawn="1"/>
        </p:nvSpPr>
        <p:spPr>
          <a:xfrm rot="10800000">
            <a:off x="-1" y="0"/>
            <a:ext cx="9144001" cy="49584"/>
          </a:xfrm>
          <a:prstGeom prst="snip2SameRect">
            <a:avLst/>
          </a:prstGeom>
          <a:solidFill>
            <a:srgbClr val="004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326880" y="83820"/>
            <a:ext cx="2231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 </a:t>
            </a:r>
            <a:endParaRPr lang="en-US" sz="135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164" y="109714"/>
            <a:ext cx="1569713" cy="5742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26" y="131932"/>
            <a:ext cx="1508986" cy="55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5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fld id="{98F1BA33-8BF4-D34B-BF7E-7D1C8B2B8A75}" type="datetime1">
              <a:rPr lang="en-HK" smtClean="0">
                <a:latin typeface="AvantGardeITC-Book" charset="0"/>
                <a:ea typeface="AvantGardeITC-Book" charset="0"/>
                <a:cs typeface="AvantGardeITC-Book" charset="0"/>
              </a:rPr>
              <a:t>4/9/2018</a:t>
            </a:fld>
            <a:endParaRPr lang="en-US" dirty="0">
              <a:latin typeface="AvantGardeITC-Book" charset="0"/>
              <a:ea typeface="AvantGardeITC-Book" charset="0"/>
              <a:cs typeface="AvantGardeITC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E98-95D5-6943-8DB5-5A5581856B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91440" tIns="45720" rIns="91440" bIns="45720" rtlCol="0" anchor="ctr" anchorCtr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5729</TotalTime>
  <Words>4</Words>
  <Application>Microsoft Macintosh PowerPoint</Application>
  <PresentationFormat>On-screen Show (16:9)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AvantGarde LT Medium</vt:lpstr>
      <vt:lpstr>AvantGardeITC-Book</vt:lpstr>
      <vt:lpstr>Calibri</vt:lpstr>
      <vt:lpstr>Calibri Light</vt:lpstr>
      <vt:lpstr>Arial</vt:lpstr>
      <vt:lpstr>Custom Design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70</cp:revision>
  <dcterms:created xsi:type="dcterms:W3CDTF">2018-08-23T10:04:52Z</dcterms:created>
  <dcterms:modified xsi:type="dcterms:W3CDTF">2018-09-04T08:15:39Z</dcterms:modified>
</cp:coreProperties>
</file>