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45" r:id="rId2"/>
    <p:sldId id="646" r:id="rId3"/>
    <p:sldId id="647" r:id="rId4"/>
    <p:sldId id="650" r:id="rId5"/>
    <p:sldId id="654" r:id="rId6"/>
    <p:sldId id="655" r:id="rId7"/>
    <p:sldId id="656" r:id="rId8"/>
    <p:sldId id="657" r:id="rId9"/>
    <p:sldId id="651" r:id="rId10"/>
    <p:sldId id="652" r:id="rId11"/>
    <p:sldId id="653" r:id="rId12"/>
    <p:sldId id="64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3" autoAdjust="0"/>
    <p:restoredTop sz="92520" autoAdjust="0"/>
  </p:normalViewPr>
  <p:slideViewPr>
    <p:cSldViewPr>
      <p:cViewPr>
        <p:scale>
          <a:sx n="86" d="100"/>
          <a:sy n="86" d="100"/>
        </p:scale>
        <p:origin x="536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October 29,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3910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Generate your </a:t>
            </a:r>
            <a:r>
              <a:rPr lang="en-US" altLang="ko-KR" sz="6000" smtClean="0"/>
              <a:t>own dataset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200"/>
            <a:ext cx="9144000" cy="3911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0"/>
            <a:ext cx="2316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696"/>
            <a:ext cx="9144000" cy="42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696"/>
            <a:ext cx="9144000" cy="42046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346" y="0"/>
            <a:ext cx="2349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663700"/>
            <a:ext cx="8013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197"/>
            <a:ext cx="9144000" cy="61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095500"/>
            <a:ext cx="7721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71"/>
            <a:ext cx="9144000" cy="62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996"/>
            <a:ext cx="9144000" cy="44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662"/>
            <a:ext cx="9144000" cy="21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226"/>
            <a:ext cx="9144000" cy="44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200"/>
            <a:ext cx="9144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33033</TotalTime>
  <Words>15</Words>
  <Application>Microsoft Macintosh PowerPoint</Application>
  <PresentationFormat>화면 슬라이드 쇼(4:3)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1114</cp:revision>
  <dcterms:created xsi:type="dcterms:W3CDTF">2010-03-17T18:05:41Z</dcterms:created>
  <dcterms:modified xsi:type="dcterms:W3CDTF">2016-10-29T00:16:01Z</dcterms:modified>
</cp:coreProperties>
</file>