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645" r:id="rId2"/>
    <p:sldId id="647" r:id="rId3"/>
    <p:sldId id="648" r:id="rId4"/>
    <p:sldId id="649" r:id="rId5"/>
    <p:sldId id="653" r:id="rId6"/>
    <p:sldId id="655" r:id="rId7"/>
    <p:sldId id="656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2" r:id="rId22"/>
    <p:sldId id="673" r:id="rId23"/>
    <p:sldId id="674" r:id="rId24"/>
    <p:sldId id="675" r:id="rId25"/>
    <p:sldId id="676" r:id="rId26"/>
    <p:sldId id="650" r:id="rId27"/>
    <p:sldId id="651" r:id="rId28"/>
    <p:sldId id="677" r:id="rId29"/>
    <p:sldId id="678" r:id="rId30"/>
    <p:sldId id="679" r:id="rId31"/>
    <p:sldId id="652" r:id="rId32"/>
    <p:sldId id="680" r:id="rId33"/>
    <p:sldId id="681" r:id="rId34"/>
    <p:sldId id="682" r:id="rId35"/>
    <p:sldId id="68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2" autoAdjust="0"/>
    <p:restoredTop sz="91470" autoAdjust="0"/>
  </p:normalViewPr>
  <p:slideViewPr>
    <p:cSldViewPr>
      <p:cViewPr>
        <p:scale>
          <a:sx n="86" d="100"/>
          <a:sy n="86" d="100"/>
        </p:scale>
        <p:origin x="90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2016. 10. 8.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October 8,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2016. 10. 8.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2016. 10. 8.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4800" dirty="0" smtClean="0"/>
              <a:t>Basic Python</a:t>
            </a:r>
            <a:r>
              <a:rPr lang="en-US" altLang="ko-KR" sz="4800" dirty="0"/>
              <a:t> </a:t>
            </a:r>
            <a:endParaRPr lang="en-US" altLang="ko-KR" sz="4800" dirty="0" smtClean="0"/>
          </a:p>
          <a:p>
            <a:pPr algn="ctr"/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numpy</a:t>
            </a:r>
            <a:r>
              <a:rPr lang="en-US" altLang="ko-KR" sz="4800" dirty="0" smtClean="0"/>
              <a:t> + </a:t>
            </a:r>
            <a:r>
              <a:rPr lang="en-US" altLang="ko-KR" sz="4800" dirty="0" err="1" smtClean="0"/>
              <a:t>matplotlib</a:t>
            </a:r>
            <a:r>
              <a:rPr lang="en-US" altLang="ko-KR" sz="4800" dirty="0" smtClean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Sungjoon Choi</a:t>
            </a:r>
          </a:p>
          <a:p>
            <a:pPr algn="ctr"/>
            <a:r>
              <a:rPr lang="en-US" altLang="ko-KR" sz="2000" b="1" dirty="0" smtClean="0"/>
              <a:t>(sungjoon.choi@cpslab.snu.ac.kr)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5706"/>
            <a:ext cx="8229600" cy="438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520156"/>
            <a:ext cx="8204200" cy="1752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93056"/>
            <a:ext cx="8255000" cy="3606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132806"/>
            <a:ext cx="8204200" cy="2527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082006"/>
            <a:ext cx="8166100" cy="262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974056"/>
            <a:ext cx="8305800" cy="2844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986756"/>
            <a:ext cx="8280400" cy="2819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3406"/>
            <a:ext cx="8229600" cy="30861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78806"/>
            <a:ext cx="8293100" cy="3035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53306"/>
            <a:ext cx="81788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6872"/>
            <a:ext cx="8229600" cy="1676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4" y="765175"/>
            <a:ext cx="7460992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1186656"/>
            <a:ext cx="8242300" cy="441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40706"/>
            <a:ext cx="8216900" cy="311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847056"/>
            <a:ext cx="8255000" cy="3098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21656"/>
            <a:ext cx="8216900" cy="314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399506"/>
            <a:ext cx="8204200" cy="1993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620688"/>
            <a:ext cx="8216900" cy="2857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016262"/>
            <a:ext cx="8229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66106"/>
            <a:ext cx="8293100" cy="3060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02606"/>
            <a:ext cx="8216900" cy="3187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1631156"/>
            <a:ext cx="8204200" cy="353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780380"/>
            <a:ext cx="8242300" cy="516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0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23206"/>
            <a:ext cx="8255000" cy="374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326356"/>
            <a:ext cx="8267700" cy="4140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977106"/>
            <a:ext cx="8255000" cy="4838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361" y="765175"/>
            <a:ext cx="6423277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070" y="765175"/>
            <a:ext cx="6255859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738" y="765175"/>
            <a:ext cx="6136524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9706"/>
            <a:ext cx="8229600" cy="3873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053306"/>
            <a:ext cx="82677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145506"/>
            <a:ext cx="8280400" cy="2501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0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996156"/>
            <a:ext cx="8280400" cy="480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내용 개체 틀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04864"/>
            <a:ext cx="7206316" cy="39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24" y="765175"/>
            <a:ext cx="7137351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2183606"/>
            <a:ext cx="8216900" cy="2425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32904</TotalTime>
  <Words>46</Words>
  <Application>Microsoft Macintosh PowerPoint</Application>
  <PresentationFormat>화면 슬라이드 쇼(4:3)</PresentationFormat>
  <Paragraphs>38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휴먼둥근헤드라인</vt:lpstr>
      <vt:lpstr>Arial</vt:lpstr>
      <vt:lpstr>Garamond</vt:lpstr>
      <vt:lpstr>Meiryo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1115</cp:revision>
  <dcterms:created xsi:type="dcterms:W3CDTF">2010-03-17T18:05:41Z</dcterms:created>
  <dcterms:modified xsi:type="dcterms:W3CDTF">2016-10-08T00:03:06Z</dcterms:modified>
</cp:coreProperties>
</file>