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56" r:id="rId6"/>
    <p:sldId id="262" r:id="rId7"/>
    <p:sldId id="257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Audio is a primary part of the human/computer interaction </a:t>
            </a:r>
            <a:r>
              <a:rPr lang="en-US" dirty="0" err="1"/>
              <a:t>requried</a:t>
            </a:r>
            <a:r>
              <a:rPr lang="en-US" dirty="0"/>
              <a:t> for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Find a stable method for recognizing individual words in low-resource languages.</a:t>
            </a:r>
          </a:p>
          <a:p>
            <a:pPr marL="0" indent="0">
              <a:buNone/>
            </a:pPr>
            <a:r>
              <a:rPr lang="en-US" dirty="0"/>
              <a:t>Here, we propose a model to recognize individual spoken words in </a:t>
            </a:r>
            <a:r>
              <a:rPr lang="en-US" dirty="0" err="1"/>
              <a:t>Dholuo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Definitions:</a:t>
            </a:r>
          </a:p>
          <a:p>
            <a:pPr marL="0" indent="0">
              <a:buNone/>
            </a:pPr>
            <a:r>
              <a:rPr lang="en-US" dirty="0"/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buNone/>
            </a:pPr>
            <a:r>
              <a:rPr lang="en-US" dirty="0"/>
              <a:t>By requiring a "stable" model, we require the solution to be independent of tone, volume, speed, or the speaker's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782E4-578B-221A-9BC8-C54534AA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41" y="2089150"/>
            <a:ext cx="7103291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We can compare to an off-the-shelf solution (`</a:t>
            </a:r>
            <a:r>
              <a:rPr lang="en-US" dirty="0" err="1"/>
              <a:t>librosa</a:t>
            </a:r>
            <a:r>
              <a:rPr lang="en-US" dirty="0"/>
              <a:t>` </a:t>
            </a:r>
            <a:r>
              <a:rPr lang="en-US" dirty="0" err="1"/>
              <a:t>mfcc</a:t>
            </a:r>
            <a:r>
              <a:rPr lang="en-US" dirty="0"/>
              <a:t> feature extraction):</a:t>
            </a:r>
          </a:p>
          <a:p>
            <a:pPr marL="0" indent="0">
              <a:buNone/>
            </a:pPr>
            <a:r>
              <a:rPr lang="en-US" dirty="0"/>
              <a:t>This solution correctly identifies the correct forms, but it does not detect as much difference between the incorrect forms.</a:t>
            </a:r>
          </a:p>
          <a:p>
            <a:pPr marL="0" indent="0">
              <a:buNone/>
            </a:pPr>
            <a:r>
              <a:rPr lang="en-US" dirty="0"/>
              <a:t>For keyword checking, it might be helpful to have a meaningful measure of how different the words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0.9999999869496023</a:t>
            </a:r>
          </a:p>
          <a:p>
            <a:pPr marL="0" indent="0">
              <a:buNone/>
            </a:pPr>
            <a:r>
              <a:rPr lang="en-US" dirty="0"/>
              <a:t>wilderness2.wav</a:t>
            </a:r>
            <a:r>
              <a:rPr lang="en-US"/>
              <a:t>: 0.9993146675340262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God1.wav: 0.9987559253705995</a:t>
            </a:r>
          </a:p>
          <a:p>
            <a:pPr marL="0" indent="0">
              <a:buNone/>
            </a:pPr>
            <a:r>
              <a:rPr lang="en-US" dirty="0"/>
              <a:t>God2.wav: 0.9980986833151937</a:t>
            </a:r>
          </a:p>
          <a:p>
            <a:pPr marL="0" indent="0">
              <a:buNone/>
            </a:pPr>
            <a:r>
              <a:rPr lang="en-US" dirty="0"/>
              <a:t>inTheBeginning1.wav: 0.9971207291637255</a:t>
            </a:r>
          </a:p>
          <a:p>
            <a:pPr marL="0" indent="0">
              <a:buNone/>
            </a:pPr>
            <a:r>
              <a:rPr lang="en-US" dirty="0"/>
              <a:t>inTheBeginning2.wav: 0.9969806586039947</a:t>
            </a:r>
          </a:p>
          <a:p>
            <a:pPr marL="0" indent="0">
              <a:buNone/>
            </a:pPr>
            <a:r>
              <a:rPr lang="en-US" dirty="0"/>
              <a:t>jesus2.wav: 0.9958133114595762</a:t>
            </a:r>
          </a:p>
          <a:p>
            <a:pPr marL="0" indent="0">
              <a:buNone/>
            </a:pPr>
            <a:r>
              <a:rPr lang="en-US" dirty="0"/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uW Hackathon – 2024</vt:lpstr>
      <vt:lpstr>uW Hackathon – 2024</vt:lpstr>
      <vt:lpstr>Collect the Data</vt:lpstr>
      <vt:lpstr>Clean the Data</vt:lpstr>
      <vt:lpstr>PowerPoint Presentation</vt:lpstr>
      <vt:lpstr>PowerPoint Presentation</vt:lpstr>
      <vt:lpstr>PowerPoint Presentation</vt:lpstr>
      <vt:lpstr>Report:</vt:lpstr>
      <vt:lpstr>Off-the-Shelf Solution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33</cp:revision>
  <dcterms:created xsi:type="dcterms:W3CDTF">2024-03-06T14:38:21Z</dcterms:created>
  <dcterms:modified xsi:type="dcterms:W3CDTF">2024-03-06T16:13:23Z</dcterms:modified>
</cp:coreProperties>
</file>