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72" r:id="rId3"/>
    <p:sldId id="271" r:id="rId4"/>
    <p:sldId id="263" r:id="rId5"/>
    <p:sldId id="261" r:id="rId6"/>
    <p:sldId id="264" r:id="rId7"/>
    <p:sldId id="267" r:id="rId8"/>
    <p:sldId id="256" r:id="rId9"/>
    <p:sldId id="262" r:id="rId10"/>
    <p:sldId id="257" r:id="rId11"/>
    <p:sldId id="268" r:id="rId12"/>
    <p:sldId id="260" r:id="rId13"/>
    <p:sldId id="259" r:id="rId14"/>
    <p:sldId id="265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03F-D695-0D75-C50B-52CD67D5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214F0FF7-A7AD-0CC6-BF30-50C617DA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C74B65F-2CDB-A2BD-6D2A-C77D31BD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(`</a:t>
            </a:r>
            <a:r>
              <a:rPr lang="en-US" sz="1600" dirty="0" err="1">
                <a:latin typeface="Georgia" panose="02040502050405020303" pitchFamily="18" charset="0"/>
              </a:rPr>
              <a:t>librosa</a:t>
            </a:r>
            <a:r>
              <a:rPr lang="en-US" sz="1600" dirty="0">
                <a:latin typeface="Georgia" panose="02040502050405020303" pitchFamily="18" charset="0"/>
              </a:rPr>
              <a:t>` </a:t>
            </a:r>
            <a:r>
              <a:rPr lang="en-US" sz="1600" dirty="0" err="1">
                <a:latin typeface="Georgia" panose="02040502050405020303" pitchFamily="18" charset="0"/>
              </a:rPr>
              <a:t>mfcc</a:t>
            </a:r>
            <a:r>
              <a:rPr lang="en-US" sz="1600" dirty="0">
                <a:latin typeface="Georgia" panose="02040502050405020303" pitchFamily="18" charset="0"/>
              </a:rPr>
              <a:t> 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✔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how different 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53" y="838994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D70-B7ED-27E6-4EAD-F9192B5A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63F-0C43-2331-DD23-0DE426AD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checking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7695-75EC-2122-53A1-EACEC67A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BDC-A7E4-907D-6372-B8AC1EE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(Analytical)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B4D-1B91-FC3E-15CA-3651AA78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Supervised method: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Requires tagged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dirty="0"/>
              <a:t>Poverty of stimulus:</a:t>
            </a:r>
          </a:p>
          <a:p>
            <a:pPr marL="0" indent="0">
              <a:buNone/>
            </a:pPr>
            <a:r>
              <a:rPr lang="en-US" i="1" dirty="0"/>
              <a:t>	-</a:t>
            </a:r>
            <a:r>
              <a:rPr lang="en-US" dirty="0"/>
              <a:t> Needs to collect more data </a:t>
            </a:r>
            <a:r>
              <a:rPr lang="en-US"/>
              <a:t>over time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9CB16-FC26-D779-3F51-EF4D2761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485-135B-6C6C-F8FB-C43F8E63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(Practical)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56B2-B138-5272-9F61-23B4F80A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Requires Internet access</a:t>
            </a:r>
          </a:p>
          <a:p>
            <a:pPr marL="0" indent="0">
              <a:buNone/>
            </a:pPr>
            <a:r>
              <a:rPr lang="en-US" dirty="0"/>
              <a:t>	- Also requires transmitting entire audio file</a:t>
            </a:r>
          </a:p>
          <a:p>
            <a:pPr marL="0" indent="0">
              <a:buNone/>
            </a:pPr>
            <a:r>
              <a:rPr lang="en-US" dirty="0"/>
              <a:t>	- ⁉ Possible to port to JS ? </a:t>
            </a:r>
            <a:r>
              <a:rPr lang="en-US" dirty="0">
                <a:sym typeface="Wingdings" panose="05000000000000000000" pitchFamily="2" charset="2"/>
              </a:rPr>
              <a:t> Transmit “Fingerprint”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File format </a:t>
            </a:r>
            <a:r>
              <a:rPr lang="en-US" dirty="0"/>
              <a:t>impedance:</a:t>
            </a:r>
          </a:p>
          <a:p>
            <a:pPr marL="0" indent="0">
              <a:buNone/>
            </a:pPr>
            <a:r>
              <a:rPr lang="en-US" dirty="0"/>
              <a:t>	Web audio uses </a:t>
            </a:r>
            <a:r>
              <a:rPr lang="en-US" i="1" dirty="0" err="1"/>
              <a:t>webm</a:t>
            </a:r>
            <a:r>
              <a:rPr lang="en-US" i="1" dirty="0"/>
              <a:t>/</a:t>
            </a:r>
            <a:r>
              <a:rPr lang="en-US" i="1" dirty="0" err="1"/>
              <a:t>ogg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but analysis libraries use </a:t>
            </a:r>
            <a:r>
              <a:rPr lang="en-US" i="1" dirty="0"/>
              <a:t>wav/mp3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0E83A-6F52-BF5D-795A-D800AC06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D627B4B-8EB7-DE39-02C0-F5DB7176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BAF01-A3E1-C6C6-CD1F-DACA7357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847-4956-EC1B-6BA1-CF49E754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9C79-3E28-99C8-7637-4083F421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F55A-5E9D-E1FD-1E9E-E03CF38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471-8C70-2B80-6711-11F96884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2076167"/>
            <a:ext cx="11025554" cy="4511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Keyword checking prototype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AKA – “Is this thing on?”</a:t>
            </a:r>
          </a:p>
        </p:txBody>
      </p:sp>
      <p:pic>
        <p:nvPicPr>
          <p:cNvPr id="6" name="Picture 5" descr="A person standing on a stage holding a box with a microphone&#10;&#10;Description automatically generated">
            <a:extLst>
              <a:ext uri="{FF2B5EF4-FFF2-40B4-BE49-F238E27FC236}">
                <a16:creationId xmlns:a16="http://schemas.microsoft.com/office/drawing/2014/main" id="{BA41436D-E2B5-32E3-074C-4D0A7FA9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15" y="2076167"/>
            <a:ext cx="4763477" cy="4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pic>
        <p:nvPicPr>
          <p:cNvPr id="5" name="Picture 4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ED5D47C-E738-287E-2DDC-2F437725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9" y="2109049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30832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30833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17913" y="3021597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30833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21598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45878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~ “reducing contrast”</a:t>
            </a: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27" y="1352323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527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Georgia</vt:lpstr>
      <vt:lpstr>Wingdings</vt:lpstr>
      <vt:lpstr>Office Theme</vt:lpstr>
      <vt:lpstr>uW Hackathon – 2024</vt:lpstr>
      <vt:lpstr>uW Hackathon – 2024</vt:lpstr>
      <vt:lpstr>uW Hackathon – 2024</vt:lpstr>
      <vt:lpstr>uW Hackathon – 2024</vt:lpstr>
      <vt:lpstr>Collect the Data</vt:lpstr>
      <vt:lpstr>Clean the Data</vt:lpstr>
      <vt:lpstr>Clean the Data</vt:lpstr>
      <vt:lpstr>PowerPoint Presentation</vt:lpstr>
      <vt:lpstr>PowerPoint Presentation</vt:lpstr>
      <vt:lpstr>PowerPoint Presentation</vt:lpstr>
      <vt:lpstr>PowerPoint Presentation</vt:lpstr>
      <vt:lpstr>Off-the-Shelf Solution</vt:lpstr>
      <vt:lpstr>Report:</vt:lpstr>
      <vt:lpstr>Application</vt:lpstr>
      <vt:lpstr>Application: Keyword Checking</vt:lpstr>
      <vt:lpstr>(Analytical) Limitations</vt:lpstr>
      <vt:lpstr>(Practical)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72</cp:revision>
  <dcterms:created xsi:type="dcterms:W3CDTF">2024-03-06T14:38:21Z</dcterms:created>
  <dcterms:modified xsi:type="dcterms:W3CDTF">2024-03-08T11:16:03Z</dcterms:modified>
</cp:coreProperties>
</file>