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67" r:id="rId6"/>
    <p:sldId id="256" r:id="rId7"/>
    <p:sldId id="262" r:id="rId8"/>
    <p:sldId id="257" r:id="rId9"/>
    <p:sldId id="260" r:id="rId10"/>
    <p:sldId id="25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87" y="1194647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53" y="838994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FCBF54E-4FE4-02F3-7050-5B9D1DF7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86" y="2082414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6FF4597-D405-290D-B155-B961B9A7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3" y="1336690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45878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~ “reducing contrast”</a:t>
            </a:r>
          </a:p>
        </p:txBody>
      </p:sp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(`</a:t>
            </a:r>
            <a:r>
              <a:rPr lang="en-US" sz="1600" dirty="0" err="1">
                <a:latin typeface="Georgia" panose="02040502050405020303" pitchFamily="18" charset="0"/>
              </a:rPr>
              <a:t>librosa</a:t>
            </a:r>
            <a:r>
              <a:rPr lang="en-US" sz="1600" dirty="0">
                <a:latin typeface="Georgia" panose="02040502050405020303" pitchFamily="18" charset="0"/>
              </a:rPr>
              <a:t>` </a:t>
            </a:r>
            <a:r>
              <a:rPr lang="en-US" sz="1600" dirty="0" err="1">
                <a:latin typeface="Georgia" panose="02040502050405020303" pitchFamily="18" charset="0"/>
              </a:rPr>
              <a:t>mfcc</a:t>
            </a:r>
            <a:r>
              <a:rPr lang="en-US" sz="1600" dirty="0">
                <a:latin typeface="Georgia" panose="02040502050405020303" pitchFamily="18" charset="0"/>
              </a:rPr>
              <a:t> 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✔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how different 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Office Theme</vt:lpstr>
      <vt:lpstr>uW Hackathon – 2024</vt:lpstr>
      <vt:lpstr>uW Hackathon – 2024</vt:lpstr>
      <vt:lpstr>Collect the Data</vt:lpstr>
      <vt:lpstr>Clean the Data</vt:lpstr>
      <vt:lpstr>Clean the Data</vt:lpstr>
      <vt:lpstr>PowerPoint Presentation</vt:lpstr>
      <vt:lpstr>PowerPoint Presentation</vt:lpstr>
      <vt:lpstr>PowerPoint Presentation</vt:lpstr>
      <vt:lpstr>Off-the-Shelf Solution</vt:lpstr>
      <vt:lpstr>Report:</vt:lpstr>
      <vt:lpstr>Application</vt:lpstr>
      <vt:lpstr>Application: Keyword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59</cp:revision>
  <dcterms:created xsi:type="dcterms:W3CDTF">2024-03-06T14:38:21Z</dcterms:created>
  <dcterms:modified xsi:type="dcterms:W3CDTF">2024-03-06T21:35:22Z</dcterms:modified>
</cp:coreProperties>
</file>