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9CA-DEC6-3879-99B5-16A5C357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5CA-7D56-A8E4-8CFC-88ACE780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A2D-4342-5826-3867-59C7FD7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2A6-B992-5E13-A265-9A2D9B7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D78-DB4B-DA51-7E42-FE9D19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463-4C9C-9B1A-876E-6422F7D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993C-6E29-F07C-559B-A1A545D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E01-E1D6-F1A6-E13C-C85C19C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5C8C-D729-E986-846E-E4D0B4F0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E259-55B8-F2D8-83C1-7C4A5EC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191F-212C-0853-B726-31901BD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B1BA-2908-2B70-AB01-A7E59DEF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964-2631-642D-CE06-C814D0F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26A-D67C-7637-E64D-67674DF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C5E-0E96-6079-FAF8-9AB1D2F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CCB5-B140-228E-B008-047C0ED5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F8D-A9FA-D946-8AE5-56A94B8E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9EF6-3ADF-5040-EB53-A62C922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AF0-9015-035C-947F-2AFCD5D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A16D-7090-7A0E-7A9A-0837B0B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D8-311B-AC94-05FC-F0DD478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F50A-8C58-8271-BC3A-7C9890C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F9D-0037-1A7E-8A01-90211C0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82A2-EDA3-D1EF-1E0E-CF4ADB9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969F-F5D5-94BC-CE05-682E691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E6E-AA03-C47A-499E-6861B88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539-F79A-D67E-5C69-ABBCBEF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C9A7-F006-B117-9EF9-B64F064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B025-065B-8574-D67E-14F211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7086-B538-59AB-F1A9-94227F4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C81-D2DE-8F6A-4D7C-0C932F8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160A-F1A2-049A-9943-249F8C5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B21A-288D-527A-C140-3FD99BF9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2209-AF77-A29E-C806-65213DE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738F8-3B1B-07DD-A29B-054F1BA5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5ABD-04D8-2921-D7BA-7EB1C36D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970B-F5DF-18E2-D00F-14F6BF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CB0D-0760-1501-6266-175A5E4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6210-909C-2867-AD7A-93D56F9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4AA-F2D3-06D8-08C2-8B68770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793E-E3AA-BFF1-773D-C264D53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F7AB-AC68-83CA-DB22-75B0E345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3CA2-09E5-6C86-CE9C-46752B2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02DF-0D00-C0F3-BEF1-DBCFDB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CF54-F1BF-1417-07DF-1FF1E3D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076B-C8D2-F5A0-7317-693F89C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CFF7-791D-0666-DF4D-542F5977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E89-7D3F-2923-B4EC-A3839807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F01A-03A8-DAAD-1D4C-A00EE6E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383-CC49-CA76-0F1A-CF5BBE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0F66-497C-6FC5-E2C4-6BF6268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5761-F7C4-8D15-1776-23C0415B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5FD-9AD9-3876-70D0-1AE6F77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7778-3D59-03F8-C360-233D040F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465D-A08E-5E27-21A6-AA03CDBF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E921-CBEE-6046-68B2-F27C66A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8B43-4E11-36EE-6A1B-5156A56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33F9-623D-9339-72EE-A035EF6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E602-36AB-3C0B-15F0-E4C979D0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BF2A-2CBE-6DA6-4765-1356B991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AB-C9A7-C989-7D4C-19B5B1F5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F5C-D005-4E55-4DCE-5ADC28AA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5D35-D4B3-6080-E5C2-8ECA866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Audio is a primary part of the human/computer interaction </a:t>
            </a:r>
            <a:r>
              <a:rPr lang="en-US" dirty="0" err="1"/>
              <a:t>requried</a:t>
            </a:r>
            <a:r>
              <a:rPr lang="en-US" dirty="0"/>
              <a:t> for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Thesis</a:t>
            </a:r>
            <a:r>
              <a:rPr lang="en-US" dirty="0"/>
              <a:t>: Find a stable method for recognizing individual words in low-resource languages.</a:t>
            </a:r>
          </a:p>
          <a:p>
            <a:pPr marL="0" indent="0">
              <a:buNone/>
            </a:pPr>
            <a:r>
              <a:rPr lang="en-US" dirty="0"/>
              <a:t>Here, we propose a model to recognize </a:t>
            </a:r>
            <a:r>
              <a:rPr lang="en-US"/>
              <a:t>individual spoken words </a:t>
            </a:r>
            <a:r>
              <a:rPr lang="en-US" dirty="0"/>
              <a:t>in </a:t>
            </a:r>
            <a:r>
              <a:rPr lang="en-US" dirty="0" err="1"/>
              <a:t>Dholuo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Definitions:</a:t>
            </a:r>
          </a:p>
          <a:p>
            <a:pPr marL="0" indent="0">
              <a:buNone/>
            </a:pPr>
            <a:r>
              <a:rPr lang="en-US" dirty="0"/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buNone/>
            </a:pPr>
            <a:r>
              <a:rPr lang="en-US" dirty="0"/>
              <a:t>By requiring a "stable" model, we require the solution to be independent of tone, volume, speed, or the speaker's gender.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25162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2868362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4" y="164599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2868362"/>
            <a:ext cx="45161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225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5" y="29657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14" y="2225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13" y="2965700"/>
            <a:ext cx="45161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uW Hackathon – 2024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8</cp:revision>
  <dcterms:created xsi:type="dcterms:W3CDTF">2024-03-06T14:38:21Z</dcterms:created>
  <dcterms:modified xsi:type="dcterms:W3CDTF">2024-03-06T15:04:36Z</dcterms:modified>
</cp:coreProperties>
</file>