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4" r:id="rId5"/>
    <p:sldId id="256" r:id="rId6"/>
    <p:sldId id="262" r:id="rId7"/>
    <p:sldId id="257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9CA-DEC6-3879-99B5-16A5C357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C5CA-7D56-A8E4-8CFC-88ACE780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A2D-4342-5826-3867-59C7FD7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2A6-B992-5E13-A265-9A2D9B7E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D78-DB4B-DA51-7E42-FE9D19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463-4C9C-9B1A-876E-6422F7D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993C-6E29-F07C-559B-A1A545D0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DE01-E1D6-F1A6-E13C-C85C19C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5C8C-D729-E986-846E-E4D0B4F0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E259-55B8-F2D8-83C1-7C4A5EC3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191F-212C-0853-B726-31901BD1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B1BA-2908-2B70-AB01-A7E59DEF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7964-2631-642D-CE06-C814D0F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26A-D67C-7637-E64D-67674DF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EC5E-0E96-6079-FAF8-9AB1D2F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CCB5-B140-228E-B008-047C0ED5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F8D-A9FA-D946-8AE5-56A94B8E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9EF6-3ADF-5040-EB53-A62C922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AF0-9015-035C-947F-2AFCD5D3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A16D-7090-7A0E-7A9A-0837B0B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FD8-311B-AC94-05FC-F0DD478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F50A-8C58-8271-BC3A-7C9890C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F9D-0037-1A7E-8A01-90211C0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82A2-EDA3-D1EF-1E0E-CF4ADB9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969F-F5D5-94BC-CE05-682E691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E6E-AA03-C47A-499E-6861B88C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6539-F79A-D67E-5C69-ABBCBEF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C9A7-F006-B117-9EF9-B64F0644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B025-065B-8574-D67E-14F211D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7086-B538-59AB-F1A9-94227F48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4C81-D2DE-8F6A-4D7C-0C932F8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160A-F1A2-049A-9943-249F8C5A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B21A-288D-527A-C140-3FD99BF9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2209-AF77-A29E-C806-65213DE6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738F8-3B1B-07DD-A29B-054F1BA5B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15ABD-04D8-2921-D7BA-7EB1C36D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7970B-F5DF-18E2-D00F-14F6BF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CB0D-0760-1501-6266-175A5E43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6210-909C-2867-AD7A-93D56F9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4AA-F2D3-06D8-08C2-8B68770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4793E-E3AA-BFF1-773D-C264D53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F7AB-AC68-83CA-DB22-75B0E345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3CA2-09E5-6C86-CE9C-46752B2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02DF-0D00-C0F3-BEF1-DBCFDB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CF54-F1BF-1417-07DF-1FF1E3D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076B-C8D2-F5A0-7317-693F89CD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CFF7-791D-0666-DF4D-542F5977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CE89-7D3F-2923-B4EC-A3839807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F01A-03A8-DAAD-1D4C-A00EE6E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9383-CC49-CA76-0F1A-CF5BBE1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0F66-497C-6FC5-E2C4-6BF6268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5761-F7C4-8D15-1776-23C0415B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5FD-9AD9-3876-70D0-1AE6F77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27778-3D59-03F8-C360-233D040F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465D-A08E-5E27-21A6-AA03CDBF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E921-CBEE-6046-68B2-F27C66A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8B43-4E11-36EE-6A1B-5156A56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33F9-623D-9339-72EE-A035EF6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E602-36AB-3C0B-15F0-E4C979D0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BF2A-2CBE-6DA6-4765-1356B991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F6AB-C9A7-C989-7D4C-19B5B1F5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F5C-D005-4E55-4DCE-5ADC28AAE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5D35-D4B3-6080-E5C2-8ECA8668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Audio is a primary part of the human/computer interaction </a:t>
            </a:r>
            <a:r>
              <a:rPr lang="en-US" dirty="0" err="1"/>
              <a:t>requried</a:t>
            </a:r>
            <a:r>
              <a:rPr lang="en-US" dirty="0"/>
              <a:t> for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Thesis</a:t>
            </a:r>
            <a:r>
              <a:rPr lang="en-US" dirty="0"/>
              <a:t>: Find a stable method for recognizing individual words in low-resource languages.</a:t>
            </a:r>
          </a:p>
          <a:p>
            <a:pPr marL="0" indent="0">
              <a:buNone/>
            </a:pPr>
            <a:r>
              <a:rPr lang="en-US" dirty="0"/>
              <a:t>Here, we propose a model to recognize individual spoken words in </a:t>
            </a:r>
            <a:r>
              <a:rPr lang="en-US" dirty="0" err="1"/>
              <a:t>Dholuo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Definitions:</a:t>
            </a:r>
          </a:p>
          <a:p>
            <a:pPr marL="0" indent="0">
              <a:buNone/>
            </a:pPr>
            <a:r>
              <a:rPr lang="en-US" dirty="0"/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buNone/>
            </a:pPr>
            <a:r>
              <a:rPr lang="en-US" dirty="0"/>
              <a:t>By requiring a "stable" model, we require the solution to be independent of tone, volume, speed, or the speaker's gender.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CD70-B7ED-27E6-4EAD-F9192B5A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63F-0C43-2331-DD23-0DE426AD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Keyword checking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782E4-578B-221A-9BC8-C54534AA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41" y="2089150"/>
            <a:ext cx="7103291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23017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23018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7913" y="3013782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23018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13783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We can compare to an off-the-shelf solution (`</a:t>
            </a:r>
            <a:r>
              <a:rPr lang="en-US" dirty="0" err="1"/>
              <a:t>librosa</a:t>
            </a:r>
            <a:r>
              <a:rPr lang="en-US" dirty="0"/>
              <a:t>` </a:t>
            </a:r>
            <a:r>
              <a:rPr lang="en-US" dirty="0" err="1"/>
              <a:t>mfcc</a:t>
            </a:r>
            <a:r>
              <a:rPr lang="en-US" dirty="0"/>
              <a:t> feature extraction):</a:t>
            </a:r>
          </a:p>
          <a:p>
            <a:pPr marL="0" indent="0">
              <a:buNone/>
            </a:pPr>
            <a:r>
              <a:rPr lang="en-US" dirty="0"/>
              <a:t>This solution correctly identifies the correct forms, but it does not detect as much difference between the incorrect forms.</a:t>
            </a:r>
          </a:p>
          <a:p>
            <a:pPr marL="0" indent="0">
              <a:buNone/>
            </a:pPr>
            <a:r>
              <a:rPr lang="en-US" dirty="0"/>
              <a:t>For keyword checking, it might be helpful to have a meaningful measure of how different the words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No clustering!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0.9999999869496023</a:t>
            </a:r>
          </a:p>
          <a:p>
            <a:pPr marL="0" indent="0">
              <a:buNone/>
            </a:pPr>
            <a:r>
              <a:rPr lang="en-US" dirty="0"/>
              <a:t>wilderness2.wav: 0.9993146675340262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God1.wav: 0.9987559253705995</a:t>
            </a:r>
          </a:p>
          <a:p>
            <a:pPr marL="0" indent="0">
              <a:buNone/>
            </a:pPr>
            <a:r>
              <a:rPr lang="en-US" dirty="0"/>
              <a:t>God2.wav: 0.9980986833151937</a:t>
            </a:r>
          </a:p>
          <a:p>
            <a:pPr marL="0" indent="0">
              <a:buNone/>
            </a:pPr>
            <a:r>
              <a:rPr lang="en-US" dirty="0"/>
              <a:t>inTheBeginning1.wav: 0.9971207291637255</a:t>
            </a:r>
          </a:p>
          <a:p>
            <a:pPr marL="0" indent="0">
              <a:buNone/>
            </a:pPr>
            <a:r>
              <a:rPr lang="en-US" dirty="0"/>
              <a:t>inTheBeginning2.wav: 0.9969806586039947</a:t>
            </a:r>
          </a:p>
          <a:p>
            <a:pPr marL="0" indent="0">
              <a:buNone/>
            </a:pPr>
            <a:r>
              <a:rPr lang="en-US" dirty="0"/>
              <a:t>jesus2.wav: 0.9958133114595762</a:t>
            </a:r>
          </a:p>
          <a:p>
            <a:pPr marL="0" indent="0">
              <a:buNone/>
            </a:pPr>
            <a:r>
              <a:rPr lang="en-US" dirty="0"/>
              <a:t>jesus1.wav: 0.9942425674771389</a:t>
            </a:r>
          </a:p>
        </p:txBody>
      </p:sp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1</a:t>
            </a:r>
          </a:p>
          <a:p>
            <a:pPr marL="0" indent="0">
              <a:buNone/>
            </a:pPr>
            <a:r>
              <a:rPr lang="en-US" dirty="0"/>
              <a:t>wilderness2.wav: 0.7229432647124682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jesus2.wav: 0.3134769071964211</a:t>
            </a:r>
          </a:p>
          <a:p>
            <a:pPr marL="0" indent="0">
              <a:buNone/>
            </a:pPr>
            <a:r>
              <a:rPr lang="en-US" dirty="0"/>
              <a:t>God1.wav: 0.23680512842732715</a:t>
            </a:r>
          </a:p>
          <a:p>
            <a:pPr marL="0" indent="0">
              <a:buNone/>
            </a:pPr>
            <a:r>
              <a:rPr lang="en-US" dirty="0"/>
              <a:t>jesus1.wav: 0.21231795463558845</a:t>
            </a:r>
          </a:p>
          <a:p>
            <a:pPr marL="0" indent="0">
              <a:buNone/>
            </a:pPr>
            <a:r>
              <a:rPr lang="en-US" dirty="0"/>
              <a:t>God2.wav: 0.1635381466180469 </a:t>
            </a:r>
          </a:p>
        </p:txBody>
      </p:sp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uW Hackathon – 2024</vt:lpstr>
      <vt:lpstr>uW Hackathon – 2024</vt:lpstr>
      <vt:lpstr>Collect the Data</vt:lpstr>
      <vt:lpstr>Clean the Data</vt:lpstr>
      <vt:lpstr>PowerPoint Presentation</vt:lpstr>
      <vt:lpstr>PowerPoint Presentation</vt:lpstr>
      <vt:lpstr>PowerPoint Presentation</vt:lpstr>
      <vt:lpstr>Off-the-Shelf Solution</vt:lpstr>
      <vt:lpstr>Report: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35</cp:revision>
  <dcterms:created xsi:type="dcterms:W3CDTF">2024-03-06T14:38:21Z</dcterms:created>
  <dcterms:modified xsi:type="dcterms:W3CDTF">2024-03-06T18:09:37Z</dcterms:modified>
</cp:coreProperties>
</file>